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notesSlides/notesSlide2.xml" ContentType="application/vnd.openxmlformats-officedocument.presentationml.notesSlide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notesSlides/notesSlide3.xml" ContentType="application/vnd.openxmlformats-officedocument.presentationml.notesSlide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78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90" r:id="rId13"/>
    <p:sldId id="306" r:id="rId14"/>
    <p:sldId id="291" r:id="rId15"/>
    <p:sldId id="292" r:id="rId16"/>
    <p:sldId id="289" r:id="rId17"/>
    <p:sldId id="293" r:id="rId18"/>
    <p:sldId id="294" r:id="rId19"/>
    <p:sldId id="295" r:id="rId20"/>
    <p:sldId id="296" r:id="rId21"/>
    <p:sldId id="297" r:id="rId22"/>
    <p:sldId id="298" r:id="rId23"/>
    <p:sldId id="299" r:id="rId24"/>
    <p:sldId id="300" r:id="rId25"/>
    <p:sldId id="301" r:id="rId26"/>
    <p:sldId id="302" r:id="rId27"/>
    <p:sldId id="303" r:id="rId28"/>
    <p:sldId id="304" r:id="rId29"/>
    <p:sldId id="305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9" autoAdjust="0"/>
    <p:restoredTop sz="94660"/>
  </p:normalViewPr>
  <p:slideViewPr>
    <p:cSldViewPr>
      <p:cViewPr>
        <p:scale>
          <a:sx n="66" d="100"/>
          <a:sy n="66" d="100"/>
        </p:scale>
        <p:origin x="-1284" y="-2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02:38.16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context xml:id="ctx1">
      <inkml:inkSource xml:id="inkSrc1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1" timeString="2011-08-17T01:10:18.935"/>
    </inkml:context>
    <inkml:brush xml:id="br3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275FA43D-6C3B-4621-90F2-25054C06270C}" emma:medium="tactile" emma:mode="ink">
          <msink:context xmlns:msink="http://schemas.microsoft.com/ink/2010/main" type="writingRegion" rotatedBoundingBox="465,1112 23416,368 23973,17557 1023,18301"/>
        </emma:interpretation>
      </emma:emma>
    </inkml:annotationXML>
    <inkml:traceGroup>
      <inkml:annotationXML>
        <emma:emma xmlns:emma="http://www.w3.org/2003/04/emma" version="1.0">
          <emma:interpretation id="{BD89A1EC-84A2-4E40-A501-84C625529CF7}" emma:medium="tactile" emma:mode="ink">
            <msink:context xmlns:msink="http://schemas.microsoft.com/ink/2010/main" type="paragraph" rotatedBoundingBox="2348,1019 17799,1234 17761,3951 2310,37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E5CC442-8309-46D0-8355-3688E4BFBDC3}" emma:medium="tactile" emma:mode="ink">
              <msink:context xmlns:msink="http://schemas.microsoft.com/ink/2010/main" type="line" rotatedBoundingBox="2348,1019 17799,1234 17761,3951 2310,3736"/>
            </emma:interpretation>
          </emma:emma>
        </inkml:annotationXML>
        <inkml:traceGroup>
          <inkml:annotationXML>
            <emma:emma xmlns:emma="http://www.w3.org/2003/04/emma" version="1.0">
              <emma:interpretation id="{90D3A8BE-191A-4501-BE90-B8ED908AAE91}" emma:medium="tactile" emma:mode="ink">
                <msink:context xmlns:msink="http://schemas.microsoft.com/ink/2010/main" type="inkWord" rotatedBoundingBox="2347,1046 8977,1138 8940,3828 2310,3736"/>
              </emma:interpretation>
              <emma:one-of disjunction-type="recognition" id="oneOf0">
                <emma:interpretation id="interp0" emma:lang="en-US" emma:confidence="1">
                  <emma:literal>Digital</emma:literal>
                </emma:interpretation>
                <emma:interpretation id="interp1" emma:lang="en-US" emma:confidence="0">
                  <emma:literal>Dig-tat</emma:literal>
                </emma:interpretation>
                <emma:interpretation id="interp2" emma:lang="en-US" emma:confidence="0">
                  <emma:literal>Dig-tad</emma:literal>
                </emma:interpretation>
                <emma:interpretation id="interp3" emma:lang="en-US" emma:confidence="0">
                  <emma:literal>Dig-tab</emma:literal>
                </emma:interpretation>
                <emma:interpretation id="interp4" emma:lang="en-US" emma:confidence="0">
                  <emma:literal>Dig-tae</emma:literal>
                </emma:interpretation>
              </emma:one-of>
            </emma:emma>
          </inkml:annotationXML>
          <inkml:trace contextRef="#ctx0" brushRef="#br0">1802 298 11352,'-18'-130'4515,"18"95"-258,0 12-516,0 23-3999,15 9-3225,4 16-516,15 19-387,0 8-387</inkml:trace>
          <inkml:trace contextRef="#ctx0" brushRef="#br0" timeOffset="-156.0089">1857 599 10449,'29'-20'4902,"-10"10"0,-19 10-129,2 25-2580,5 19-1419,-5 0-258,5 15-129,-3 2-387,1-3-258,6 8-774,-11-16-2580,1-6-1032,1-10-258,-2-12-258,0-22-258</inkml:trace>
          <inkml:trace contextRef="#ctx0" brushRef="#br0" timeOffset="853.0488">2864 757 11223,'5'-76'4902,"-26"42"-129,-9 7-129,0 18-3354,-17 2-516,6 20-258,-3 8-129,5 15-129,5 6-129,7 10-129,8-1 0,10 3 0,7-4-129,2-8 129,14-4-129,8-8 129,6-7-129,4-11 129,6-12 0,1-1 0,3-22 0,1-11 0,-2-9 129,-2-3-129,-3-6 129,-6 2-129,-7 8 129,-5 4-129,-6 14 0,-12 24 0,0 0-129,18 21 129,-16 23 0,1 17 0,1 12 0,1 21 387,2 13-129,1 21 129,2 14 0,4 13 129,-3 0-129,3 5 129,-3-2 0,1-3-129,1-15-128,-1-15-259,-3-29 0,-3-18 0,-5-19 0,1-15 0,-4-19 0,2-25 0,-39 0 0,5-16 0,-12-18 0,-7-8 0,-11-12 0,-9-11 0,-5-8 0,-2-9 0,1-9 0,8-5 0,9-5 0,12 1 0,15 8 0,22 4 0,18 10 0,31 3-130,28 15-386,16 3-129,27 14-387,3-12-258,27 18-774,-18-18-903,27 17-516,-29-10-258,8 14 129,-33-10 1032,3 16 1161,-28-1 1419,-17-1 1161,-4 17 1161,-31-10 774,1 16 387,-16 7-387,0 0-387,0 0-1161,0 16-516,0 5-387,3 13-129,-3 4-129,7 8 0,0 0-258,-1-3-516,8 5-645,-14-14-3096,2-9-387,-2-25-387,7 16-387</inkml:trace>
          <inkml:trace contextRef="#ctx0" brushRef="#br0" timeOffset="1032.0591">3732 474 13029,'-30'-176'4773,"23"116"-516,1 19 0,6 23-4257,0 18-1419,31-2-2580,3 11-258,5 11-387,9 5-387</inkml:trace>
          <inkml:trace contextRef="#ctx0" brushRef="#br0" timeOffset="-885.0506">612 200 8256,'4'-42'4644,"-4"22"129,0 20-387,0 0-1806,0 0-1032,0 16-516,-7 11-129,7 21-387,-9 2 129,5 19-258,-3 4 129,4 11-258,-3-4-129,4 0 129,1-4-258,1-6 129,0-6-129,0-13 129,1-8-129,3-11-129,0-5-129,-4-27 0,7 28-129,-7-28-774,0 0-1290,0 0-2451,1-23 129,-1-7-387,-1-9-645</inkml:trace>
          <inkml:trace contextRef="#ctx0" brushRef="#br0" timeOffset="-390.0222">102 55 10707,'-29'-24'4515,"15"-2"258,14 26-129,57-2-3225,-16 2-645,25 7-129,5 2 0,18 12-129,5 6-129,9 7-258,0 7 258,1 10-387,-3 8 258,-5 9-258,-7 6 258,-11 8-258,-12 2-129,-14-1 258,-15 1-129,-19-6 0,-18-7 0,-13-5 0,-21-7 0,-14-11 0,-12-9 0,-9-7 129,-8-9-129,-5-7 0,-7-5 0,-7-6 0,-3-5 0,-6-2 0,3-8 129,4-4-258,8-6 258,12 0-129,10 1 0,16-3 0,17 5-129,13-3 0,22 20-129,-7-28-129,18 24-258,7-7-387,28 11-1032,-7 2-2709,18-2 0,12 4-258,6-4-258</inkml:trace>
          <inkml:trace contextRef="#ctx0" brushRef="#br0" timeOffset="1290.0737">4310 341 13416,'22'-27'4902,"-15"9"-129,-7 18 0,0 0-3612,16 13-516,0 23-129,-4 8-129,10 27 0,-3 6-258,4 15 129,-3 10-387,-1 1 129,-3 2-258,-5-11 0,0-9 0,-9-21-258,3-5 0,-9-23-903,4 5-1161,-7-24-2322,7-17 258,-30 4-258,7-6-516</inkml:trace>
          <inkml:trace contextRef="#ctx0" brushRef="#br0" timeOffset="1793.1026">4291 1168 7353,'-18'-35'4515,"18"35"-258,0 0 0,16-20-2322,18 25-645,1-1-516,22 8 0,9-6-258,18 4-258,6-4 0,15-3-129,2-3 0,0 0 0,-9-7 258,-11 0-129,-21-7 129,-18 3 0,-27-3-129,-21 14 0,-7-22 129,-23 17-258,-11 2 0,-2 3-129,-1 0 0,1 5 0,9 7 0,7 4 0,10 2 0,8 2 129,5 1-258,4-1 258,0 1-258,2-1 129,5-1 0,0-1-129,-7-18 129,21 25-129,-21-25 258,32 3 0,-10-3 129,4-10-129,5-12 129,8-3 0,0-3-129,2 3 0,-2 4 0,0 5-129,-1 10-129,-3 6 129,-6 13-129,-5 12-129,0 9 258,-7-2-387,3 7-129,-15-16-1419,13 5-2709,-11-8 129,-7-20-387,18 12 0</inkml:trace>
          <inkml:trace contextRef="#ctx0" brushRef="#br0" timeOffset="2418.1383">6640 341 12255,'-62'-53'5031,"37"35"-258,0 0 129,25 18-3483,-41 0-387,24 20-129,-15 13-258,7 26-129,-5 16-258,3 16 0,2 13-129,4 10 0,3 2-129,5-6 0,10-7 0,3-14-258,0-10 0,3-17-258,10-3-129,-8-24-774,24 11-1677,-8-22-1806,11-10-129,4-9 0,8-5-516</inkml:trace>
        </inkml:traceGroup>
        <inkml:traceGroup>
          <inkml:annotationXML>
            <emma:emma xmlns:emma="http://www.w3.org/2003/04/emma" version="1.0">
              <emma:interpretation id="{AF8E2784-FC42-4D65-AEE5-91CD514AC46A}" emma:medium="tactile" emma:mode="ink">
                <msink:context xmlns:msink="http://schemas.microsoft.com/ink/2010/main" type="inkWord" rotatedBoundingBox="10429,1131 17799,1234 17763,3771 10393,3668"/>
              </emma:interpretation>
              <emma:one-of disjunction-type="recognition" id="oneOf1">
                <emma:interpretation id="interp5" emma:lang="en-US" emma:confidence="0">
                  <emma:literal>logics</emma:literal>
                </emma:interpretation>
                <emma:interpretation id="interp6" emma:lang="en-US" emma:confidence="0">
                  <emma:literal>Logins</emma:literal>
                </emma:interpretation>
                <emma:interpretation id="interp7" emma:lang="en-US" emma:confidence="0">
                  <emma:literal>Logia</emma:literal>
                </emma:interpretation>
                <emma:interpretation id="interp8" emma:lang="en-US" emma:confidence="0">
                  <emma:literal>Loft</emma:literal>
                </emma:interpretation>
                <emma:interpretation id="interp9" emma:lang="en-US" emma:confidence="0">
                  <emma:literal>logia</emma:literal>
                </emma:interpretation>
              </emma:one-of>
            </emma:emma>
          </inkml:annotationXML>
          <inkml:trace contextRef="#ctx0" brushRef="#br0" timeOffset="3943.2256">10890 1124 8901,'20'-6'4773,"-20"6"-129,0 0-129,5-19-645,-5 19-2451,0 0-516,0 0-387,0 0-129,0 0-387,12 16-516,-12-16-1677,0 0-2322,18 14-129,-18-14-129,20 2-387</inkml:trace>
          <inkml:trace contextRef="#ctx0" brushRef="#br0" timeOffset="4110.2351">11014 754 13029,'-26'-173'4902,"6"93"-258,6 14 129,-4 0-3225,9 38-903,-1 3-129,10 25-387,0 0-516,-2 21-1290,16 27-2838,2 15 0,9 11-387,5 10-258</inkml:trace>
          <inkml:trace contextRef="#ctx0" brushRef="#br0" timeOffset="4317.2469">11505 1097 11739,'-1'16'4902,"-17"-4"-258,-9 4 129,2 20-2451,-10-8-1032,22 19-258,-1-6-129,18 8-387,26-4 0,32-1-386,32-4-130,27-10-517,43 0-3998,12-10-387,18-8-258,7-12-258</inkml:trace>
          <inkml:trace contextRef="#ctx0" brushRef="#br0" timeOffset="3102.1775">8152 152 14061,'41'-64'5031,"-41"64"-387,0 0 129,0 20-3741,0 37-516,-10 12 0,6 24-129,-12 13 0,4 14-129,-6-1 0,4-4-129,-1-10-129,7-12 0,-1-13 0,3-21 0,5-17-129,1-11 129,3-14 0,-3-17 0,32 23 129,-2-17-129,4-4 129,14-1-258,7 1 129,6-2-258,12 0-129,1 0 0,14 0-516,-8-3-129,21 3-645,-14-16-258,29 8-129,-17-20 0,19 8 387,-27-17 387,1 5 903,-24-7 645,-26-6 774,-15 10 258,-39-8 387,-15 22 129,-37-8 129,9 24-516,-20 0-645,13 12 0,-4 12-258,18 13-129,7 4-129,14 7-129,11-1 0,9 3 0,7-4-129,2-2 129,12-5 0,7-8 0,6-6 0,5-9 0,0-11 258,7-2-129,-1-20 0,3-8 0,-8-14-129,5-10 0,-8-10-129,-3-5 0,-4 3-258,-9-1-258,4 19-645,-20-8-2709,2 26-1161,0 12 258,0 18-516,0 0-516</inkml:trace>
          <inkml:trace contextRef="#ctx0" brushRef="#br0" timeOffset="3777.2161">9842 908 10320,'45'-60'4773,"-33"26"-129,-5 2-129,-5-7-1935,7 23-1548,-9-5-258,0 21-387,0 0 0,0 0-129,-21 0-129,21 0 0,-22 26-129,8-3 0,2 4 0,-3 2 0,5-1 0,1 0-129,5-1 129,4-4-129,0-3 129,0-20 0,32 18-129,-5-18 129,7-4 0,3-14 0,4-5 0,-2 0 129,-3-2-129,-6 4-129,-7 7 258,-23 14-129,21 0 0,-21 23 0,0 16-129,-5 12 258,-4 12-258,2 10 387,-2 7 0,6 10 0,-1 8 129,4 11 0,0 3 129,4 11 0,-3 1 130,7 8-646,-5-1 0,2-1 0,1-14 0,1-15 0,-2-17 0,1-17 0,-3-17 0,1-20 0,-4-30 0,0 0 0,-13-16 0,-5-21 0,-6-11 0,-7-9 0,-6-12 0,-6-10 0,-1-4 0,-4-8 0,1-7 0,7-1 0,9-1 0,10 2 0,14 8 0,7 4 0,28 13 0,17 0-517,28 25-902,3-9-2064,31 20-1548,5 0 129,11 5-387,-1 3 0</inkml:trace>
          <inkml:trace contextRef="#ctx0" brushRef="#br0" timeOffset="136084.7836">13542 718 8127,'-27'-16'4257,"27"16"129,-21-14-258,21 14-1935,0 0-903,0 0-129,0 0-258,0 0-258,0 0-129,0 0 0,20 5-129,1 0 0,16 4 0,8-3 0,21 3-129,10-8 0,15 5-129,10-6 129,13 2-129,5-2 0,9 0 0,0 0 0,2-4 0,0 0 0,-4-1 0,-5 0-129,-7-1 129,-11 1-129,-14 1 129,-18 3-129,-15-3 0,-17 4-258,-18 0-129,-3 9-1161,-18-9-2967,0 0-387,-30 23-258,1-17-258</inkml:trace>
        </inkml:traceGroup>
      </inkml:traceGroup>
    </inkml:traceGroup>
    <inkml:traceGroup>
      <inkml:annotationXML>
        <emma:emma xmlns:emma="http://www.w3.org/2003/04/emma" version="1.0">
          <emma:interpretation id="{2A22EB95-1E9F-4F24-BBF1-34553ACE67FC}" emma:medium="tactile" emma:mode="ink">
            <msink:context xmlns:msink="http://schemas.microsoft.com/ink/2010/main" type="paragraph" rotatedBoundingBox="2902,3887 16940,3714 16965,5818 2928,59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16620C4-EED3-4D80-B0C6-EB4E69DA3230}" emma:medium="tactile" emma:mode="ink">
              <msink:context xmlns:msink="http://schemas.microsoft.com/ink/2010/main" type="inkBullet" rotatedBoundingBox="2913,4835 3806,4824 3807,4863 2914,4874"/>
            </emma:interpretation>
            <emma:one-of disjunction-type="recognition" id="oneOf2">
              <emma:interpretation id="interp10" emma:lang="en-US" emma:confidence="0">
                <emma:literal>_</emma:literal>
              </emma:interpretation>
              <emma:interpretation id="interp11" emma:lang="en-US" emma:confidence="0">
                <emma:literal>-</emma:literal>
              </emma:interpretation>
              <emma:interpretation id="interp12" emma:lang="en-US" emma:confidence="0">
                <emma:literal>~</emma:literal>
              </emma:interpretation>
              <emma:interpretation id="interp13" emma:lang="en-US" emma:confidence="0">
                <emma:literal>•</emma:literal>
              </emma:interpretation>
              <emma:interpretation id="interp14" emma:lang="en-US" emma:confidence="0">
                <emma:literal>=</emma:literal>
              </emma:interpretation>
            </emma:one-of>
          </emma:emma>
        </inkml:annotationXML>
        <inkml:trace contextRef="#ctx0" brushRef="#br1" timeOffset="139745.9929">598 3811 12126,'-18'-7'4515,"18"7"-258,0 0 129,0 0-2838,0 0-516,13 0-129,10 2-129,-2-2-258,13 5 129,0-5-129,12 2-129,0-2 129,9 0-258,-5 0 0,5 0-128,-5-3-130,2 1 0,-4-3 0,-2 3 0,-5-4 0,2 3 0,-6-1 0,-3 1 0,-2 1 0,-6 0 0,-1 2 0,-7 0 0,3 6-517,-21-6-902,29 10-3354,-29-10-258,14 22 0,-14-22-129</inkml:trace>
      </inkml:traceGroup>
      <inkml:traceGroup>
        <inkml:annotationXML>
          <emma:emma xmlns:emma="http://www.w3.org/2003/04/emma" version="1.0">
            <emma:interpretation id="{B73D9905-3618-4E43-98C1-1F66867F0064}" emma:medium="tactile" emma:mode="ink">
              <msink:context xmlns:msink="http://schemas.microsoft.com/ink/2010/main" type="line" rotatedBoundingBox="4527,3867 16940,3714 16965,5818 4552,5970"/>
            </emma:interpretation>
          </emma:emma>
        </inkml:annotationXML>
        <inkml:traceGroup>
          <inkml:annotationXML>
            <emma:emma xmlns:emma="http://www.w3.org/2003/04/emma" version="1.0">
              <emma:interpretation id="{15385FA7-4C88-4916-8CB1-129455549723}" emma:medium="tactile" emma:mode="ink">
                <msink:context xmlns:msink="http://schemas.microsoft.com/ink/2010/main" type="inkWord" rotatedBoundingBox="4527,3867 12509,3769 12524,4975 4541,5073"/>
              </emma:interpretation>
              <emma:one-of disjunction-type="recognition" id="oneOf3">
                <emma:interpretation id="interp15" emma:lang="en-US" emma:confidence="0">
                  <emma:literal>combinational</emma:literal>
                </emma:interpretation>
                <emma:interpretation id="interp16" emma:lang="en-US" emma:confidence="0">
                  <emma:literal>Combinational</emma:literal>
                </emma:interpretation>
                <emma:interpretation id="interp17" emma:lang="en-US" emma:confidence="0">
                  <emma:literal>combinatorial</emma:literal>
                </emma:interpretation>
                <emma:interpretation id="interp18" emma:lang="en-US" emma:confidence="0">
                  <emma:literal>Combinatorial</emma:literal>
                </emma:interpretation>
                <emma:interpretation id="interp19" emma:lang="en-US" emma:confidence="0">
                  <emma:literal>Combination</emma:literal>
                </emma:interpretation>
              </emma:one-of>
            </emma:emma>
          </inkml:annotationXML>
          <inkml:trace contextRef="#ctx0" brushRef="#br1" timeOffset="142754.1651">5265 3562 8772,'-19'-94'4257,"12"57"258,-6 1-387,10 8-645,3 28-3096,-4-22-3870,4 22-387,0 11-258,2 9-645</inkml:trace>
          <inkml:trace contextRef="#ctx0" brushRef="#br1" timeOffset="142604.1563">5267 3651 13545,'22'0'4644,"-5"11"0,-15 5 0,-2-16-3096,4 41-645,-4-14-258,0 5-258,0 1-258,0-6-387,7 9-774,-7-36-1677,0 30-1935,0-30 0,0 0-258,0 0 0</inkml:trace>
          <inkml:trace contextRef="#ctx0" brushRef="#br1" timeOffset="143457.2053">5555 3598 12126,'24'0'4644,"-8"16"-129,-4 2 129,-3 1-2838,12 19-645,-10-8-387,5 9-516,-2-2 0,-5-3-387,0-2 0,-6-7-129,3-2 0,-6-23 0,3 20 129,-3-20-129,0 0 129,8-18 129,-3-5 0,0-2 129,2-9 129,2 2-129,0-5 258,4 5-129,-5-4 129,5 11-129,-1-1 0,4 8 0,-16 18-129,29-21 129,-13 15-129,2 6 0,-1 0 0,3 4 0,-4 5 0,2 5 0,0 0 0,-4 2-129,0 4-129,-3 1 0,1 6-258,-5-8-387,11 15-387,-18-34-903,21 39-2709,-5-17 258,2-5-387,7-1 0</inkml:trace>
          <inkml:trace contextRef="#ctx0" brushRef="#br1" timeOffset="143910.2312">6450 3742 9417,'2'-55'4773,"-2"28"-258,-7 8-387,7 19-903,-29-32-1806,29 32-387,-17-6-258,17 6-387,-16 13-129,8 5-258,3 1 258,0 4-129,1 0 0,4 2-129,0-3 129,0-3-129,4 1 129,3-4-129,-7-16 0,18 26 0,-18-26 0,19 13 0,-19-13 0,25 0 129,-25 0 0,27-32 129,-13 7 0,4-2 0,-6-7 129,6 6 0,-4-2-258,2 7 1,-1 3-130,-15 20 0,26-11 0,-26 11 0,29 16 0,-15 8 0,2 6-130,-4-2-257,6 10 0,-11-12-387,11 10-516,-18-36-1161,16 27-2322,-16-27 129,25 0-258,-5-2 129</inkml:trace>
          <inkml:trace contextRef="#ctx0" brushRef="#br1" timeOffset="144486.2642">6925 3530 12771,'9'-9'4773,"19"9"-387,15 0 258,2-1-2967,28 2-387,-8-1-516,17 0-129,-5 0-258,3-1 0,-11-6-129,-7 1 0,-12-4 0,-9 4 1,-13 1-259,-6 1 0,-22 4 0,18 0 0,-18 0 0,0 0 0,7 22 0,-7-22 0,2 32 0,-2-14 0,3 12-904,-5-7-3611,2-4-387,-3-3 129,3-16-387</inkml:trace>
          <inkml:trace contextRef="#ctx0" brushRef="#br1" timeOffset="144174.2463">7247 3095 14964,'11'-136'5031,"-11"88"-258,0 13-258,-16 13-3096,16 31-516,0 13-129,5 26-386,4 9-388,7 16 0,-2 5 0,6 9 0,-1-2 0,-3-5 0,0-1 0,-7-12 0,0-1 0,-9-20 0,4 11-2839,-6-21-2063,-9-8-129,-7-12 0,-1-9-387</inkml:trace>
          <inkml:trace contextRef="#ctx0" brushRef="#br1" timeOffset="144647.2734">7702 3333 12513,'0'-105'4515,"-7"59"-387,7 17 0,0 11-2967,0 18-1161,0 0-2064,0 0-1935,-7 11-258,7 10 0,7 15-645</inkml:trace>
          <inkml:trace contextRef="#ctx0" brushRef="#br1" timeOffset="145030.2953">8208 3479 10449,'-54'-14'4386,"28"14"258,2 3-516,0 15-1290,-9-6-1548,19 15-258,-9-7-258,12 8-258,-3-5 0,11 6 0,-1-6-129,4 2 129,5-6-129,10 1 1,-15-20-388,35 26 0,-15-18 0,5-3 0,-4-5 0,4 0 0,-5-7 0,-1-6 0,1-3 0,-8-5 0,8 1 0,-17-13-1033,24 6-3224,-16-3-903,6 1 258,-2 1-387,-3-1 0</inkml:trace>
          <inkml:trace contextRef="#ctx0" brushRef="#br1" timeOffset="145350.3136">8332 3454 12513,'14'37'4902,"-3"-15"-129,1 1 129,15 11-2322,-18-17-903,16 14-903,-13-10-128,4 2-646,-3-2 0,-2-3 0,-11-18 0,16 27 0,-16-27 0,0 0-130,16 7 1,-16-7 0,14-16 129,-4-4 0,1-5 0,5-1 129,-2-3 0,4 6 1,-2 2-130,0 8 0,0 8 0,0 5 0,0 13 0,0 10 0,2 7 0,-6 0-388,13 9-4127,-12-1-129,1-3-258,-2-3-129</inkml:trace>
          <inkml:trace contextRef="#ctx0" brushRef="#br1" timeOffset="140797.0532">2590 3351 7353,'-26'-45'4386,"2"24"0,7 8-258,-3 10-1548,-16-10-387,20 13-903,-17 0-258,11 6-387,-8 6-129,5 11-129,-5 4-129,5 7-129,0 5 0,4 7-129,5 4 258,3 3-129,6 3 0,7-1-129,0-2 0,13-1 129,4-4-129,7-6 0,2-8 0,6-7 129,6-8-129,4-8 129,5-11 0,6 0 0,0-14 0,2-8 0,-1-4 0,-3-6 0,-6-4 0,-8-1-129,-10 1 129,-9 2 0,-8 4-129,-8 5 0,-2 4 0,0 21 0,-23-16 0,7 16 0,16 0 0,-30 25 0,17-2 0,4 4 0,4 3 129,3 2-258,2 4 129,7-3 0,6 1 0,5-4 0,1-5 0,4-2 0,2-7 129,2-8 0,-4-8 0,4 0 129,-2-15 0,1-3 0,-6-8-128,-1-4-130,-6-4 0,-2 2 0,-8-4 0,-3 1 0,-2 3 0,-10 3 0,-4 4 0,-2 4 0,-3 7 0,-2 5 0,1 9-130,-6-4-1289,28 4-3354,-30 16-258,30-16 258,-25 34-516</inkml:trace>
          <inkml:trace contextRef="#ctx0" brushRef="#br1" timeOffset="141574.0976">3273 3626 13674,'22'-12'5031,"1"12"-645,-23 0 129,30 25-2967,-23-9-774,9 12-129,-3-1-258,3 7-129,-2 0-129,-2 1 0,1-5-258,-4-3 129,-1-2-258,0-7 0,-8-18 0,10 18 0,-10-18 129,0 0-129,23-16 129,-14-6 0,0-3 129,2-5 0,-2-4 0,1 2 129,-2 2 0,0 3 0,-2 4 0,3 7 0,-9 16 0,16-16-129,-16 16 129,26 0-129,-10 9 129,2 5-129,-2 2 0,2 2 129,-2 0-129,-2 2 0,-1-1-129,-6-3 0,0 0 0,-7-16 0,11 23 0,-11-23 0,0 0 0,17 4 0,-17-4 258,22-18-129,-12 0 129,6-3 0,-1-4 0,4 4 0,-5-1 129,2 8-129,-16 14 129,29-18-129,-29 18 0,28 4 0,-15 12 0,1 3-129,-2 6 129,3 4-129,-1 5-129,-2-2 0,6 1-258,-9-6-258,12 16-1032,-10-17-2967,1-4 0,1-3-129,-13-19-387</inkml:trace>
          <inkml:trace contextRef="#ctx0" brushRef="#br1" timeOffset="142338.1413">4437 3134 9804,'-4'-39'5031,"4"39"-387,-7-22-129,7 22-903,0 0-2193,-5 32-516,5-5-387,3 16-129,4 6-129,7 10 0,-1 3-129,5 8 129,-2-3-129,-2 1 0,-2 0 0,-3-6-129,-2-4 129,-3-9-258,0-7 258,-4-10-258,0-9 129,0-23-129,0 16 129,0-16 0,0-9 0,0-8 0,1-5 0,5-1-129,1 0 129,5 0 0,4 0 0,4 5 0,1 0 0,6 6 129,1 5-129,2 3 0,3 4 129,-3 0-129,-2 9 0,1 3 129,-8 4-129,-3 6 0,-8 1 129,-4 2-129,-6 0 129,-6 0 0,-13-2-129,-6-2 130,-7-3-130,-4-4 0,-3-7 0,-2-3 0,-1-2 0,3-2 0,3-4 0,6-7 0,3 1 0,2-3-130,7 3-128,1-5-258,17 15-774,-20-14-3225,20 14-387,-7-16 129,7 16-387</inkml:trace>
          <inkml:trace contextRef="#ctx0" brushRef="#br1" timeOffset="146134.3583">9476 3666 10836,'39'-25'3999,"-39"25"-129,11-27-387,-11 27-1677,0-21-1548,0 21-516,-18-13 0,18 13-129,-27-7-129,27 7 129,-25-2 129,25 2 258,-21 0 129,21 0 129,-23 0 0,23 0 258,-27 9-258,11-3 129,16-6-258,-28 21 129,28-21 0,-23 30-129,15-12 0,3 1 0,5 3-129,0-1 129,4 2-129,6-1 129,1-5-129,1-1 129,8-3 129,-20-13 258,37 3 0,-21-4 258,13-8 0,-13-14 129,14 5 129,-12-12-129,10 10-129,-10-10-129,7 12-386,-9-5-259,4 10 0,-20 13 0,30-14 0,-30 14 0,28 2 0,-28-2 0,27 30 0,-13-7 0,-1 0 0,3 4 0,-9-9-388,9 10-1160,-16-28-2451,10 22-1032,-10-22 387,24-6-387,-8-10-129</inkml:trace>
          <inkml:trace contextRef="#ctx0" brushRef="#br1" timeOffset="146366.3717">10036 2846 16899,'2'-102'4773,"5"84"129,-7 18-387,21 25-3483,-15 22-386,12 22-646,-8 7 0,6 15 0,-3 2 0,1 4 0,0-1 0,-5-10 0,5 5 0,-14-22-4129,7-3-902,-7-15 129,0-6-516</inkml:trace>
        </inkml:traceGroup>
        <inkml:traceGroup>
          <inkml:annotationXML>
            <emma:emma xmlns:emma="http://www.w3.org/2003/04/emma" version="1.0">
              <emma:interpretation id="{8ACF5324-758B-46F5-9CE8-A3FAACDBC7B0}" emma:medium="tactile" emma:mode="ink">
                <msink:context xmlns:msink="http://schemas.microsoft.com/ink/2010/main" type="inkWord" rotatedBoundingBox="13440,3809 16940,3766 16965,5818 13465,5861"/>
              </emma:interpretation>
              <emma:one-of disjunction-type="recognition" id="oneOf4">
                <emma:interpretation id="interp20" emma:lang="en-US" emma:confidence="0">
                  <emma:literal>Logic</emma:literal>
                </emma:interpretation>
                <emma:interpretation id="interp21" emma:lang="en-US" emma:confidence="0">
                  <emma:literal>Loge</emma:literal>
                </emma:interpretation>
                <emma:interpretation id="interp22" emma:lang="en-US" emma:confidence="0">
                  <emma:literal>logic</emma:literal>
                </emma:interpretation>
                <emma:interpretation id="interp23" emma:lang="en-US" emma:confidence="0">
                  <emma:literal>Logi</emma:literal>
                </emma:interpretation>
                <emma:interpretation id="interp24" emma:lang="en-US" emma:confidence="0">
                  <emma:literal>Logia</emma:literal>
                </emma:interpretation>
              </emma:one-of>
            </emma:emma>
          </inkml:annotationXML>
          <inkml:trace contextRef="#ctx0" brushRef="#br1" timeOffset="146974.4063">11107 2815 13029,'14'-51'4902,"-14"51"-387,0 0 258,23 30-2709,-23 6-903,6 24-387,-6 0-129,1 17-129,-1-1-128,0 6-388,-5-7 0,3-4 0,-1-9 0,1-5 0,2-5 0,0-8 0,7-8 0,6-6 0,3-7 0,3-5 0,4-5 0,9-8 0,4-3 0,8-2 0,8 0 0,7-2 0,10 2 0,-9-11-1549,22 6-3095,-9 0-258,4 1 0,-4-1-258</inkml:trace>
          <inkml:trace contextRef="#ctx0" brushRef="#br1" timeOffset="147318.4259">12393 3385 14190,'-36'-66'4644,"4"41"0,-3 3-258,8 21-2967,-12-6-387,11 12-387,-4 7-129,5 15-258,4 5-129,5 4 0,4 3 0,5 0 0,5-4 0,4-1 0,6-3 130,10-8-259,3-7 0,8-7 0,-2-8 0,5-1 0,-3-9 0,3-7 0,-9-10 0,1-3 0,-10-6 0,-7-3 0,-1 1 0,-4-4 0,-7 11 0,-13-6-904,13 13-3869,-12 11-387,3 10 258,16 2-387</inkml:trace>
          <inkml:trace contextRef="#ctx0" brushRef="#br1" timeOffset="148162.4743">12886 3333 12642,'2'-37'4902,"-18"22"-645,-9 6 387,-2-3-2838,4 16-774,-13 4-387,13 14-129,-4-1-258,8 8 0,5-1-129,8 2 0,6-5-129,0 2 129,16-6-129,4-3 0,5-9 0,3-4 0,4-5 0,2-2-129,0-12 129,-2-4 0,0-6 129,-4-5-129,-5 1 0,-1 1 0,-8 4 0,-1 3 0,-13 20 0,0 0-129,0 0 129,14 23-129,-14 18 129,0 13 129,0 13 0,0 13-129,2 15 258,1 10-129,2 8 129,1 7-129,-1-1 129,0 0 0,-3-3-258,0-8 130,-2-15-130,0-17 0,-5-17 0,-2-13 0,-6-19 0,13-27 0,-35 10 0,11-17 0,-2-19 0,-6-8 0,-7-9 0,-2-9 0,-4-8 0,2-2 0,-1-8 0,5 1 0,2-4 0,3-2 0,9 6 0,5 7 0,11 8 0,9 3 0,11 10 0,21 0 0,20 12 0,10-1 0,16 4-130,6-5-386,8 6 129,-5-5-129,-3 7 129,-15-2 129,-12 4 0,-14 3 258,-13 0 0,-7 8 129,-23 10 0,23-18 258,-23 18 0,0 0 0,22-7 0,-22 7-129,21 12 130,-7 4-388,1 2 0,-3 1 0,2 8-646,-14-27-1934,9 32-1935,-9-32-387,9 20-129,-9-20-129</inkml:trace>
          <inkml:trace contextRef="#ctx0" brushRef="#br1" timeOffset="148336.4839">13547 3141 15093,'-3'-89'4515,"-1"59"-387,4 30-387,0 0-4257,11 12-1677,0 22-2193,1 1 129,9 13-516,4-3 129</inkml:trace>
          <inkml:trace contextRef="#ctx0" brushRef="#br1" timeOffset="148606.4998">14177 3393 12384,'46'-21'4773,"-46"21"-387,0-21 129,0 21-2451,-39-6-903,13 8-387,-12 7-258,3 12 0,-6 1-258,3 10 129,1 2 0,10 5-129,4 2 0,9 0-128,12-1-130,9-2 0,22-6 0,17-6 0,20-4 0,12-10-388,25 11-1547,2-15-2709,0-3-258,-9 0 0,-14-3-258</inkml:trace>
        </inkml:traceGroup>
      </inkml:traceGroup>
    </inkml:traceGroup>
    <inkml:traceGroup>
      <inkml:annotationXML>
        <emma:emma xmlns:emma="http://www.w3.org/2003/04/emma" version="1.0">
          <emma:interpretation id="{D59384B9-5493-4441-94EF-E0D7A8CE6E2A}" emma:medium="tactile" emma:mode="ink">
            <msink:context xmlns:msink="http://schemas.microsoft.com/ink/2010/main" type="paragraph" rotatedBoundingBox="3223,5879 15876,5797 15891,8082 3237,81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2078399-04F0-4DA3-9AD7-04AB02E696B4}" emma:medium="tactile" emma:mode="ink">
              <msink:context xmlns:msink="http://schemas.microsoft.com/ink/2010/main" type="inkBullet" rotatedBoundingBox="3229,6788 4002,6783 4003,6824 3229,6828"/>
            </emma:interpretation>
            <emma:one-of disjunction-type="recognition" id="oneOf5">
              <emma:interpretation id="interp25" emma:lang="en-US" emma:confidence="0">
                <emma:literal>_</emma:literal>
              </emma:interpretation>
              <emma:interpretation id="interp26" emma:lang="en-US" emma:confidence="0">
                <emma:literal>-</emma:literal>
              </emma:interpretation>
              <emma:interpretation id="interp27" emma:lang="en-US" emma:confidence="0">
                <emma:literal>•</emma:literal>
              </emma:interpretation>
              <emma:interpretation id="interp28" emma:lang="en-US" emma:confidence="0">
                <emma:literal>.</emma:literal>
              </emma:interpretation>
              <emma:interpretation id="interp29" emma:lang="en-US" emma:confidence="0">
                <emma:literal>~</emma:literal>
              </emma:interpretation>
            </emma:one-of>
          </emma:emma>
        </inkml:annotationXML>
        <inkml:trace contextRef="#ctx0" brushRef="#br1" timeOffset="149361.543">980 5743 11739,'-44'0'4386,"26"0"258,18 0 0,0 0-2580,-23 0-645,23 0-387,12 2-129,13 3-258,-2-5-129,18 4 0,4-4-257,15 0-259,8 0 0,5 0 0,5 3 0,-7-3-1162,16 2-3353,-19 5-516,-2-1 258,-9 1-516</inkml:trace>
      </inkml:traceGroup>
      <inkml:traceGroup>
        <inkml:annotationXML>
          <emma:emma xmlns:emma="http://www.w3.org/2003/04/emma" version="1.0">
            <emma:interpretation id="{149A74EB-B702-46A2-B827-8660750EB46F}" emma:medium="tactile" emma:mode="ink">
              <msink:context xmlns:msink="http://schemas.microsoft.com/ink/2010/main" type="line" rotatedBoundingBox="4925,5868 15876,5797 15891,8082 4940,8153"/>
            </emma:interpretation>
          </emma:emma>
        </inkml:annotationXML>
        <inkml:traceGroup>
          <inkml:annotationXML>
            <emma:emma xmlns:emma="http://www.w3.org/2003/04/emma" version="1.0">
              <emma:interpretation id="{DF29578B-52DA-4495-BFF5-F9D5CB892D83}" emma:medium="tactile" emma:mode="ink">
                <msink:context xmlns:msink="http://schemas.microsoft.com/ink/2010/main" type="inkWord" rotatedBoundingBox="4926,5971 10957,5933 10966,7258 4934,7297"/>
              </emma:interpretation>
              <emma:one-of disjunction-type="recognition" id="oneOf6">
                <emma:interpretation id="interp30" emma:lang="en-US" emma:confidence="0">
                  <emma:literal>sequential</emma:literal>
                </emma:interpretation>
                <emma:interpretation id="interp31" emma:lang="en-US" emma:confidence="0">
                  <emma:literal>Sequential</emma:literal>
                </emma:interpretation>
                <emma:interpretation id="interp32" emma:lang="en-US" emma:confidence="0">
                  <emma:literal>Segnential</emma:literal>
                </emma:interpretation>
                <emma:interpretation id="interp33" emma:lang="en-US" emma:confidence="0">
                  <emma:literal>segmental</emma:literal>
                </emma:interpretation>
                <emma:interpretation id="interp34" emma:lang="en-US" emma:confidence="0">
                  <emma:literal>Segmental</emma:literal>
                </emma:interpretation>
              </emma:one-of>
            </emma:emma>
          </inkml:annotationXML>
          <inkml:trace contextRef="#ctx0" brushRef="#br1" timeOffset="151557.6686">4956 5631 16899,'0'0'4902,"-16"-9"-129,16 9-129,-12 18-3999,12 7-387,0 2 0,1 6-129,5 1 0,3 0-258,-1-2 258,3-3-258,0-5 129,1-4-129,-12-20 129,23 18 0,-23-18-129,29-7 258,-15-11-129,2-9 258,0-8-258,2-5 130,-4-6-130,2 2 0,-5 1 0,1 7 0,-5 3 0,2 11 0,-9 22 0,18-12 0,-18 12 0,27 28 0,-13 1 0,2 5 0,0 5 0,0-2 0,2 2 0,-8-7 0,8 6-1420,-16-22-2192,12 3-1290,-14-19-129,27 16-129,-11-16-129</inkml:trace>
          <inkml:trace contextRef="#ctx0" brushRef="#br1" timeOffset="151885.6874">5454 5804 12513,'12'-29'4902,"-1"4"-129,-11 25 0,30-7-2322,-30 7-1032,38-16-516,-17 7-258,9 4-257,-1-4-388,-3 0 0,-2-1 0,-8 1 0,-16 9 0,7-23 0,-7 23 0,-15-18 0,-6 14 0,-4 4 0,0 0 0,0 7 0,2 9 0,6 4 0,2 5 0,8 3 0,5 2 0,2 1 0,6-1 0,8-2-259,6 1 1,-1-8-387,15 6-516,-15-20-2451,13 2-1290,0-7 129,2-2-258,0-7-258</inkml:trace>
          <inkml:trace contextRef="#ctx0" brushRef="#br1" timeOffset="152225.7068">5977 5754 13803,'12'-21'4902,"4"-3"-129,-16 24 0,25 0-2322,-25 0-1290,23 4-516,-7 3-386,4 6-259,0-3 0,-1 4 0,-1 2 0,-18-16 0,23 31 0,-23-31 0,14 21-130,-14-21-128,0 0 258,0 0-129,18-2 129,-11-14 0,2-5 129,4 0-129,1-3 129,2 3-129,2 3 129,1 9-129,4 9 130,-1 4-130,-1 16 0,-3 3-259,1 7 1,-8-3-516,9 14-1419,-8-20-2451,-12-21-258,23 19-129,-5-19-258</inkml:trace>
          <inkml:trace contextRef="#ctx0" brushRef="#br1" timeOffset="152741.7364">6719 5772 6966,'-25'-32'4773,"25"32"129,28-18-516,13 18-645,4-4-1419,31 6-129,-6-4-774,20 2-645,-6-3-129,3 1-258,-9-3-128,-10 3-259,-18-2 0,-11 4 0,-16 0 0,-23 0 0,21 15 0,-21-15 0,4 33 0,-4-11 0,3 8 0,-3-12-2710,0 7-2063,0-4-387,0-3-129,0-18-129</inkml:trace>
          <inkml:trace contextRef="#ctx0" brushRef="#br1" timeOffset="152493.7222">6849 5108 14319,'7'-64'5160,"-7"64"0,16 0-258,-7 21-2193,7 35-2192,-7 4-517,8 17 0,-6 3 0,0 9 0,-4 0 0,-4-6 0,1-1 0,-4-14 0,0-4 0,-4-18-130,4 0-1160,-19-28-645,19 9-1419,-16-24-1677,0-3 516,-4-14-387,-3-9-387</inkml:trace>
          <inkml:trace contextRef="#ctx0" brushRef="#br1" timeOffset="152895.7452">7460 5592 15609,'-7'-126'4644,"7"74"-129,-3 6-258,-1 16-3870,2 7-1419,2 23-3096,6 8-387,-1 19-129,9 12-258</inkml:trace>
          <inkml:trace contextRef="#ctx0" brushRef="#br1" timeOffset="153353.7714">7957 5701 15222,'10'-56'4902,"-29"33"-129,-4 2-258,7 10-3225,-16-3-516,10 14-258,-6 0-129,8 7-129,1 11-128,3 7-130,0 0 0,5 3 0,2 1 0,4-3 0,5 1 0,0-2 0,0 0 0,9-4 0,1-1 0,-10-20-130,27 25 1,-11-20 0,0-5 129,2-2 129,0-14 0,1-5 1,-1-9-130,3 3 0,-1-3 0,3 7 0,-2 3 0,3 11 0,-1 9 0,3 5 0,-1 19 0,2 6 0,-2 4 0,-4 3 0,1-1 0,-6-6 0,1-2 0,-17-28-904,27 32-773,-27-32-2838,0 0-387,27-18 129,-13-8-387</inkml:trace>
          <inkml:trace contextRef="#ctx0" brushRef="#br1" timeOffset="153569.7837">8419 5080 16512,'39'-139'4902,"-17"96"129,3 34-129,-25 9-3482,37 45-1420,-25 10 0,8 25 0,-8 7 0,3 13 0,-6 1 0,-6 1 0,2-1 0,-5-17 0,11 3-2968,-11-21-2063,0-4-258,0-14-387</inkml:trace>
          <inkml:trace contextRef="#ctx0" brushRef="#br1" timeOffset="150009.5801">3008 5156 8256,'22'-34'4128,"-22"34"0,-22-16-258,-8 9-1935,2 11-516,-13 3-387,1 14-387,-4-3-258,5 11 0,2-3-129,6 4 0,8-1-129,12 1 258,6-5-129,10 4 0,13-6 0,16 5 129,3-7-129,13 8 129,2-6-129,6 6 0,-2-5-129,-1 5 129,-5-2-129,-8 1 0,-8-1 0,-7-1 0,-13-1 0,-10 0 129,-4-3-129,-15-5 0,-8-2 0,-7-5 129,-6-3-129,-5-3 0,-5-4 0,-2 0 0,-2-5-129,1-6 129,-1-2 0,2-1-129,3-2 0,6 0-129,7 4 0,2-4-258,30 16-516,-36-20-903,36 20-2838,0 0-129,0 0-129,22 0-387</inkml:trace>
          <inkml:trace contextRef="#ctx0" brushRef="#br1" timeOffset="151069.6407">3480 5619 14319,'46'-2'4773,"-16"0"-129,2 2 0,18 0-3354,-18 0-516,14 0-129,-10-2-258,1-3-129,-7-4 0,-3 0-129,-7-3 0,-4-2 0,-9-4-129,-7-2 0,0 2 129,-15 2-258,-8 0 129,-7 4 0,-4 3-129,-8 2 129,-1 7-129,-3 0 0,3 11 129,2 5-129,7 3 129,4 6 0,5 4 0,7 3 129,6 1-129,5 3 129,5-4 0,2 4 0,5-3-129,11-1 0,7-7 129,9 0 0,9-7 1,7-4-130,9-3 0,7-6 0,6-5 0,1 0 0,0-10 0,0-5 0,-7-4 0,-5-3 0,-9-6 0,-8-4 0,-8-4 0,-9-1 0,-11-2 0,-8 1 0,-6 3 0,-9 3 0,-9 9 0,-5 9 0,-4 8 0,-1 6 0,-1 9 0,1 11 0,1 6 0,4 5 0,3 1 0,3 1 0,4-1 0,6 0 0,4-3 0,3-1 0,0-3 0,5-3 0,6-5 0,-11-17 0,26 20 0,-10-16 0,0-4 0,2-2 0,-2-11 0,4-1 0,-1-6 0,3 3 0,-3-1 0,2 4 0,-1 3 0,3 9 0,-2 2 0,1 16 0,-3 7 0,3 13 0,-3 5 0,1 5 0,-4 6 0,0-1 0,0 1 0,-5-2 0,-1-8 0,1-6 0,-6-8 0,2-4 0,-7-24 0,0 0 0,13-18 0,-8-16 0,-1-14 0,-1-9 0,-1-14 0,0-7 0,-2-2 0,0-2 0,0 2 0,0 8 0,0 12 0,0 7 0,5 24 0,-7 1-3355,2 28-1934,0 0 0,0 0-258</inkml:trace>
        </inkml:traceGroup>
        <inkml:traceGroup>
          <inkml:annotationXML>
            <emma:emma xmlns:emma="http://www.w3.org/2003/04/emma" version="1.0">
              <emma:interpretation id="{2DFA783D-C97C-4797-88F0-182A67A9A143}" emma:medium="tactile" emma:mode="ink">
                <msink:context xmlns:msink="http://schemas.microsoft.com/ink/2010/main" type="inkWord" rotatedBoundingBox="12238,5821 15876,5797 15891,8082 12253,8106"/>
              </emma:interpretation>
              <emma:one-of disjunction-type="recognition" id="oneOf7">
                <emma:interpretation id="interp35" emma:lang="en-US" emma:confidence="1">
                  <emma:literal>Logic</emma:literal>
                </emma:interpretation>
                <emma:interpretation id="interp36" emma:lang="en-US" emma:confidence="0">
                  <emma:literal>Log; C</emma:literal>
                </emma:interpretation>
                <emma:interpretation id="interp37" emma:lang="en-US" emma:confidence="0">
                  <emma:literal>Logic C</emma:literal>
                </emma:interpretation>
                <emma:interpretation id="interp38" emma:lang="en-US" emma:confidence="0">
                  <emma:literal>bog; C</emma:literal>
                </emma:interpretation>
                <emma:interpretation id="interp39" emma:lang="en-US" emma:confidence="0">
                  <emma:literal>Login C</emma:literal>
                </emma:interpretation>
              </emma:one-of>
            </emma:emma>
          </inkml:annotationXML>
          <inkml:trace contextRef="#ctx0" brushRef="#br1" timeOffset="154545.8393">9906 4955 15351,'23'-83'5160,"-14"45"-129,-2 12-258,-7-6-2838,0 32-1418,0 0-517,11 8 0,-9 26 0,5 20 0,-5 11 0,3 15 0,-3 13 0,-2 5 0,0 3 0,-2-3 0,-7-5 0,0-10 0,0-10 0,1-14 0,0-11 0,3-11 0,3-10 0,2-11 0,0-16 0,20 3 0,1-3 0,9-8 0,2-5 0,8 1 0,1-1 0,1 2 0,4 3 0,-1-3 0,14 7 0,-8-12 0,24 16-2452,-13-17-1934,20 2-774,-2-6 258,7-4-129,-7-3-258,-1-1 2064,-19-12 2064,-12-1 2064,-12-6 2580,-17 5 1290,-19-9-258,-3 6 0,-22 3-258,-14-3-1161,8 25-1161,-18-6-645,11 27-387,-6 0-258,8 25-129,1 7-129,10 11 1,2 6-388,10 7 0,4-5 0,9 1 0,0-6 0,13-5 0,4-6 0,7-4 0,2-10 0,3-7 0,-3-8 0,3-6 0,-2-6 0,-3-13 0,-4-13 0,-2-7 0,-8-17 0,-2-4 0,-8-8 0,0 1 0,0 6 0,-11 4 0,6 18 0,-15 0-1033,20 39-3869,-21 0-258,15 21 129,3 13-387</inkml:trace>
          <inkml:trace contextRef="#ctx0" brushRef="#br1" timeOffset="155221.8782">11363 5361 13029,'16'-75'4902,"-16"43"-387,-9 5 0,-9 6-2064,18 21-1548,-37 2-387,21 21-129,-5 5-129,7 10 0,1 1-129,6 4 0,7-6-129,0-1 0,7-4 0,7-8-129,8-6 0,1-5 129,3-8-129,1-5 0,2-9 0,-3-12 129,3-4 0,-4-5 0,-6-1 129,-1 3-129,-6 3 0,-3 9 0,-9 16 129,0 0-129,9 20 0,-9 20 0,0 12-129,0 12 258,4 11-129,3 12-129,-2 9 258,2 13-129,0 3 129,2 10-129,-2 1 129,2 2 0,-9-3 0,0-4 0,0-10 129,-3-13-129,-8-17 1,-3-16-130,-6-17 0,-3-17 0,-5-17 0,-2-11 0,-4-16 0,-4-16 0,-1-15 0,-5-10 0,-1-14 0,-1-9 0,2-14 0,3-11 0,2-7 0,8-5 0,10 3 0,12 5 0,9 13 0,18 7 0,17 18 0,17 14 0,21 18 0,3 5-130,22 18-1160,-16-9-1548,9 15-1935,-4 1 0,-7 3-129,-7 3-258</inkml:trace>
          <inkml:trace contextRef="#ctx0" brushRef="#br1" timeOffset="155410.8889">12172 5475 14964,'0'0'4902,"-16"0"0,8 16-258,-12 5-3096,18 23-516,-8 1-516,2 7-387,3 8-1290,-7-7-3354,3-6-387,0-8 129,0-7-516</inkml:trace>
          <inkml:trace contextRef="#ctx0" brushRef="#br1" timeOffset="304608.4226">12066 5229 6966,'-23'-23'4644,"23"23"-129,-7-16-129,7 16-903,0 0-1161,-4-28-645,4 28-387,0 0-387,0 0-258,0-24-129,0 24-129,0 0-129,0 0-129,0 0-129,2-17 0,-2 17-387,0 0-774,0 0-1935,19 10-1677,-19-10 129,11 27-387,-4-7 0</inkml:trace>
          <inkml:trace contextRef="#ctx0" brushRef="#br1" timeOffset="305050.4476">13169 5295 12126,'12'-32'4773,"-12"32"-258,0-29 129,-9 8-2451,9 21-903,-25-14-516,9 14-129,-9 0-258,-1 7-129,-5 7-129,-2 15 0,-1 3-129,-2 9 129,-1 1-129,3 8 129,2-2-129,5 0 0,10 0 0,8-3 0,9-6 0,9-2 129,17-8-129,15-4 129,13-9 129,11-4-128,8-8-130,7-4 0,0 0 0,-3-18-1291,1 7-3224,-8 0-516,-12-1 258,-10 5-516</inkml:trace>
        </inkml:traceGroup>
      </inkml:traceGroup>
    </inkml:traceGroup>
    <inkml:traceGroup>
      <inkml:annotationXML>
        <emma:emma xmlns:emma="http://www.w3.org/2003/04/emma" version="1.0">
          <emma:interpretation id="{4674A6C9-FB17-483B-9428-7F8CE9FA6E07}" emma:medium="tactile" emma:mode="ink">
            <msink:context xmlns:msink="http://schemas.microsoft.com/ink/2010/main" type="paragraph" rotatedBoundingBox="693,7672 17680,7378 17730,10318 743,106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4599B6-8AFE-4340-850D-CF30652EB13C}" emma:medium="tactile" emma:mode="ink">
              <msink:context xmlns:msink="http://schemas.microsoft.com/ink/2010/main" type="inkBullet" rotatedBoundingBox="693,7672 1700,7654 1718,8678 710,8696"/>
            </emma:interpretation>
            <emma:one-of disjunction-type="recognition" id="oneOf8">
              <emma:interpretation id="interp40" emma:lang="en-US" emma:confidence="0">
                <emma:literal>..</emma:literal>
              </emma:interpretation>
              <emma:interpretation id="interp41" emma:lang="en-US" emma:confidence="0">
                <emma:literal>#</emma:literal>
              </emma:interpretation>
              <emma:interpretation id="interp42" emma:lang="en-US" emma:confidence="0">
                <emma:literal>.</emma:literal>
              </emma:interpretation>
              <emma:interpretation id="interp43" emma:lang="en-US" emma:confidence="0">
                <emma:literal>Is</emma:literal>
              </emma:interpretation>
              <emma:interpretation id="interp44" emma:lang="en-US" emma:confidence="0">
                <emma:literal>:</emma:literal>
              </emma:interpretation>
            </emma:one-of>
          </emma:emma>
        </inkml:annotationXML>
        <inkml:trace contextRef="#ctx0" brushRef="#br2" timeOffset="373662.3723">-1269 7590 12771,'-14'-32'4644,"-6"10"-258,20 22 0,0 0-3225,-17-9-258,17 9-258,0 0 0,0 0-129,0 0 0,3 9-129,-3-9 0,0 0 0,16 11-129,-16-11 129,23 14-129,-23-14-128,31 13-130,-12-6 0,2-2 0,8 0 0,1-1 0,8-2 0,4-2 0,6 0 0,7 0 0,-1-6 0,6 1 0,-8-2 0,5 7-517,-18-4-1676,0 8-2451,-12 7-387,-11 8 0,-11 6-387</inkml:trace>
        <inkml:trace contextRef="#ctx1" brushRef="#br3">-1624 6627,'0'213</inkml:trace>
      </inkml:traceGroup>
      <inkml:traceGroup>
        <inkml:annotationXML>
          <emma:emma xmlns:emma="http://www.w3.org/2003/04/emma" version="1.0">
            <emma:interpretation id="{E387DF7A-DE83-4F5D-8112-20D2A7F0769F}" emma:medium="tactile" emma:mode="ink">
              <msink:context xmlns:msink="http://schemas.microsoft.com/ink/2010/main" type="line" rotatedBoundingBox="2327,8112 17688,7846 17730,10318 2370,10584"/>
            </emma:interpretation>
          </emma:emma>
        </inkml:annotationXML>
        <inkml:traceGroup>
          <inkml:annotationXML>
            <emma:emma xmlns:emma="http://www.w3.org/2003/04/emma" version="1.0">
              <emma:interpretation id="{C1CFF2F0-2F75-4EB6-BFCE-3B15A98667F4}" emma:medium="tactile" emma:mode="ink">
                <msink:context xmlns:msink="http://schemas.microsoft.com/ink/2010/main" type="inkWord" rotatedBoundingBox="2327,8112 5488,8057 5531,10529 2370,10584"/>
              </emma:interpretation>
              <emma:one-of disjunction-type="recognition" id="oneOf9">
                <emma:interpretation id="interp45" emma:lang="en-US" emma:confidence="1">
                  <emma:literal>Logic</emma:literal>
                </emma:interpretation>
                <emma:interpretation id="interp46" emma:lang="en-US" emma:confidence="0">
                  <emma:literal>logic</emma:literal>
                </emma:interpretation>
                <emma:interpretation id="interp47" emma:lang="en-US" emma:confidence="0">
                  <emma:literal>Logia</emma:literal>
                </emma:interpretation>
                <emma:interpretation id="interp48" emma:lang="en-US" emma:confidence="0">
                  <emma:literal>Login</emma:literal>
                </emma:interpretation>
                <emma:interpretation id="interp49" emma:lang="en-US" emma:confidence="0">
                  <emma:literal>logia</emma:literal>
                </emma:interpretation>
              </emma:one-of>
            </emma:emma>
          </inkml:annotationXML>
          <inkml:trace contextRef="#ctx0" brushRef="#br2" timeOffset="339489.4177">0 7086 13674,'6'-19'4773,"-6"19"-129,0 0-258,0 0-2838,0 0-516,-6 25-387,6 8-129,0 8-129,0 14-129,0 8 0,0 8 0,0 5-129,4 4 130,1-3-259,1-2 0,1-8 0,-2-8 0,2-8 0,0-8 0,0-11 0,0-5 0,-3-9 0,-4-18 0,16 21 0,-16-21 0,23 11 0,-2-11 0,3 0 0,9 0 0,7-4 0,8-1 0,1-1 0,6 1 0,1 0 0,-7 1 0,1 4 0,-11-2 0,2 2 0,-12 0 0,3 6-1420,-32-6-3095,35 5-387,-19-3-129,0 0-129</inkml:trace>
          <inkml:trace contextRef="#ctx0" brushRef="#br2" timeOffset="339970.4452">1035 7650 13416,'-30'-53'4773,"6"35"-258,5 11 129,3 7-2967,-16 5-645,14 18-516,-7 2-129,9 13-258,0 1-129,4 7 129,3-2-258,3 4 258,6-7-129,0-1 0,8-10 0,4-4 0,4-8 129,4-2 0,-1-10 0,2-3 129,-1-3 129,5-7 0,-5-11-257,4-1-130,-6-12 0,4-2 0,-6-14 0,1-1 0,-6-5 0,-2 0 0,-7 1 0,-2 4 0,-6 4 0,-8 8 0,-5 9 0,-5 9 0,0 10 0,-7 2 0,5 6 0,-6 4 0,12 24-646,-14-5-4127,13 6-387,3 1 258,2 4-387</inkml:trace>
          <inkml:trace contextRef="#ctx0" brushRef="#br2" timeOffset="340673.4854">1602 7707 14190,'9'-53'4644,"-14"28"0,-11 7-129,16 18-3096,-41-16-516,25 16-258,-7 4-129,7 13-258,0 8-129,7 5 0,2 4-129,1 4-129,5-1 129,1-5-258,0 0 0,7-11 129,5-5-129,-12-16 0,30 7 0,-8-8 129,1-15 129,0-4 0,0-10 258,4 0 0,-9-4 0,3 4 0,-10-2 129,1 8-258,-5 3 129,-7 21-258,0 0 129,16 0-129,-7 27 0,2 21 0,3 16 129,5 19 0,1 17 130,3 23-259,0 23 0,0 7 0,-1 5 0,-1 0 0,-5-6 0,0-8 0,-5-16 0,-1-16 0,-6-29 0,-2-17 0,-2-16 0,-4-14 0,-12-17 0,-5-12 0,-11-7 0,-5-16 0,-8-12 0,-8-11 0,-8-11 0,-6-7 0,-5-7 0,0-7 0,2-2 0,4-4 0,9-1 0,8-6 0,11 4 0,13-3 0,22 8 0,3-7 0,25 15-904,5-15-1031,36 12-2322,1 6-774,13 2 258,8 5-387,1-2-258</inkml:trace>
          <inkml:trace contextRef="#ctx0" brushRef="#br2" timeOffset="340907.4988">2264 7743 11610,'11'32'4515,"-4"-16"-129,5 7 0,6 5-2451,-9-6-1548,-2-3-1935,-7-19-2451,19 34-258,-19-34-387,9 20 0</inkml:trace>
          <inkml:trace contextRef="#ctx0" brushRef="#br2" timeOffset="341082.5086">2330 7527 15222,'-6'-129'4902,"5"73"-258,1 14-258,3 17-3612,-3 25-774,0-16-774,9 28-1677,2 11-2193,-4 8 129,4 10-387,1 3 0</inkml:trace>
          <inkml:trace contextRef="#ctx0" brushRef="#br2" timeOffset="341381.5259">2942 7712 13545,'28'-28'4773,"-28"28"-258,0-23 129,-18 10-3225,18 13-516,-35 0-387,13 16-129,-6 6-129,-1 6-129,-1 6-129,0 7 0,7 0 0,3 1 0,10-1 0,8-3 0,2-6 0,19-4 129,12-6-129,8-8 129,9-5-129,3-8-516,12 10-1806,-6-11-2322,-6 0 129,-1 0-516,-9-3 0</inkml:trace>
        </inkml:traceGroup>
        <inkml:traceGroup>
          <inkml:annotationXML>
            <emma:emma xmlns:emma="http://www.w3.org/2003/04/emma" version="1.0">
              <emma:interpretation id="{D38FE86A-7916-4380-BE11-36A794A51706}" emma:medium="tactile" emma:mode="ink">
                <msink:context xmlns:msink="http://schemas.microsoft.com/ink/2010/main" type="inkWord" rotatedBoundingBox="6701,8118 10448,8026 10475,9116 6728,9209"/>
              </emma:interpretation>
              <emma:one-of disjunction-type="recognition" id="oneOf10">
                <emma:interpretation id="interp50" emma:lang="en-US" emma:confidence="1">
                  <emma:literal>without</emma:literal>
                </emma:interpretation>
                <emma:interpretation id="interp51" emma:lang="en-US" emma:confidence="0">
                  <emma:literal>Without</emma:literal>
                </emma:interpretation>
                <emma:interpretation id="interp52" emma:lang="en-US" emma:confidence="0">
                  <emma:literal>withont</emma:literal>
                </emma:interpretation>
                <emma:interpretation id="interp53" emma:lang="en-US" emma:confidence="0">
                  <emma:literal>withal</emma:literal>
                </emma:interpretation>
                <emma:interpretation id="interp54" emma:lang="en-US" emma:confidence="0">
                  <emma:literal>witan</emma:literal>
                </emma:interpretation>
              </emma:one-of>
            </emma:emma>
          </inkml:annotationXML>
          <inkml:trace contextRef="#ctx0" brushRef="#br2" timeOffset="343057.6216">4471 7695 10836,'-9'-20'4257,"9"20"0,-19-5-258,19 5-2322,-23 16-1032,16 5-258,-2 2-258,2 4-129,1 3 0,3 2 0,3 0 129,0 0-129,3-3 0,6-1 129,0-3-129,2-4 129,1-3 0,2-2 0,-14-16 0,31 13 129,-15-13 129,5-4 0,-1-14 0,5 2 129,-6-9 0,4 0-129,-3-7 0,1 6 0,-5-6 0,0 9-129,-7 1-129,-9 22 0,18-25-129,-18 25 0,19 0 0,-19 0 0,29 23-129,-13-3 129,5-2 0,1 1 0,-1 1 0,0-2 0,-1-6 0,-4-1 129,-16-11-129,25 12 129,-25-12 0,28-1 0,-28 1 0,27-36 129,-15 7 0,3-6-129,-5-6 1,1-3-130,-9-3 0,-2 3 0,0 6 0,-7 3-130,1 19-773,-19-9-1161,9 23-2709,-3 2-258,19 0-129,-27 30-129</inkml:trace>
          <inkml:trace contextRef="#ctx0" brushRef="#br2" timeOffset="343388.6406">5348 7689 13803,'13'-18'4902,"-13"18"-387,0 0-129,0 0-3225,9 9-516,-6 11-129,-3-2-258,2 7-258,0 3-129,0-1-387,6 7-645,-8-15-1290,0 2-2193,6-1 129,-6-20-387,5 27-129</inkml:trace>
          <inkml:trace contextRef="#ctx0" brushRef="#br2" timeOffset="343546.6496">5416 7652 8901,'-5'-112'4128,"5"69"0,-11-7-516,11 13-2838,0 37-3483,-16-39-903,16 39-258,-7-21-258</inkml:trace>
          <inkml:trace contextRef="#ctx0" brushRef="#br2" timeOffset="344012.6764">5651 7910 5676,'-32'-38'3870,"14"15"-129,18 23-129,0 0-1161,12-7-1161,11 7-774,6-3-387,5-3-258,12 3-774,4-1-2451,-4-17-258,16 5-258,-17-18-258</inkml:trace>
          <inkml:trace contextRef="#ctx0" brushRef="#br2" timeOffset="343837.6664">5715 7175 14706,'14'-16'5031,"-14"16"-129,0 0-258,16-5-3096,-7 23-903,-6 10-129,6 17-129,0 8-129,4 15-128,1 6-130,0 6 0,2 2 0,-3-4 0,1-3 0,-5-7-130,1-8-257,-8-15-129,7-1-516,-14-23-774,5 4-2322,0-25-774,-23 23 0,3-21-387</inkml:trace>
          <inkml:trace contextRef="#ctx0" brushRef="#br2" timeOffset="344738.718">6199 7266 14577,'0'-80'5031,"-4"57"-258,4 23-129,-25-20-2838,25 31-903,0 14-387,0 12-129,0 8-257,5 10-130,-1 9 0,3 3 0,2 4 0,0-1 0,-2-3 0,-2-1 0,4-5 0,-2-11 0,2-8 0,-2-8 0,0-9 0,1-7-130,-8-18 130,16 7-129,-16-7 129,17-16 0,-9-4 0,2-6 0,1-5 129,1-1-129,-1 2 0,1 2 0,-1 3 0,0 3-129,-11 22 129,25-17-129,-25 17 0,26 7 0,-10 11-258,-5 1 0,5 10-258,-5-8-129,8 13-258,-8-17-258,17 12-129,-12-22-129,20 11 0,-9-18 129,19 2 258,-10-8 129,12-4 387,-11-12 645,-3-1 387,-4 2 516,-14-11 258,-2 12 129,-14-10 129,0 30 0,-16-30-258,16 30-258,-37 0-258,19 5-387,-3 11-129,3 9-129,4 3 0,3 3 129,6-3-129,5 4 0,0-5 0,5-2 129,6-7 129,6-2 0,-1-9 258,8-4-129,-8-5 129,5-12 0,-7-11 0,4-3-129,-9-10 0,0-1-387,-6 0-129,-3-2-258,4 15-387,-9-14-1935,1 19-2064,0 5 0,4 16-387,0 0-129</inkml:trace>
          <inkml:trace contextRef="#ctx0" brushRef="#br2" timeOffset="345106.739">7298 7668 14706,'18'0'4902,"-18"0"-258,0 0 129,-9 7-3354,9 9-774,0-16 0,-4 28-387,2-8-129,2 0 0,0 3-258,0-5-129,8 1 0,-8-19 0,12 27 0,-12-27 0,16 5 129,-16-5 0,21-12 258,-8-6 0,-3-5 129,5 1 0,-5-1 0,5 6-129,-15 17 129,24-24-129,-24 24 0,27 0-129,-11 15 0,0 4-129,2 6-258,-6-4-387,13 15-1161,-16-9-2709,7-8 0,0-6-387,0-8-129</inkml:trace>
          <inkml:trace contextRef="#ctx0" brushRef="#br2" timeOffset="345526.763">8107 7033 16125,'7'-52'4773,"-7"52"258,0 0-387,0 39-3741,0 1-129,0 20-257,0 11-517,0 18 0,0 7 0,0 7 0,0 4 0,4-4 0,1-5 0,-1-13 0,3-10 0,-5-20 0,1-10 0,-3-20-388,0-25-128,0 0 0,0 0 0,-21-31 0,5 1 129,-13-14-129,1 1 129,-9-7 0,-1 8 258,1 1 0,1 3 258,6 10 0,3 5 0,10 7 0,17 16 129,0 0 0,0 0-258,10-11-129,22 15-774,-3 1-3354,15-5 0,18 3-387,8-3-129</inkml:trace>
        </inkml:traceGroup>
        <inkml:traceGroup>
          <inkml:annotationXML>
            <emma:emma xmlns:emma="http://www.w3.org/2003/04/emma" version="1.0">
              <emma:interpretation id="{92236EBA-F872-4809-98F8-808A54F56367}" emma:medium="tactile" emma:mode="ink">
                <msink:context xmlns:msink="http://schemas.microsoft.com/ink/2010/main" type="inkWord" rotatedBoundingBox="13199,8448 16141,8397 16171,10103 13228,10154"/>
              </emma:interpretation>
              <emma:one-of disjunction-type="recognition" id="oneOf11">
                <emma:interpretation id="interp55" emma:lang="en-US" emma:confidence="0">
                  <emma:literal>memory</emma:literal>
                </emma:interpretation>
                <emma:interpretation id="interp56" emma:lang="en-US" emma:confidence="0">
                  <emma:literal>me many</emma:literal>
                </emma:interpretation>
                <emma:interpretation id="interp57" emma:lang="en-US" emma:confidence="0">
                  <emma:literal>memory _</emma:literal>
                </emma:interpretation>
                <emma:interpretation id="interp58" emma:lang="en-US" emma:confidence="0">
                  <emma:literal>me many.</emma:literal>
                </emma:interpretation>
                <emma:interpretation id="interp59" emma:lang="en-US" emma:confidence="0">
                  <emma:literal>memory -</emma:literal>
                </emma:interpretation>
              </emma:one-of>
            </emma:emma>
          </inkml:annotationXML>
          <inkml:trace contextRef="#ctx0" brushRef="#br2" timeOffset="347413.871">10879 7476 14835,'-11'41'5031,"11"-15"-129,0 3-258,19 10-2580,-19-16-1032,13 11-773,-4-4-259,0-1 0,0-3 0,-1-4 0,1-3 0,-9-19 0,18 14-130,-18-14 1,21-10 129,-8-12 0,-1-6 129,1-8 1,1-8-130,0 5 0,-1-2 0,1 5 0,-3 6 0,-1 9 0,-10 21 0,22-11 0,-22 11 0,19 23 0,-10 2 0,-2 2 0,0 1 0,-1 2 0,-1-3 0,-1-6 0,-3-3 0,-1-18 0,2 25 0,-2-25 0,0 0 0,0 0 0,0 0 0,0 0 0,0 0 0,9-27 0,-4 4 0,1-3 0,1-3 0,2 3 0,0 1 0,1 9 0,-10 16 0,23-9 0,-5 16 0,4 16 0,6 5 0,8 4 0,10 4 0,11-6 0,7 0 0,7-8 0,4-11 0,-1-10 0,-1-1 0,-7-17 0,-11-7 0,-14-6 0,-11-4 0,-12-7 0,-11 4 0,-7 2 0,-3 6 0,-13 8 0,-2 14 0,-3 7 0,1 8 0,-1 19 0,3 9 0,0 5 0,7 3 0,3 4 0,6-3 0,2-1 0,5-7 0,9-5 0,2-8 0,6-8 0,-3-13 0,4-3 0,-1-16 0,-3-12 0,-1-13 0,-2-11 0,0-10 0,-3-4 0,1 9 0,-11-9-1936,6 17-2708,-3 9-258,-3 16 0,-3 24-387</inkml:trace>
          <inkml:trace contextRef="#ctx0" brushRef="#br2" timeOffset="347929.9005">12236 7855 17415,'78'26'4902,"-41"-22"129,1 5-516,-15-13-3611,11-5-904,-9-12 0,-2-2 0,-7-9 0,-4-4 0,-5-3 0,-5-4 0,-2 1 0,-4-3 0,-6 8 0,-6 0 0,3 10 0,-4 2 0,4 7-130,-5 4-386,18 14 129,-17-11 0,17 11 129,0 0 0,0 0 0,0 0 258,-2 13 0,2-13 129,12 5 129,4-1 0,4-4 129,10-4 0,2-7 0,12 3 1,5-5-388,7 6 0,0-2 0,2 6 0,-8-3 0,-2 6 0,-11 9 0,-6 14 0,-12 2 0,-5 9 0,-3 3 0,-5 4 0,-1 7 0,-2-5 0,6 5 0,-9-18 0,22 16-2581,-12-19-2321,8 0-258,0-13 0,3-2-258</inkml:trace>
          <inkml:trace contextRef="#ctx0" brushRef="#br2" timeOffset="348338.9239">13271 7661 13545,'14'-68'4902,"-10"43"0,-1 8 0,-3 17-1548,0 0-2192,20 14-1162,-11 4 0,10 8 0,1 1 0,3 3 0,2 0 0,0-5 0,-2-2 0,2-7 0,0-8 0,0-7 0,1-1 0,3-9 0,-1-10 0,6-6 0,0-5 0,0 1 0,-8 3 0,-1 2 0,-9 3 0,-16 21 0,23-7 0,-17 23 0,-6 25 0,-4 12 0,-8 13 0,-6 18 0,-9 10 0,-8 11 0,-8 5 0,-7 8 0,-3-3 0,-4-1 0,2-2 0,-6-18 0,22 11-130,-11-21-5159,6-8-258,1-19-129,2-10-258</inkml:trace>
          <inkml:trace contextRef="#ctx0" brushRef="#br2" timeOffset="346557.822">9013 7433 13287,'10'-23'4644,"-10"23"0,16 5 0,-16-5-3096,16 52-645,-7-17-258,9 15 0,-6-2-387,4 7 0,0-3-258,-5-9 0,0-4-129,-2-9 0,0-7 129,-9-23-129,17 16 0,-17-16 129,22-12 0,-10-11 0,4-8 258,4-6-129,-1-6 0,6-1 129,-2-1-129,2 5 0,-2 4 0,2 11 0,-3 11 0,-1 14-129,0 7 0,-3 16 0,-2 4 0,-3 3 0,-1 6-129,-1-4 129,-2 0-129,-4-8 0,-2 1 0,1-7 129,-4-18-129,4 25 129,-4-25 129,0 0 0,0 0 129,0 0 0,10-27 1,-3 4-259,0-5 0,2-2 0,-2-1 0,4 5 0,-4 3 0,0 5 0,-7 18 0,20-13 0,-20 13 0,23 7 0,-5 9 0,1 2 0,8 4 0,2-1 0,8 4 0,2-7-517,11-1 1,-2-11 0,11-3 0,-3-5 129,3-6 0,-7-10 129,-8-2 258,-8-5 0,-15-1 258,-10 1 0,-11-2 129,0 27 0,-27-34 0,8 25-129,-8 8 129,6 1-258,-3 12 129,7 13-129,1 5-129,5 4 129,4 7-129,5 5 0,2-5 0,5 2 130,10-6-260,8-3 130,5-7 0,6-11-258,10-4-258,-4-12-1032,22-7-2967,-5-9-258,3-7 129,1-9-516</inkml:trace>
          <inkml:trace contextRef="#ctx0" brushRef="#br2" timeOffset="350966.0741">14669 7428 4257,'0'0'3612,"-16"0"129,16 0-516,0 0-387,-16 0-516,16 0-387,-16 0-129,16 0-258,0 0-387,0 0-258,-19 0 0,19 0-258,0 0-129,0 0 0,0 0-129,0 0 0,0 0 129,8 12-129,-8-12 129,41 11 0,-10-11-386,15 5-130,7-5 0,17 0 0,1-7 0,5 0 0,-1 0 0,-4 3 0,-9-3 0,-10 5 0,-11 1 0,-13-1 0,-10 2 0,-18 0 0,16 0 0,-16 0 0,0 0 0,0 0 0,4 12-130,-4-12-4901,0 18-258,0-18 258,0 0-516</inkml:trace>
        </inkml:traceGroup>
      </inkml:traceGroup>
    </inkml:traceGroup>
    <inkml:traceGroup>
      <inkml:annotationXML>
        <emma:emma xmlns:emma="http://www.w3.org/2003/04/emma" version="1.0">
          <emma:interpretation id="{5BB2EB16-2188-427B-836F-172483FA300B}" emma:medium="tactile" emma:mode="ink">
            <msink:context xmlns:msink="http://schemas.microsoft.com/ink/2010/main" type="paragraph" rotatedBoundingBox="902,10396 13875,9975 13938,11917 965,123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397CD0-B613-48AB-B3FD-B7D9D8F0ACB9}" emma:medium="tactile" emma:mode="ink">
              <msink:context xmlns:msink="http://schemas.microsoft.com/ink/2010/main" type="inkBullet" rotatedBoundingBox="917,10846 1571,10825 1573,10870 918,10892"/>
            </emma:interpretation>
            <emma:one-of disjunction-type="recognition" id="oneOf12">
              <emma:interpretation id="interp60" emma:lang="en-US" emma:confidence="0">
                <emma:literal>-</emma:literal>
              </emma:interpretation>
            </emma:one-of>
          </emma:emma>
        </inkml:annotationXML>
        <inkml:trace contextRef="#ctx0" brushRef="#br2" timeOffset="374233.405">-1411 9847 13803,'0'0'4902,"-5"-20"-387,5 20-129,0 0-2967,0 0-516,0 0-129,0 0-258,0 0-258,0 0 0,0 0 0,14-7-129,5 6 129,6-1-258,14-4 129,8 1 0,13 1-258,13 4-258,0-12-1806,9 10-2322,0 0-387,-8 1-258,-8 1-387</inkml:trace>
      </inkml:traceGroup>
      <inkml:traceGroup>
        <inkml:annotationXML>
          <emma:emma xmlns:emma="http://www.w3.org/2003/04/emma" version="1.0">
            <emma:interpretation id="{B5D796FF-2E98-498C-BF5C-086DB0BF8961}" emma:medium="tactile" emma:mode="ink">
              <msink:context xmlns:msink="http://schemas.microsoft.com/ink/2010/main" type="line" rotatedBoundingBox="2371,10348 13875,9975 13938,11917 2434,12290"/>
            </emma:interpretation>
          </emma:emma>
        </inkml:annotationXML>
        <inkml:traceGroup>
          <inkml:annotationXML>
            <emma:emma xmlns:emma="http://www.w3.org/2003/04/emma" version="1.0">
              <emma:interpretation id="{0605F252-F655-4263-8D17-1787FAD05E95}" emma:medium="tactile" emma:mode="ink">
                <msink:context xmlns:msink="http://schemas.microsoft.com/ink/2010/main" type="inkWord" rotatedBoundingBox="2371,10348 5294,10253 5357,12195 2434,12290"/>
              </emma:interpretation>
              <emma:one-of disjunction-type="recognition" id="oneOf13">
                <emma:interpretation id="interp61" emma:lang="en-US" emma:confidence="0">
                  <emma:literal>Logic</emma:literal>
                </emma:interpretation>
                <emma:interpretation id="interp62" emma:lang="en-US" emma:confidence="0">
                  <emma:literal>logic</emma:literal>
                </emma:interpretation>
                <emma:interpretation id="interp63" emma:lang="en-US" emma:confidence="0">
                  <emma:literal>Loge</emma:literal>
                </emma:interpretation>
                <emma:interpretation id="interp64" emma:lang="en-US" emma:confidence="0">
                  <emma:literal>Logia</emma:literal>
                </emma:interpretation>
                <emma:interpretation id="interp65" emma:lang="en-US" emma:confidence="0">
                  <emma:literal>Login</emma:literal>
                </emma:interpretation>
              </emma:one-of>
            </emma:emma>
          </inkml:annotationXML>
          <inkml:trace contextRef="#ctx0" brushRef="#br2" timeOffset="353358.211">39 9345 8901,'7'-21'4773,"-7"21"0,9-21-129,-9 21-903,0 0-1677,0 0-774,0 0-258,0 0-516,0 0-129,7 14 0,0 11-128,-2 3-259,4 11 0,-2 8 0,4 8 0,-2 3 0,0 7 0,-2 2 0,0-3 0,0-2 0,-2-6 0,1-7 0,-5-10 0,1-6 0,0-12 0,-2-21 0,4 23 0,-4-23 0,0 0 0,0 0 0,26 14 0,-10-12 0,6-2 0,3 0 0,7 0 0,7 0 0,2 0 0,7 0 0,-6 0 0,15 0-1291,-16-4-1934,13 4-1677,-3-1-129,-1-3 129,1 1-387</inkml:trace>
          <inkml:trace contextRef="#ctx0" brushRef="#br2" timeOffset="353762.2341">1133 9701 13674,'-38'-51'4644,"12"29"129,-1 8-258,6 14-2838,-15-2-774,13 11-258,-6 11-258,8 10-129,1 9-258,4 7 129,6 4-129,3 0 0,5 0 0,2-1 0,3-6 0,10-4 129,3-7-129,3-5 129,5-9 0,2-6 129,1-10 129,1-2-257,-3-12-130,4-6 0,-10-14 0,3-7 0,-10-11 0,-5-5 0,-7-4 0,0 2 0,-10 2 0,-8 2 0,0 12 0,-7 5 0,6 22 0,-13-2-2065,7 16-2837,3 9-258,4 14 129,4 7-387</inkml:trace>
          <inkml:trace contextRef="#ctx0" brushRef="#br2" timeOffset="354657.2853">1602 9817 12513,'38'-70'4644,"-38"40"-258,-2 9 129,2 21-2838,-34-16-774,16 18-258,-7 10-258,4 15-129,3 5-258,2 5 129,4 4-258,8 0 129,2 0 0,2-6-129,6-3 0,4-8 129,5-7-129,2-10 0,3-3 0,1-4 129,1-12 0,1-8 129,-5-7 0,3 1 129,-7-6 0,0 5 0,-5 0 0,0 6-129,-9 21 0,7-18 0,-7 18-129,9 23-129,-4 11 129,3 12 0,0 8 0,5 15-129,-1 6 387,4 10-258,-1 2 129,1 6 0,-2 3 129,0 2-129,-5 1 0,0-3 129,-2-5-258,-3-6 129,-3-13 0,1-10 0,-2-14 0,0-14 0,-7-15 1,7-19-130,-27 0 0,8-12 0,-6-18 0,-5-13 0,-8-12 0,-1-6 0,-4-6 0,-1-1 0,-4 0 0,2 4 0,1 6 0,1 6 0,6 9 0,3 8 0,8 6 0,4 6 0,12 4 0,4-3 0,7 22 0,11-32 0,14 18 0,7-2 0,14 0-517,0-4 388,15 4-516,-3-8 258,14 6-387,-10-9 129,5 9 0,-8-8-129,3 8 258,-12-4 129,-3 6 129,-14 4 258,-8 0 129,-3 8 258,-22 4 0,21-7 129,-21 7 0,0 0-129,0 0 0,18 14-129,-18-14-129,17 20-387,-1-1-774,-3-1-3225,-13-18-258,28 18 0,-28-18-258</inkml:trace>
          <inkml:trace contextRef="#ctx0" brushRef="#br2" timeOffset="354848.2962">2262 9593 15738,'-23'-105'4644,"14"73"0,0 12-387,9 20-3612,0 0-645,-10 14-774,8 6-1419,2 17-2451,16 8 258,-2 6-516,11 6 129</inkml:trace>
          <inkml:trace contextRef="#ctx0" brushRef="#br2" timeOffset="355110.3112">2755 9881 11223,'0'-27'4773,"0"27"-258,-34-23 0,4 11-2193,10 20-903,-15-2-516,10 20-258,-5-1-258,8 13-129,4 1-129,8 9-129,10-4 0,3-1 0,20-4-258,9-5 129,15-2-387,-1-14-645,16 5-903,2-11-2580,-3-10 258,4 0-258,-4-2-129</inkml:trace>
        </inkml:traceGroup>
        <inkml:traceGroup>
          <inkml:annotationXML>
            <emma:emma xmlns:emma="http://www.w3.org/2003/04/emma" version="1.0">
              <emma:interpretation id="{12B48B67-F26F-4338-9C48-E6AC9149FC9C}" emma:medium="tactile" emma:mode="ink">
                <msink:context xmlns:msink="http://schemas.microsoft.com/ink/2010/main" type="inkWord" rotatedBoundingBox="6591,10250 8916,10175 8945,11063 6620,11138"/>
              </emma:interpretation>
              <emma:one-of disjunction-type="recognition" id="oneOf14">
                <emma:interpretation id="interp66" emma:lang="en-US" emma:confidence="1">
                  <emma:literal>with</emma:literal>
                </emma:interpretation>
                <emma:interpretation id="interp67" emma:lang="en-US" emma:confidence="0">
                  <emma:literal>withe</emma:literal>
                </emma:interpretation>
                <emma:interpretation id="interp68" emma:lang="en-US" emma:confidence="0">
                  <emma:literal>witch</emma:literal>
                </emma:interpretation>
                <emma:interpretation id="interp69" emma:lang="en-US" emma:confidence="0">
                  <emma:literal>withy</emma:literal>
                </emma:interpretation>
                <emma:interpretation id="interp70" emma:lang="en-US" emma:confidence="0">
                  <emma:literal>width</emma:literal>
                </emma:interpretation>
              </emma:one-of>
            </emma:emma>
          </inkml:annotationXML>
          <inkml:trace contextRef="#ctx0" brushRef="#br2" timeOffset="355978.3606">4406 9696 10320,'-16'-27'4515,"-6"-5"-129,22 32-129,-25-2-1677,6 2-1161,13 13-774,-6 8-258,5 6-258,-2 7 0,4 3 0,1 2-129,4 2 0,0-5 0,0-1 129,5-5-258,2-3 129,2-7-129,0-4 258,-9-16-129,23 12 129,-23-12 0,27-2 129,-27 2 0,32-32 0,-18 7 129,6 0 0,-4-8 0,2 2-129,-6 5-129,2 6 0,-1 4 0,-13 16 0,23 0-129,-9 13 129,-1 10-129,4 9 0,3 0 129,5 2 0,0-4 0,9-3 129,-1-6-128,8-3-130,-3-13 0,3-3 0,-9-6 0,3-10 0,-8-14 0,-4-3 0,-11-17 0,-6-2 0,-6-6 0,0-5 0,-13-1 0,-3 5 0,-2 7 0,-1 4 0,3 17 0,-4 1 0,20 28 0,-28-16 0,28 30-2581,-9 2-2321,0 5-258,-3 6-129,5 2-129</inkml:trace>
          <inkml:trace contextRef="#ctx0" brushRef="#br2" timeOffset="356190.373">5130 9635 14448,'17'0'4773,"-17"0"-387,18 20 129,0 5-3483,-11 0-387,7 3-516,0 13-1290,-8-4-2967,-1-5-387,0 2 0,-5-9-387</inkml:trace>
          <inkml:trace contextRef="#ctx0" brushRef="#br2" timeOffset="356387.3842">5234 9303 15093,'13'-79'4386,"-13"49"-516,0 30-387,11-21-4644,-11 21-2322,19 7-516,-19-7-387,21 30-129,-21-30-129</inkml:trace>
          <inkml:trace contextRef="#ctx0" brushRef="#br2" timeOffset="356822.4091">5423 9315 10191,'0'0'4515,"0"0"-129,0 0 0,20 5-1548,-20-5-1161,0 0-258,8 24-387,5 4-258,-8-1-129,8 14 0,-6 3-386,5 9-259,-5 3 0,4 2 0,-4 1 0,2-4 0,-2-3 0,0-6 0,0-7 0,-1-5 0,1-6 0,-5-8 0,3-2 0,-5-18-130,2 23-515,-2-23-129,0 0-129,-16 0-129,16 0 129,-22-18 129,22 18 0,-24-32 258,15 16 258,-2-4 129,2 1 387,7 3 129,-1-2 0,3 18 258,9-27 0,14 22-129,5-9 0,18 5-129,11-3-258,6-5-516,11 10-1032,-6-9-2838,-2-10-129,-4 1-129,-16-9-516</inkml:trace>
          <inkml:trace contextRef="#ctx0" brushRef="#br2" timeOffset="357233.4326">6001 9260 17415,'-37'-43'4773,"37"43"129,-25-12-387,25 21-3353,-7 8-1162,7 16 0,0 0 0,2 15 0,1 4 0,6 8 0,0 6 0,0 4 0,3 3 0,-1-6 0,1-1 0,-6-11 0,4-7 0,-3-11 0,2-10 0,-9-27 0,18 11 0,-18-11 0,23-27 0,-9-1 0,1-10 0,4-3 0,1-1 0,-1 3 0,-1 3 0,4 8 0,1 6 0,2 12 0,3 8 0,4 9 0,4 16 0,1 7 0,2 8 0,-2 2 0,3 10 0,-15-12-388,14 4-4256,-20-6-387,-1-6 129,-4-10-387</inkml:trace>
        </inkml:traceGroup>
        <inkml:traceGroup>
          <inkml:annotationXML>
            <emma:emma xmlns:emma="http://www.w3.org/2003/04/emma" version="1.0">
              <emma:interpretation id="{0BF7478C-93F4-4FCA-B8D1-51E0B2523B2C}" emma:medium="tactile" emma:mode="ink">
                <msink:context xmlns:msink="http://schemas.microsoft.com/ink/2010/main" type="inkWord" rotatedBoundingBox="9424,10588 13890,10443 13929,11635 9463,11780"/>
              </emma:interpretation>
              <emma:one-of disjunction-type="recognition" id="oneOf15">
                <emma:interpretation id="interp71" emma:lang="en-US" emma:confidence="1">
                  <emma:literal>memory</emma:literal>
                </emma:interpretation>
                <emma:interpretation id="interp72" emma:lang="en-US" emma:confidence="0">
                  <emma:literal>me many</emma:literal>
                </emma:interpretation>
                <emma:interpretation id="interp73" emma:lang="en-US" emma:confidence="0">
                  <emma:literal>me merry</emma:literal>
                </emma:interpretation>
                <emma:interpretation id="interp74" emma:lang="en-US" emma:confidence="0">
                  <emma:literal>me very</emma:literal>
                </emma:interpretation>
                <emma:interpretation id="interp75" emma:lang="en-US" emma:confidence="0">
                  <emma:literal>me marry</emma:literal>
                </emma:interpretation>
              </emma:one-of>
            </emma:emma>
          </inkml:annotationXML>
          <inkml:trace contextRef="#ctx0" brushRef="#br2" timeOffset="358201.488">7093 9610 14835,'38'9'4902,"-21"9"-258,3 5-129,10 11-2967,-16-7-516,15 8-387,-8-1-516,1-2 0,-5 0-258,-2-7 0,-5-5-129,-10-20 129,13 19 0,-13-19 0,5-11 0,-1-13 258,1-10 0,4-2 0,0-10 0,3 3 0,1 1 129,1 6-129,-2 9 0,4 11-129,-16 16 129,29 0-129,-29 0 0,25 29 0,-15-8 0,-1 6-129,0-1 129,-3 1-129,-1-2 0,-3-2 0,1 2-129,-3-7 129,2 1-129,-2-19 129,2 25 129,-2-25 0,0 0 258,0 0 0,18-32 0,-4 4 129,2-10-128,7 1-259,2-6 0,5 6 0,0 5 0,4 9 0,-4 7 0,1 11 0,-3 5 0,-1 10 0,-4 15 0,-4 5 0,5 10 0,-12-5-259,13 15-1031,-16-20-774,23 11-1548,-7-12-1161,3-10 0,2-10-129,2-9-129,8 0 903,-1-9 2451,-7-9 2193,-6-5 2322,-8-5 1935,2 5-129,-8-6 129,-5 2-129,0 8-516,-7-13-1419,15 19-1161,-8-13-516,16 10-387,0-6-386,11 5-259,-2-1 0,2 2 0,-6 0 0,-1 2 0,-9-1 0,-18 15 0,3-16 0,-3 16 0,-28 0 0,-3 0 0,1 15 0,-5 6 0,1 7 0,4 8 0,3 5 0,9 5 0,11 4 0,7-2 0,7-2-130,14-3 260,11-8-260,6-6 130,6-4-258,3-16-387,8 8-1032,-6-17-2709,-1 0-258,-3-10 0,-6-6-387</inkml:trace>
          <inkml:trace contextRef="#ctx0" brushRef="#br2" timeOffset="359045.5363">8931 9577 14319,'0'0'4902,"-14"21"-387,14 2 129,3 9-2709,-3-11-645,5 13-645,-3-5-258,4-1-257,-1-3-130,-3-4-130,1-3-128,-3-18 0,6 16 0,-6-16 0,0 0 0,3-23 0,1-2 258,3-7 129,0-3 129,4 1-129,-3-4 129,7 10 0,-3 1-129,4 13 0,0 7 129,4 7-258,-2 12 130,1 8-130,-3 5 0,0 3 0,-2 6 0,-1-2 0,-4 0-259,-6-3 1,1-1 0,-4-8-129,2 1 0,-2-21 129,1 23 0,-1-23 129,0 0 129,0 0 0,6-23 258,1 2 129,-2-8 0,8-1-129,-3-6 0,6 6-129,0 2 129,4 3-129,-1 7-129,5 6 0,0 4 0,3 8 130,3 2-260,4 9 260,4 0-260,4-1 130,4-1 0,6-4 0,0-3 0,-3-2 0,-1-9 0,-7-5 0,-3-4 0,-12-3 130,-6 1-130,-13 1 0,-7 1 0,0 18 0,-14-16 0,-4 16 0,-3 0 0,-1 14 0,3 8 0,1 2 0,6 7 0,4 4 0,5 3 0,3 3 0,3-4 0,8 4 0,0-6 0,3-3 0,-3-7 0,-1-5 0,-10-20 0,20 12 0,-20-12 0,18-19 0,-6-1 0,-5-19-775,18 14-1934,-7-16-1806,3 2-258,-3 2-129,0 3-258</inkml:trace>
          <inkml:trace contextRef="#ctx0" brushRef="#br2" timeOffset="359518.5633">10016 9762 14448,'21'37'5031,"2"-19"-258,4-9 0,7 14-1806,-8-23-2192,21 5-775,-6-5 0,7-7 0,-7-11 0,-1-5 0,-6-5 0,-5-10 0,-8 1 0,-10-6 0,-8 4 0,-3-2 0,-9 7 0,-8 2 0,-1 9 0,-5 2 0,5 7 0,-2 5 0,20 9-388,-28-7 130,28 7 0,0 0 0,-16 0 129,16 0 0,0 0 129,0 0 0,0 0 258,18 9 0,-18-9 129,32 0 0,-11 0-257,7 0-130,1 0 0,7 0 0,-3 0 0,3 3 0,1 6 0,-3 5 0,-2 4 0,-5 5 0,-4 6 0,-7 1 0,-2 11 0,-14-11 0,9 9-4774,-9 0 1,0-1-258,0-8-129</inkml:trace>
          <inkml:trace contextRef="#ctx0" brushRef="#br2" timeOffset="359917.5861">10925 9671 17802,'16'-45'4773,"-16"45"258,21-19-387,9 21-4127,-14 3-517,11 9 0,2 0 0,3 2 0,1 0 0,5-1 0,1-5 0,2-8 0,0-2 0,0-9 0,-1-10 0,-2-10 0,-1-5 0,-3 1 0,-7-3 0,-4 9 0,-9 1 0,-2 10 0,-12 16 0,0 0 0,6 32 0,-6 19 0,-4 10 0,-3 17 0,-5 11 0,-3 9 0,-2 3 0,-6-1 0,-4-2 0,-7-13 0,4 7 0,-13-22-2710,4-3-2450,-9-10-516,3-5-258</inkml:trace>
        </inkml:traceGroup>
      </inkml:traceGroup>
    </inkml:traceGroup>
    <inkml:traceGroup>
      <inkml:annotationXML>
        <emma:emma xmlns:emma="http://www.w3.org/2003/04/emma" version="1.0">
          <emma:interpretation id="{46540033-798E-4887-B7B8-635023114830}" emma:medium="tactile" emma:mode="ink">
            <msink:context xmlns:msink="http://schemas.microsoft.com/ink/2010/main" type="paragraph" rotatedBoundingBox="1103,12634 23286,11580 23440,14814 1257,15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6B1900-4760-4B4A-B03C-306F16FCF849}" emma:medium="tactile" emma:mode="ink">
              <msink:context xmlns:msink="http://schemas.microsoft.com/ink/2010/main" type="inkBullet" rotatedBoundingBox="1130,13187 2155,13138 2159,13222 1134,13271"/>
            </emma:interpretation>
            <emma:one-of disjunction-type="recognition" id="oneOf16">
              <emma:interpretation id="interp76" emma:lang="en-US" emma:confidence="0">
                <emma:literal>_</emma:literal>
              </emma:interpretation>
              <emma:interpretation id="interp77" emma:lang="en-US" emma:confidence="0">
                <emma:literal>~</emma:literal>
              </emma:interpretation>
              <emma:interpretation id="interp78" emma:lang="en-US" emma:confidence="0">
                <emma:literal>-</emma:literal>
              </emma:interpretation>
              <emma:interpretation id="interp79" emma:lang="en-US" emma:confidence="0">
                <emma:literal>=</emma:literal>
              </emma:interpretation>
              <emma:interpretation id="interp80" emma:lang="en-US" emma:confidence="0">
                <emma:literal>•</emma:literal>
              </emma:interpretation>
            </emma:one-of>
          </emma:emma>
        </inkml:annotationXML>
        <inkml:trace contextRef="#ctx0" brushRef="#br3" timeOffset="380837.7827">-1134 12223 9030,'-26'-12'4644,"26"12"-129,-22-16 0,6 0-1677,16 16-1161,0 0-387,0 0-516,-5-16-129,5 16-387,0 0 129,16 0-258,2 0 0,10 0 129,10 0-129,13 4 0,12-4 129,11 0-129,8 0 129,7-4-129,0-3 129,2-2-129,-8-2 0,-8 1 1,-11 1-130,-11 0 0,-14 2 0,-8 5 0,-12-2 0,-19 4 0,22-1-130,-22 1-257,0 0-516,0 0-2064,0 0-1935,-9 10-129,9-10-129,0 0-258</inkml:trace>
      </inkml:traceGroup>
      <inkml:traceGroup>
        <inkml:annotationXML>
          <emma:emma xmlns:emma="http://www.w3.org/2003/04/emma" version="1.0">
            <emma:interpretation id="{AC79D329-8A73-440E-B624-2B8F25DC29A8}" emma:medium="tactile" emma:mode="ink">
              <msink:context xmlns:msink="http://schemas.microsoft.com/ink/2010/main" type="line" rotatedBoundingBox="2774,12555 23286,11580 23363,13200 2851,14175"/>
            </emma:interpretation>
          </emma:emma>
        </inkml:annotationXML>
        <inkml:traceGroup>
          <inkml:annotationXML>
            <emma:emma xmlns:emma="http://www.w3.org/2003/04/emma" version="1.0">
              <emma:interpretation id="{606B213D-D937-46BF-B1CA-BB3232122EC5}" emma:medium="tactile" emma:mode="ink">
                <msink:context xmlns:msink="http://schemas.microsoft.com/ink/2010/main" type="inkWord" rotatedBoundingBox="2779,12674 7730,12439 7781,13515 2830,13750"/>
              </emma:interpretation>
              <emma:one-of disjunction-type="recognition" id="oneOf17">
                <emma:interpretation id="interp81" emma:lang="en-US" emma:confidence="1">
                  <emma:literal>Present</emma:literal>
                </emma:interpretation>
                <emma:interpretation id="interp82" emma:lang="en-US" emma:confidence="0">
                  <emma:literal>present</emma:literal>
                </emma:interpretation>
                <emma:interpretation id="interp83" emma:lang="en-US" emma:confidence="0">
                  <emma:literal>Prevent</emma:literal>
                </emma:interpretation>
                <emma:interpretation id="interp84" emma:lang="en-US" emma:confidence="0">
                  <emma:literal>Preset</emma:literal>
                </emma:interpretation>
                <emma:interpretation id="interp85" emma:lang="en-US" emma:confidence="0">
                  <emma:literal>Presents</emma:literal>
                </emma:interpretation>
              </emma:one-of>
            </emma:emma>
          </inkml:annotationXML>
          <inkml:trace contextRef="#ctx0" brushRef="#br3" timeOffset="382073.8534">458 11759 11997,'-8'-41'4902,"8"23"-387,12 1 258,-5-8-2709,30 18-1032,-3-9-129,18 10-258,1-3-258,11 9 0,-2 0-129,4 4 0,2 8-129,-6 6 0,-5 4 0,-5 2 0,-11 5-129,-8 5 0,-11-2 130,-8 0-130,-9-2 0,-5 0 0,-12-1 0,-11-4 0,-8-6 0,-6-3 0,-4-3 0,-7-4 0,-7-4 0,0-5 0,-2 0 0,2-4 0,3 1-259,2-6-257,15 9-645,-6-4-3354,18 1-516,23 3 258,-16 0-645</inkml:trace>
          <inkml:trace contextRef="#ctx0" brushRef="#br3" timeOffset="381626.8276">544 11782 12384,'7'-21'5031,"-7"21"-387,0 0 129,0-27-2709,0 27-903,0 0-387,11 27-129,-11-6-258,3 15 0,-3 3-129,5 18 1,-5 3-259,2 10 0,-2-4 0,0 3 0,0-1 0,0-6 0,0-7 0,2-9 0,2-3 0,1-9 0,-1-4 0,-1-7 0,1-5 0,-4-18 0,3 27 0,-3-27 0,0 0 0,0 0 0,0 0 0,0 0 0,0 0 0,0 0-904,0 0-2063,7-20-2064,-7 2 258,0-3-645,0-4 129</inkml:trace>
          <inkml:trace contextRef="#ctx0" brushRef="#br3" timeOffset="383065.9101">1472 12442 4515,'0'0'3741,"0"0"-129,0 0-258,0 0-1290,0 0-516,0 0-645,0 0-258,0 0-387,-10 0 129,10 0-129,0 0 258,0 0 0,0 0 258,0 0 0,-18-3 129,18 3-129,0 0 129,0 0 0,0 0-129,0 0-129,0 0-129,0 0 0,0 0 0,0 0-129,12-9 0,-12 9 0,22-11 0,-5 6 0,-17 5 0,36-25-257,-18 7-130,1-1 0,-3-5 0,0-6 0,-5-2 0,-4-3 0,-7 1 0,0-2 0,-10 4 0,-10 2 0,-1 12-130,-8-1-257,2 13 0,-3-3 0,7 9 129,-5 0-129,10 7 129,0 1-129,18-8 129,-16 17-129,16-17 258,0 18-129,0-18 258,16 14 0,2-10 129,7 0 129,-2-4 0,9 0 258,-2-2-129,6 0 129,-6-7 0,6 2-129,-8 0 0,0 3-128,-1-3-259,-2 7 0,-4-3 0,1 3 0,-3 0 0,1 12 0,-2 1 0,-2 6 0,0 2 0,-2 4 0,-2 4 0,-3-4 0,-2 10 0,-5-8-388,5 12-1160,-9-12-3225,2-1-258,0-6 0,0-2-258</inkml:trace>
          <inkml:trace contextRef="#ctx0" brushRef="#br3" timeOffset="383500.935">2186 12286 10449,'46'-31'4902,"-21"15"-129,5 0-129,-2 13-1935,-8-17-1290,14 13-516,-15-11-387,6 6-129,-25 12-129,22-28-129,-22 12 0,0-2-129,-15-2 129,-6 2-258,-4 6 129,-3 1-129,-3 8 129,1 3-129,0 9 129,5 10 0,4 6 0,5 7 0,3 4 0,6 5 129,4-2 0,3 2 129,5-2-129,13 0 129,1-4 0,10-1-129,-1-9 129,4 0-129,4-7-129,-2-7-129,3-4-129,-5-7-387,12 0-1419,-3-9-2709,-3-5-129,-1-8-258,2-1-129</inkml:trace>
          <inkml:trace contextRef="#ctx0" brushRef="#br3" timeOffset="384718.0046">2645 12490 8901,'23'6'4644,"-23"-6"0,0 0-129,19 9-1548,-19-9-1032,0 0-516,13-9-258,-13 9-387,17-15-129,-17 15-129,24-33 0,-10 11-386,-2-8-130,6-4 0,-2-8 0,5-3 0,-1-5 0,3 0 0,-2 4 0,3 4 0,-3 6 0,0 7 0,1 10 0,-5 10 0,3 9 0,0 2 0,-1 14 0,-1 7 0,1 4 0,1 6 0,-2-1 0,-4 4 0,0-2 0,-5-4 0,-5 0 0,-4-1 0,-2-1 0,-16-8 0,6 14-1420,-13-15-3611,-2 2 0,-1-5-129,3-1-129</inkml:trace>
          <inkml:trace contextRef="#ctx0" brushRef="#br3" timeOffset="385170.0305">3281 12355 13416,'86'-16'4773,"-42"7"-129,1 2 129,3 5-3096,-16-12-645,5 9-387,-10-8-258,-6 4-129,-10-7 0,-11 16-129,0-28 0,-6 12-129,-10-2 0,-7 0 0,-3 2 0,-1 2-129,0 7 129,1 2-129,2 5 129,3 5 0,3 7 0,8 10 0,-1 1 0,7 4 129,4 1-129,2 4 129,11-3 0,8 1 129,6 0-129,3-2 1,4-3-130,1 0 0,-1-2 0,-2-8 0,0 2-517,-12-11-515,12 8-2064,-13-14-1806,-1 0 0,-2-5-387,0-11 258</inkml:trace>
          <inkml:trace contextRef="#ctx0" brushRef="#br3" timeOffset="385570.0534">3861 12229 12900,'2'-22'5160,"5"3"-387,-7 19 258,25 0-2451,-2 21-1548,-9-3-258,11 14-257,-3-3-517,-1 3 0,-3 0 0,-2-2 0,-4 0 0,-5-7 0,4 0 0,-11-23-130,7 27-257,-7-27 129,0 0 0,0 0 129,18-27 129,-9 2 258,-2-8 0,4-5 0,-3-4 0,5 6-128,-2 0-130,3 11 0,-2 2 0,-12 23 0,29-10 0,-13 17 0,0 18 0,-2 7 0,4 7 0,-2 0 0,2 11-130,-6-13-644,9 9-516,-17-24-1935,10-1-1677,-14-21 0,29 13-129,-13-15-258</inkml:trace>
          <inkml:trace contextRef="#ctx0" brushRef="#br3" timeOffset="386009.0785">4631 11709 16383,'20'-144'5031,"-8"96"387,-3 9-387,23 23-4127,-16 7-904,6 15 0,-6 11 0,7 19 0,0 8 0,4 15 0,-6 9 0,-1 15 0,-4 10 0,-8 1 0,3 4 0,-7-13 0,3-5 0,-7-16 0,3-7 0,-3-23 0,0-9-646,0-25-515,0 0 0,-25-18-129,17 2 258,-21-23-129,10 9 258,-15-13 387,5 6 516,3 1 387,-3 1 258,13 12 258,-5-6 129,21 29 129,3-30 0,33 28-129,0-9-258,22 11-258,8-9-257,11 8-259,3-5 0,3-3 0,1 9-775,-22-7-3998,2 0-258,-12-2 0,-13 2-258</inkml:trace>
        </inkml:traceGroup>
        <inkml:traceGroup>
          <inkml:annotationXML>
            <emma:emma xmlns:emma="http://www.w3.org/2003/04/emma" version="1.0">
              <emma:interpretation id="{F1230B05-7E17-42E3-A2EB-C20E7D2FAB0B}" emma:medium="tactile" emma:mode="ink">
                <msink:context xmlns:msink="http://schemas.microsoft.com/ink/2010/main" type="inkWord" rotatedBoundingBox="8211,12353 11352,12203 11408,13383 8267,13532"/>
              </emma:interpretation>
              <emma:one-of disjunction-type="recognition" id="oneOf18">
                <emma:interpretation id="interp86" emma:lang="en-US" emma:confidence="1">
                  <emma:literal>value</emma:literal>
                </emma:interpretation>
                <emma:interpretation id="interp87" emma:lang="en-US" emma:confidence="0">
                  <emma:literal>vale</emma:literal>
                </emma:interpretation>
                <emma:interpretation id="interp88" emma:lang="en-US" emma:confidence="0">
                  <emma:literal>valve</emma:literal>
                </emma:interpretation>
                <emma:interpretation id="interp89" emma:lang="en-US" emma:confidence="0">
                  <emma:literal>Value</emma:literal>
                </emma:interpretation>
                <emma:interpretation id="interp90" emma:lang="en-US" emma:confidence="0">
                  <emma:literal>Vale</emma:literal>
                </emma:interpretation>
              </emma:one-of>
            </emma:emma>
          </inkml:annotationXML>
          <inkml:trace contextRef="#ctx0" brushRef="#br3" timeOffset="386642.1147">5925 11985 14835,'-7'-51'5031,"5"33"-129,2 18-387,-11-23-2967,11 23-645,16 26-258,4 13-257,1 4-388,6 12 0,3 6 0,5 6 0,1-1 0,-4-4 0,-3-8 0,-3-12 0,-6-8 0,-2-11 0,-18-23 0,23 8 0,-23-8 0,12-34 0,-8-5 0,-1-9 0,3-16 0,-1-8 0,0-4 0,2-1 0,6 4 0,-2 9 0,-1 13 0,-1 6 0,5 24 0,-8 5 0,17 21-4129,-14 13-902,0 12-258,1 4-129,6 11-129</inkml:trace>
          <inkml:trace contextRef="#ctx0" brushRef="#br3" timeOffset="387102.1406">6874 12047 14835,'-3'-78'4902,"-17"44"-258,-6 6-129,6 15-3225,-15-1-516,8 14-258,-5 2-129,5 19-129,2 4 0,7 11-129,4 3 0,5 5-129,2 3 130,5-3-130,2 1 0,2-5 0,7-4 0,2-6 0,3-5 0,2-11 0,2-8 0,0-6 0,-1-7 0,5-15 0,-3-15 0,3 0 0,-3-11 0,1 5 0,-2-2 0,-1 8 0,1 5 0,0 12 0,2 13 0,-3 7 0,3 16 0,-1 13 0,5 8 0,-5 4 0,4 7 0,-9-5 0,11 10-1033,-25-21-3224,18-2-903,-5-14 258,4-8-129,-1-8-387</inkml:trace>
          <inkml:trace contextRef="#ctx0" brushRef="#br3" timeOffset="387410.1578">7447 11387 14964,'-7'-99'5160,"4"65"-258,3 14 0,0 20-2063,0 0-2839,0 0 0,19 43 0,-12 0 0,7 14 0,-5 9 0,4 7 0,-4 7 0,0 3 0,0 6 0,-2 0 0,2 0 0,-2-7 0,3-4 0,-4-14 0,4-2 0,-6-23 0,14 1-3484,-18-40-1676,17 21 129,-17-21-387,22-7 129</inkml:trace>
          <inkml:trace contextRef="#ctx0" brushRef="#br3" timeOffset="387806.1813">7776 11903 16383,'6'-44'4644,"-6"44"387,0 0-258,0 0-3483,0 0-644,12 32-646,-12-5 0,4 8 0,-4 2 0,3 6 0,1-2 0,1-2 0,0-5 0,4-6 0,2-6 0,-11-22 0,34 12 0,-13-15 0,2-20 0,6-11 0,-3-7 0,3-5 0,-4-2 0,0 1 0,-6 6 0,4 8 0,-3 8 0,-2 12 0,3 13 0,0 6 0,3 15 0,-3 9 0,2 8 0,-7 2 0,0 7 0,-5-8 0,3 2 0,-14-18-775,20 4-3998,-20-27-387,12 23 258,-12-23-387</inkml:trace>
          <inkml:trace contextRef="#ctx0" brushRef="#br3" timeOffset="388174.2023">8506 12031 13803,'25'-14'4902,"7"14"-258,-9 0 0,12 9-2709,-12-9-645,17 2-516,-7-2-258,6-7-257,-5-8-259,0-2 0,-6-6 0,-4-6 0,-10 1 0,-5-4 0,-9 5 0,0 2 0,-13 5 0,-3 4 0,-5 6 0,-2 8 0,-2 2 0,-2 11 0,4 6 0,0 8 0,3 7 0,6 9 0,5 4 0,9 1 0,4 4 0,15-4 0,12 2 0,6-14-259,20 10-2579,-4-21-1806,6-3-258,1-11-258,6-9-129</inkml:trace>
        </inkml:traceGroup>
        <inkml:traceGroup>
          <inkml:annotationXML>
            <emma:emma xmlns:emma="http://www.w3.org/2003/04/emma" version="1.0">
              <emma:interpretation id="{FFC51570-FC8E-4BEF-AC98-BA8680E1BF8E}" emma:medium="tactile" emma:mode="ink">
                <msink:context xmlns:msink="http://schemas.microsoft.com/ink/2010/main" type="inkWord" rotatedBoundingBox="12097,12112 16494,11903 16571,13523 12174,13732"/>
              </emma:interpretation>
              <emma:one-of disjunction-type="recognition" id="oneOf19">
                <emma:interpretation id="interp91" emma:lang="en-US" emma:confidence="1">
                  <emma:literal>depends</emma:literal>
                </emma:interpretation>
                <emma:interpretation id="interp92" emma:lang="en-US" emma:confidence="0">
                  <emma:literal>depend</emma:literal>
                </emma:interpretation>
                <emma:interpretation id="interp93" emma:lang="en-US" emma:confidence="0">
                  <emma:literal>defends</emma:literal>
                </emma:interpretation>
                <emma:interpretation id="interp94" emma:lang="en-US" emma:confidence="0">
                  <emma:literal>defend</emma:literal>
                </emma:interpretation>
                <emma:interpretation id="interp95" emma:lang="en-US" emma:confidence="0">
                  <emma:literal>depended</emma:literal>
                </emma:interpretation>
              </emma:one-of>
            </emma:emma>
          </inkml:annotationXML>
          <inkml:trace contextRef="#ctx0" brushRef="#br3" timeOffset="388967.2476">10009 11950 11997,'62'-38'4773,"-42"11"-258,-12-1 129,-8 10-2193,-12-17-903,1 15-645,-15-3-129,-1 11-387,-3 3-129,-2 9-129,0 3-129,1 15 129,3 7-129,3 3 0,7 10-129,8 4 129,2 3 0,8 3-129,0-2 129,9-1 0,7-8 0,4-1 129,3-12 0,0-9 0,0-15 1,4-4-130,0-23 0,-1-12 0,-3-12 0,4-12 0,-7-9 0,-1-12 0,-3-5 0,-7-7 0,-5-5 0,-4 1 0,-2 6 0,-10 5 0,-4 9 0,-2 17 0,2 12 0,1 19 0,15 32 0,-24 0 0,16 21 0,8 25 0,2 11 0,11 13 0,1 10 0,4 7 0,5 2 0,2-2 0,3 0 0,-1-1 0,1 1 0,-8-14 0,10 5-388,-17-30-2579,8 2-1806,-5-16-258,5-10 0,-1-18-258</inkml:trace>
          <inkml:trace contextRef="#ctx0" brushRef="#br3" timeOffset="389858.2987">10507 11875 14706,'3'-22'4773,"-3"22"-258,22-10 129,6 10-2967,-28 0-645,46-11-387,-19 0-129,5 3-257,-5-7-259,-2 1 0,-8-5 0,-2 1 0,-14 0 0,-1 18 0,-10-27 0,-10 20 0,-3 4 0,-5 3 0,-1 8 0,1 10 0,3 7 0,2 5 0,10 10 0,4 0-130,9 9-128,7-5 129,17 2 0,8-7 0,10-5 129,8-9 129,2-11-129,5-14 129,-4-5 0,-1-15 0,-6-13 0,-4-8 1,-6-7-130,-7-7 0,-8-2 0,-3 3 0,-6 1 0,-1 10 0,-6 6 0,0 10 0,-5 9 0,0 18 0,0 0 0,8 29 0,-5 5 0,-1 15 0,1 10 0,3 18 0,1 6 0,0 8 0,2 3 0,0-1 0,1-3 0,-1-8 0,4-9 0,-2-16 0,-3-11 0,0-15 0,-3-12 0,-5-19 0,0 0 0,5-9 0,-5-17 0,0-14 0,-2-6 0,-3-20 0,3-7 0,-5-12 0,5-2 0,-1-6-130,1 4 1,0 4 0,-1 10 129,-1 11-129,1 11 258,-3 14-258,4 9 258,-1 10-258,3 20 129,-2-23 0,2 23 0,13 0 0,8 0 0,7 11 129,8 1-129,5 6 129,5 1 0,0 3 1,-5-1-130,-3-1 0,-12-1 0,-6-1 0,-20-18 0,-2 28 0,-21-15 0,-16-6 0,-9 0 0,-14-7-259,5 11-2450,-14-11-1935,5 0-387,0-2 0,11-2-387</inkml:trace>
          <inkml:trace contextRef="#ctx0" brushRef="#br3" timeOffset="390294.3236">11633 11768 13287,'64'-9'5031,"-30"6"-129,-6-3-129,4 6-1419,-9-5-2580,11 0-258,-4-6-386,4 2-130,-6-3 0,-1-3 0,-6-1 0,-21 16 0,20-30 0,-20 14 0,0 16 0,-30-21 0,5 14 0,-5 5 0,-1 2 0,-1 5 0,6 9 0,3 6 0,5 7 0,7 3-130,8 6 130,3 4 0,10 3-129,12 2 129,4-1 0,5-3-129,2-2-129,1-12-387,9 7-774,-13-26-3096,6-4-258,-8-6-129,-1-12-129</inkml:trace>
          <inkml:trace contextRef="#ctx0" brushRef="#br3" timeOffset="390878.3566">12252 11722 13416,'0'-22'4902,"0"22"-129,0 0 0,16 11-2709,-16-11-1032,26 23-387,-10-8-129,6 6-258,-4 0-258,-1 4 0,-1 4-387,-9-6-258,2 7 0,-9-12-129,4 3 129,-4-21 129,0 0 0,0 0 387,0 0 129,5-27 387,1-6 129,6 2-129,-3-6 258,9 5-258,-4 0 129,7 7-258,-3 7 129,3 9-258,-1 9 0,3 2-129,-2 14 129,3 7-129,1 4 0,1 3 129,4 0 0,4-1-129,5-6 129,6-5-129,-1-7 129,4-4 0,-1-6-129,-3-1 0,1-1 0,-10-8 130,-5-4-130,-8 3 0,-6-5 0,-16 15 0,21-28 0,-21 28 0,5-25 0,-5 25-130,2-18 130,-2 18-258,0 0 258,0 0-129,0 0 129,4 9-129,-4-9-129,1 23 129,3-7-258,-4-16-387,7 34-1032,-7-34-2838,2 18 0,-2-18-387,0 0-129</inkml:trace>
          <inkml:trace contextRef="#ctx0" brushRef="#br3" timeOffset="391810.4103">13413 11729 12513,'9'-43'4902,"-9"17"-258,-14 1 0,-9-7-2193,5 17-1419,-16 1-258,6 14-516,-8 0-129,4 6 0,2 13-129,5 6 0,4 3-129,6 8 129,7 1-129,4 1 129,4-1 0,12-1 129,4-4 129,9-4 0,0-10 0,4-4 129,1-10-128,2-4-259,-4-16 0,3-13 0,-5-12 0,1-7 0,-6-12 0,1-11 0,-6-11 0,-2-7 0,-7 0 0,-5 2 0,-2 3 0,-2 10 0,-7 9 0,-3 17 0,-2 20 0,-2 21 0,0 12 0,1 25 0,5 15 0,1 10 0,5 11 0,2 5 0,2 2 0,7 0 0,10-4 0,0-3 0,5-4 0,-1-5 0,2-9 0,-2-7 0,1-5 0,-1-11 0,0-9 0,3-13 0,1-3 0,5-12 0,4-13 0,5-7 0,2-9 0,5-5 0,0-1 0,0 5 0,-3 1 0,-6 9 0,-1 7 0,-4 12 0,-2 12 0,-5 6 0,-2 16 0,-3 8 0,-2 5 0,-6 5 0,-1 0 0,-8-2 0,-3-1 0,-7-8 0,-9 3 0,-11-14 0,4 8-259,-21-14-4772,15 0-129,-1-10 0,11 3-387</inkml:trace>
        </inkml:traceGroup>
        <inkml:traceGroup>
          <inkml:annotationXML>
            <emma:emma xmlns:emma="http://www.w3.org/2003/04/emma" version="1.0">
              <emma:interpretation id="{A09A69A5-EAF7-434C-88FB-40D71FF54924}" emma:medium="tactile" emma:mode="ink">
                <msink:context xmlns:msink="http://schemas.microsoft.com/ink/2010/main" type="inkWord" rotatedBoundingBox="16903,12475 17820,12432 17841,12889 16925,12933"/>
              </emma:interpretation>
              <emma:one-of disjunction-type="recognition" id="oneOf20">
                <emma:interpretation id="interp96" emma:lang="en-US" emma:confidence="1">
                  <emma:literal>on</emma:literal>
                </emma:interpretation>
                <emma:interpretation id="interp97" emma:lang="en-US" emma:confidence="0">
                  <emma:literal>ons</emma:literal>
                </emma:interpretation>
                <emma:interpretation id="interp98" emma:lang="en-US" emma:confidence="0">
                  <emma:literal>one</emma:literal>
                </emma:interpretation>
                <emma:interpretation id="interp99" emma:lang="en-US" emma:confidence="0">
                  <emma:literal>von</emma:literal>
                </emma:interpretation>
                <emma:interpretation id="interp100" emma:lang="en-US" emma:confidence="0">
                  <emma:literal>win</emma:literal>
                </emma:interpretation>
              </emma:one-of>
            </emma:emma>
          </inkml:annotationXML>
          <inkml:trace contextRef="#ctx0" brushRef="#br3" timeOffset="392210.4332">14648 11569 14190,'7'-20'5031,"-7"20"-516,0 0 258,0 0-3483,-21 7-774,10 13-129,-2 0-387,5 4 129,-3 3-258,6 2 258,3-1-129,2 2 129,5 1 129,9-3 0,1-5 0,6 0 129,0-9 0,4 1-128,-2-14-259,4-1 0,-8-16 0,3-8 0,-10-12 0,-5-8 0,-5-6 0,-2-5 0,-3 7 0,-13-6 0,16 15-4387,0 2-644,0 12-129,1 5-258</inkml:trace>
          <inkml:trace contextRef="#ctx0" brushRef="#br3" timeOffset="392546.4524">14952 11455 12771,'27'46'5031,"-11"-17"-387,3-3 258,4 8-2451,-12-9-1290,16 7-516,-11-5-387,0 1-129,-7 1-258,-6-6-129,2 0 0,-5-23 0,6 27 0,-6-27 0,0 0 258,25-7 0,-11-18 258,9-2 258,-2-14 0,10 5 0,-6-3-128,7 7-388,-4 4 0,4 14 0,-3 8 0,-1 6 0,-5 20 0,-3 8 0,-3 10 0,-8-3 0,6 17-646,-17-17-4256,2 1-645,0-8 516,2-4-645</inkml:trace>
        </inkml:traceGroup>
        <inkml:traceGroup>
          <inkml:annotationXML>
            <emma:emma xmlns:emma="http://www.w3.org/2003/04/emma" version="1.0">
              <emma:interpretation id="{294E85CB-5276-4413-B937-92DC36D4590D}" emma:medium="tactile" emma:mode="ink">
                <msink:context xmlns:msink="http://schemas.microsoft.com/ink/2010/main" type="inkWord" rotatedBoundingBox="18642,11947 23293,11726 23336,12618 18684,12840"/>
              </emma:interpretation>
              <emma:one-of disjunction-type="recognition" id="oneOf21">
                <emma:interpretation id="interp101" emma:lang="en-US" emma:confidence="0">
                  <emma:literal>current</emma:literal>
                </emma:interpretation>
                <emma:interpretation id="interp102" emma:lang="en-US" emma:confidence="0">
                  <emma:literal>cement</emma:literal>
                </emma:interpretation>
                <emma:interpretation id="interp103" emma:lang="en-US" emma:confidence="0">
                  <emma:literal>consent</emma:literal>
                </emma:interpretation>
                <emma:interpretation id="interp104" emma:lang="en-US" emma:confidence="0">
                  <emma:literal>anent</emma:literal>
                </emma:interpretation>
                <emma:interpretation id="interp105" emma:lang="en-US" emma:confidence="0">
                  <emma:literal>convent</emma:literal>
                </emma:interpretation>
              </emma:one-of>
            </emma:emma>
          </inkml:annotationXML>
          <inkml:trace contextRef="#ctx0" brushRef="#br3" timeOffset="393998.5355">16556 11437 11610,'88'-32'4902,"-62"14"-516,-13-3 387,-13-9-2838,0 30-645,-22-34-387,1 27-387,-11 0-129,-2 7-129,-5 5 0,2 16-129,-1 6-129,3 5 0,5 7 258,5 4-387,5 1 258,11 3-129,9-5 129,4 1-258,17-4 129,8-3 129,8-8-387,6-5 258,5-7-258,0-10-129,7-3-387,-7-13-645,14 1-516,-16-25-774,15 9 258,-20-25 645,12 11 258,-19-12 645,1 4 516,-11 5 1161,-17-6 774,3 19 516,-10-3 0,0 32-129,-14-19-387,14 19-258,-16 14-129,16 11-258,-5 0-129,5 8-387,2-2 258,6 4-387,1-5 0,2 2-258,0-5 0,-1-4-129,1-5-129,-11-18 258,16 21-129,-16-21 129,21 0-129,-21 0 258,29-33 258,-8 8 1,1-9-388,6 0 0,0-5 0,4 5 0,0 0 0,4 6 0,-2 7 0,0 8 0,-2 10 0,-2 3 0,0 14 0,-5 7 0,0 6 0,-4 1 0,-1 1 0,-1-3 0,-1-1 0,-4-5 0,-14-20 0,24 21 0,-24-21 0,24-2 0,-24 2 0,22-39 0,-15 9 0,0-9 0,-2-2 0,-3-2 0,-2 4 0,0 4 0,-2 6 0,-3 6 0,1 7 0,4 16 0,0 0 0,0 0 0,0 0 0,0 0 0,9 5 0,-9-5-130,25 20 130,-25-20 0,31 23 130,-15-14-130,0 2 0,1-1 0,-1 1 0,2 3 0,0 6 0,3 1 0,-1 4 0,1 0 0,1 3 0,1 1 0,-2-2 0,2-3 0,-3-2 0,-1-8 0,3-3 0,-3-4 0,1-7 0,1-2 0,0-14 0,6-7 0,-2-11 0,3-7 0,-3-7 0,-3-5 0,-5-2 0,-8 1 0,-5 4 0,-4 4 0,-7 11 0,-7 6 0,-4 11 0,-2 8 0,4 3 0,16 7 0,-25 0 0,25 0 0,-7 14 0,7-14 0,6 19 0,13-10 0,6 0 0,11-2 0,3 2 0,11 2 0,-2-2 0,3 7 0,-1 2 0,-4 5 0,-5 3 0,-11 3 0,-5 3 0,-12 0 0,-1 3 0,-12-11-388,5 6-4385,-5-9-645,0-1 516,0-20-645</inkml:trace>
          <inkml:trace contextRef="#ctx0" brushRef="#br3" timeOffset="394313.5535">18952 11341 13029,'43'-32'4902,"-14"20"-258,3-3 129,5 10-2193,-9-11-1677,10 5-258,-8-3-258,-2 0-129,-10-2 129,-9 0-258,-9-2 1,-7 2-130,-11 4 0,-7 3 0,-1 7 0,-5 2 0,3 11-130,1 8 1,4 10 129,5 6-129,6 3 0,8 1 0,4 0-129,7-3-258,18 1-258,-9-18-2322,18 1-1548,0-9-129,5-10 0,-2-1-387</inkml:trace>
          <inkml:trace contextRef="#ctx0" brushRef="#br3" timeOffset="394633.5716">19402 11371 9933,'41'-44'5031,"-25"30"-129,-16 14-129,18-16-774,-18 16-2064,0 0-903,23 0-387,-5 10-258,-2 1-257,2 3-130,1 1 0,1 2 0,-2-1 0,-2-5 0,-16-11 0,23 20-130,-23-20 130,28 3 0,-12-3 0,4-5 130,1-8-130,2 4 0,2-3 0,0 5 0,0 3 0,0 4 0,0 6 0,-2 8 0,2 4 0,-5-1 0,1 5 0,-21-22-259,39 32-2321,-23-32-2322,2-2-129,-4-18-129,2-8-129</inkml:trace>
          <inkml:trace contextRef="#ctx0" brushRef="#br3" timeOffset="395001.5928">20189 10857 13416,'17'-112'5031,"-6"84"129,-11 28-129,21 0-1419,-19 26-3095,12 24-517,-8 7 0,6 16 0,-3 4 0,0 6 0,-7 3 0,-2-6 0,0-7 0,-6-15 0,1-8 0,-6-14 0,4-8 0,7-28 0,0 0 0,-21 0 0,21-9-775,-2-17 388,2-3-129,6-1 645,8-2 129,11 5 129,1 0 258,19 11-386,6 0-259,17 9 0,3 4 0,7 3 0,-1 0 0,-6 0 0,0 9 0,-21-9-646,2 1-4256,-26 3-387,-8 3 258,-18-7-645</inkml:trace>
        </inkml:traceGroup>
      </inkml:traceGroup>
      <inkml:traceGroup>
        <inkml:annotationXML>
          <emma:emma xmlns:emma="http://www.w3.org/2003/04/emma" version="1.0">
            <emma:interpretation id="{1BA41117-2818-4181-AEC9-05C1DA52A7E3}" emma:medium="tactile" emma:mode="ink">
              <msink:context xmlns:msink="http://schemas.microsoft.com/ink/2010/main" type="line" rotatedBoundingBox="2858,13736 8765,13746 8762,15540 2855,15530"/>
            </emma:interpretation>
          </emma:emma>
        </inkml:annotationXML>
        <inkml:traceGroup>
          <inkml:annotationXML>
            <emma:emma xmlns:emma="http://www.w3.org/2003/04/emma" version="1.0">
              <emma:interpretation id="{B5DC2BB9-6C1B-4413-856B-134CE23CF9EA}" emma:medium="tactile" emma:mode="ink">
                <msink:context xmlns:msink="http://schemas.microsoft.com/ink/2010/main" type="inkWord" rotatedBoundingBox="2858,13827 5950,13832 5948,15121 2856,15116"/>
              </emma:interpretation>
              <emma:one-of disjunction-type="recognition" id="oneOf22">
                <emma:interpretation id="interp106" emma:lang="en-US" emma:confidence="1">
                  <emma:literal>input</emma:literal>
                </emma:interpretation>
                <emma:interpretation id="interp107" emma:lang="en-US" emma:confidence="0">
                  <emma:literal>inpat</emma:literal>
                </emma:interpretation>
                <emma:interpretation id="interp108" emma:lang="en-US" emma:confidence="0">
                  <emma:literal>import</emma:literal>
                </emma:interpretation>
                <emma:interpretation id="interp109" emma:lang="en-US" emma:confidence="0">
                  <emma:literal>'input</emma:literal>
                </emma:interpretation>
                <emma:interpretation id="interp110" emma:lang="en-US" emma:confidence="0">
                  <emma:literal>inpnt</emma:literal>
                </emma:interpretation>
              </emma:one-of>
            </emma:emma>
          </inkml:annotationXML>
          <inkml:trace contextRef="#ctx0" brushRef="#br3" timeOffset="399565.8539">542 13083 14190,'-4'-111'5031,"4"70"-258,-1 22-129,-10-1-3225,11 20-774,0 0-903,-2 16-2451,2 11-1935,9 7-258,5 7-387,6 7 258</inkml:trace>
          <inkml:trace contextRef="#ctx0" brushRef="#br3" timeOffset="399393.8441">546 13289 14448,'3'-23'4902,"-3"5"-129,0 18 0,0 0-3741,0 0-387,7 13 0,-7 4-258,2 15 0,0 4-129,1 8-129,1 4 0,1 2 130,-1 2-259,3-8 0,-3-3 0,-1-9 0,2-3-130,-3-13-386,7 3-645,-9-19-3612,0 0-129,0 0 0,-5-19-387</inkml:trace>
          <inkml:trace contextRef="#ctx0" brushRef="#br3" timeOffset="400001.8786">859 13305 15351,'17'9'5031,"-8"7"-129,2 11-258,-9-3-3741,12 16-387,-5-5-129,3 3-129,-3-6-258,0-6 129,0-4-258,-5-6 129,-4-16-129,0 0 129,17 5-129,-17-5 0,16-25 129,-5 2 129,2-6 0,1-4 0,-2-6 0,4 3 129,-3 0 0,4 6-128,-2 2-130,2 8 0,-1 6 0,4 14 0,1 7 0,1 16 0,3 6 0,-2 6 0,0 4 0,-2-1 0,6 10-775,-18-23-1418,19 5-2451,-10-9-516,2-7 0,1-7-258</inkml:trace>
          <inkml:trace contextRef="#ctx0" brushRef="#br3" timeOffset="400556.9106">1634 13387 11997,'27'-77'5289,"-24"47"-387,-1 11 258,-2-1-1419,6 29-2451,-6-9-902,0 48-388,-2-11 0,2 15 0,0 3 0,0 7 0,-2 4 0,2 0 0,0 1 0,0-3 0,2-1 0,0-5 0,3-4 0,-2-10 0,5-5 0,-8-14 0,7-2-646,-7-23-644,0 0-516,0-12-516,3-4-387,-6-28-129,3 10 387,-4-27 129,4 6 645,-7-13 1161,0-4 1032,3 0 1161,-10-13 387,12 12 258,-10-9 129,12 24-258,-2-6-387,11 24-516,-4 1-258,18 25-387,-1 9-129,10 10-129,-2 9-129,4 11 129,-4-2-129,2 2 0,-5-2 0,-6-3 1,-5-4-259,-16-16 0,16 21 0,-16-21 0,0 0 0,-23 11 0,-2-11 0,-9 0 0,-1 2 0,-11-2-517,5 0-515,-18-4-774,22 4-2967,-6 2-129,4 7-129,10 5-258</inkml:trace>
          <inkml:trace contextRef="#ctx0" brushRef="#br3" timeOffset="401037.9381">2123 13422 14577,'16'-8'5160,"0"-1"-258,-16 9-129,0 0-2967,16 10-1032,-16-10-129,6 34-515,-4-13-130,5 3 0,-4-1 0,-1-4 0,3-1 0,-5-18 0,11 28 0,-11-28 0,16 8 0,-16-8 0,27-8 0,-10-9 0,1-8 0,5-7 0,0-9 0,2 0 0,-1-5 0,-1 1 0,0 4 0,-4 9 0,-1 7 0,-2 17 0,0 8 0,0 12 0,0 15 0,0 10 0,2 7 0,-2-1 0,5 5 0,-3-10 0,3 1 0,-5-20-646,11 6-515,-27-25-1806,37-2-1935,-6-14-129,3-12 0,3-13 0</inkml:trace>
          <inkml:trace contextRef="#ctx0" brushRef="#br3" timeOffset="401473.963">3013 13068 12513,'21'-133'5160,"-16"81"-258,-1 13 129,-6-2-2451,2 41-1032,0-16-515,0 16-1033,7 23 0,2 8 0,-5 4 0,5 17 0,0 7 0,1 8 0,-3 4 0,0 0 0,-3 2 0,-2-3 0,0-6 0,-2-16 0,0-4 0,0-17 0,-2-9 0,2-18 0,0 0-646,-22-16 1,15-7 129,-10-16 0,-1 1 0,-9-10 129,4 5 387,-4 3 0,4 2 129,4 12 258,-1-1 129,20 27 0,-14-23 129,14 23 0,9 5-257,12 6-388,2-4 0,11 2 0,7-6 0,10 3 0,10-3 0,1-3 0,11 0 0,-7-9-646,18 4-4127,-13 1-516,-5 4 258,-4 2-645</inkml:trace>
        </inkml:traceGroup>
        <inkml:traceGroup>
          <inkml:annotationXML>
            <emma:emma xmlns:emma="http://www.w3.org/2003/04/emma" version="1.0">
              <emma:interpretation id="{505FB50E-26BE-46B0-9A32-437BCAC27445}" emma:medium="tactile" emma:mode="ink">
                <msink:context xmlns:msink="http://schemas.microsoft.com/ink/2010/main" type="inkWord" rotatedBoundingBox="6641,13742 8765,13746 8762,15540 6638,15537"/>
              </emma:interpretation>
              <emma:one-of disjunction-type="recognition" id="oneOf23">
                <emma:interpretation id="interp111" emma:lang="en-US" emma:confidence="1">
                  <emma:literal>only</emma:literal>
                </emma:interpretation>
                <emma:interpretation id="interp112" emma:lang="en-US" emma:confidence="0">
                  <emma:literal>on by</emma:literal>
                </emma:interpretation>
                <emma:interpretation id="interp113" emma:lang="en-US" emma:confidence="0">
                  <emma:literal>on By</emma:literal>
                </emma:interpretation>
                <emma:interpretation id="interp114" emma:lang="en-US" emma:confidence="0">
                  <emma:literal>on my</emma:literal>
                </emma:interpretation>
                <emma:interpretation id="interp115" emma:lang="en-US" emma:confidence="0">
                  <emma:literal>on Iy</emma:literal>
                </emma:interpretation>
              </emma:one-of>
            </emma:emma>
          </inkml:annotationXML>
          <inkml:trace contextRef="#ctx0" brushRef="#br3" timeOffset="402037.9953">4544 13355 12513,'18'-45'4902,"-16"22"-387,-2-3 129,-14-6-2838,14 32-903,-38-29-258,17 27-258,-8 2-258,3 11 0,-3 12-129,3 11 129,3 3-129,3 6 0,4 1 0,5 1 0,6-4 0,5 0 129,2-8-129,14 1 258,2-9-129,8-5 258,-1-8 0,5-1 0,-1-11 1,-1 0-388,-5-9 0,2-5 0,-9-13 0,-1-5 0,-10-9 0,-5-3 0,0-4 0,-2-6 0,-7 4 0,-5 2 0,0 13 0,-2 1 0,5 18 0,-9-2-904,20 18-2966,0 0-1290,-12 22 258,12-22-516,0 26 129</inkml:trace>
          <inkml:trace contextRef="#ctx0" brushRef="#br3" timeOffset="402450.0186">4800 13282 14061,'72'0'4902,"-44"7"-258,-5 5 129,-23-12-2967,38 31-774,-26-14-258,8 12-387,-6-4 1,0 3-388,-5-1 0,-2 0 0,0-2 0,-3-8 0,-1 1 0,-3-18-130,0 0 1,0 0 0,16 0 129,-7-18 129,-2-14 130,6-1-259,-1-12 0,4 1 0,-2-3 0,4 6 0,0 2 0,0 13 0,-2 8 0,2 16 0,-1 6 0,-1 21 0,0 8 0,-1 6 0,-1 8 0,-3-3 0,1 4 0,-7-5 0,2-2 0,-5-13 0,4 4-130,-6-32-2192,-4 27-2451,4-27-387,0 0 129,0 0-129</inkml:trace>
          <inkml:trace contextRef="#ctx0" brushRef="#br3" timeOffset="402699.0331">5530 12796 14964,'21'-73'5031,"-14"54"-258,-7 19 0,27-4-3096,-27 4-645,18 25-515,-9 2-517,3 15 0,-1 7 0,-1 13 0,-4 5 0,-1 8 0,-3 5 0,-2-5 0,5 8 0,-8-17-4516,3-3-515,5-17-258,7-11-129</inkml:trace>
          <inkml:trace contextRef="#ctx0" brushRef="#br3" timeOffset="403106.0564">5864 13269 14190,'7'-26'4773,"4"10"-129,-11 16 0,0 19-2838,21 15-774,-8-4-258,12 11-258,0-3-128,7 1-388,0-5 0,5-4 0,0-9 0,-1-5 0,1-9 0,-1-7 0,-4-5 0,0-13 0,-4-12 0,1-4 0,-6-5 0,-2 5 0,-5 0 0,-2 11 0,-3 5 0,-11 18 0,11 18 0,-11 23 0,0 13 0,-7 8 0,-8 12 0,-6 12 0,-9 3 0,-11 0 0,-5-2 0,-9 0 0,-2 2 0,-7-7 0,10 7 0,-13-16-3355,20-4-1805,5-14-129,6-5-387</inkml:trace>
        </inkml:traceGroup>
      </inkml:traceGroup>
    </inkml:traceGroup>
    <inkml:traceGroup>
      <inkml:annotationXML>
        <emma:emma xmlns:emma="http://www.w3.org/2003/04/emma" version="1.0">
          <emma:interpretation id="{D04C329B-0696-4796-B353-7934E36407CF}" emma:medium="tactile" emma:mode="ink">
            <msink:context xmlns:msink="http://schemas.microsoft.com/ink/2010/main" type="paragraph" rotatedBoundingBox="908,15494 23843,14111 23948,15848 1012,17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0A7D25-109F-440F-B7EA-845D301DA4A3}" emma:medium="tactile" emma:mode="ink">
              <msink:context xmlns:msink="http://schemas.microsoft.com/ink/2010/main" type="inkBullet" rotatedBoundingBox="959,16354 2074,16287 2078,16360 964,16427"/>
            </emma:interpretation>
            <emma:one-of disjunction-type="recognition" id="oneOf24">
              <emma:interpretation id="interp116" emma:lang="en-US" emma:confidence="0">
                <emma:literal>_</emma:literal>
              </emma:interpretation>
              <emma:interpretation id="interp117" emma:lang="en-US" emma:confidence="0">
                <emma:literal>-</emma:literal>
              </emma:interpretation>
              <emma:interpretation id="interp118" emma:lang="en-US" emma:confidence="0">
                <emma:literal>~</emma:literal>
              </emma:interpretation>
              <emma:interpretation id="interp119" emma:lang="en-US" emma:confidence="0">
                <emma:literal>=</emma:literal>
              </emma:interpretation>
              <emma:interpretation id="interp120" emma:lang="en-US" emma:confidence="0">
                <emma:literal>r</emma:literal>
              </emma:interpretation>
            </emma:one-of>
          </emma:emma>
        </inkml:annotationXML>
        <inkml:trace contextRef="#ctx0" brushRef="#br3" timeOffset="406657.2595">-1322 15308 7998,'-16'2'4773,"16"-2"0,-20 0-258,20 0-1548,0 0-1032,0 0-645,-16 0-387,16 0-258,0 0-129,0 0-129,0 0 0,0 0-129,0 0-129,11 5 129,-11-5 0,37 4 0,-3-4 0,18 1-129,12-1 1,21 0-130,9 0 0,10 0 0,1 0 0,1 0 0,-6-1 0,-11 1 0,-16-2 0,-16 2 0,-15-2 0,-11 2 0,-12 0 0,-19 0 0,16 0 0,-16 0 0,0 0-517,0 0-2321,0 0-2322,-11 0 0,11 0-387,0 0-129</inkml:trace>
      </inkml:traceGroup>
      <inkml:traceGroup>
        <inkml:annotationXML>
          <emma:emma xmlns:emma="http://www.w3.org/2003/04/emma" version="1.0">
            <emma:interpretation id="{A09BCD86-2988-4A64-85AB-A4183D67DCD6}" emma:medium="tactile" emma:mode="ink">
              <msink:context xmlns:msink="http://schemas.microsoft.com/ink/2010/main" type="line" rotatedBoundingBox="2893,15374 23843,14111 23948,15848 2998,17111"/>
            </emma:interpretation>
          </emma:emma>
        </inkml:annotationXML>
        <inkml:traceGroup>
          <inkml:annotationXML>
            <emma:emma xmlns:emma="http://www.w3.org/2003/04/emma" version="1.0">
              <emma:interpretation id="{0E7A1262-602A-49EC-929F-CAA48976EEFC}" emma:medium="tactile" emma:mode="ink">
                <msink:context xmlns:msink="http://schemas.microsoft.com/ink/2010/main" type="inkWord" rotatedBoundingBox="2915,15735 7450,15461 7502,16318 2967,16591"/>
              </emma:interpretation>
              <emma:one-of disjunction-type="recognition" id="oneOf25">
                <emma:interpretation id="interp121" emma:lang="en-US" emma:confidence="1">
                  <emma:literal>Present</emma:literal>
                </emma:interpretation>
                <emma:interpretation id="interp122" emma:lang="en-US" emma:confidence="0">
                  <emma:literal>present</emma:literal>
                </emma:interpretation>
                <emma:interpretation id="interp123" emma:lang="en-US" emma:confidence="0">
                  <emma:literal>Preset</emma:literal>
                </emma:interpretation>
                <emma:interpretation id="interp124" emma:lang="en-US" emma:confidence="0">
                  <emma:literal>Presort</emma:literal>
                </emma:interpretation>
                <emma:interpretation id="interp125" emma:lang="en-US" emma:confidence="0">
                  <emma:literal>preset</emma:literal>
                </emma:interpretation>
              </emma:one-of>
            </emma:emma>
          </inkml:annotationXML>
          <inkml:trace contextRef="#ctx0" brushRef="#br3" timeOffset="409478.4209">615 14812 10191,'0'-18'4773,"0"18"129,0 0-387,0 0-2064,0 0-1032,0 0-516,0 0-258,0 0-129,0 0-258,-2 11 0,2-11 0,0 33-258,0-6 129,0 9-129,0 1 258,4 7-387,-1 3 258,3 4-258,1 3 129,-2-1 129,4-1-258,0-1 129,0 3-129,-2-12 129,0 3-258,-3-12-129,3 1 0,-7-16-258,3 9-387,-3-27-645,0 0-2322,0 0-774,-14 0 0,7-16-258,-2-14-258</inkml:trace>
          <inkml:trace contextRef="#ctx0" brushRef="#br3" timeOffset="409897.4448">595 14828 11094,'-8'-47'4902,"8"26"-387,0 3 129,3-8-2580,29 18-774,-3-9-387,19 11-387,3 1 0,13 5-129,2 0-129,5 11 0,-3 5-129,-4 3 0,-9 4 0,-11 4-129,-12 0 129,-14 1-258,-14 1 258,-10-3-258,-17-1 129,-10-2-129,-10-3 129,-7-6-129,-2-3 0,-1-8 129,1-3 0,4 0 0,8-7-129,-1-5 0,9-1-258,-2-3 0,16 13-903,-14-6-2838,16 4-903,16 5 129,-20-2-516</inkml:trace>
          <inkml:trace contextRef="#ctx0" brushRef="#br3" timeOffset="410545.4819">1325 15255 10965,'39'24'5031,"-23"-16"-129,-16-8 0,41 17-2838,-41-17-645,28 0-387,-28 0-258,30-16-129,-17-1-129,6-3-258,-6-5 1,-2-2-259,-4-3 0,-6-4 0,-1 1 0,-3-1 0,-8 4 0,-7-1-259,-1 8 1,-8 2-129,4 8-129,-4 3 129,10 6-129,-5 2 129,22 2-129,-30 0 258,30 0-129,0 0 258,0 16 0,0-16 129,16 8 129,5-5 0,1-3 258,6 0 0,-3 0 0,7 0 0,-7-3 129,7 3-129,-7-2 129,3 2-129,-4-2 0,2 2-257,-3 2-130,0 7 0,-1 3 0,1 1 0,-4 4 0,-2 6 0,-1 4 0,-8-2 0,5 7-130,-10-5-644,12 21-1290,-12-16-2838,3 0-258,-1-7-129,6-2-258</inkml:trace>
          <inkml:trace contextRef="#ctx0" brushRef="#br3" timeOffset="411189.5186">2150 15212 12384,'16'-21'5031,"7"1"-387,-7 9 387,16 10-3483,-18-17-516,13 7-387,-9-5-129,3 4-258,-7-4 0,-6-4-129,-7 2-129,-1 2 0,-16 2 0,-9 0-129,-3 3 0,-6 2 0,-1 7 0,-1 2 0,2 4 0,4 8 0,7 4-129,9 6 258,5 4-129,9 5 129,3-3 0,15 6 129,5-2-129,9 2 129,0-2 0,4-2 0,-1-1 0,-3-6-129,0-2 0,-5-9 0,-2-3-129,-2-9 129,0-3 0,0-13 0,4-9 129,3-4 129,2-8 0,6 0 0,-1-4 129,4 2-129,0 3 0,2 8 1,-4 1-259,0 9 0,-5 6 0,-1 10 0,-2 2 0,-3 5 0,-3 8 0,-4 6 0,-3 1 0,-4 1 0,-3 4 0,-7-2 0,-4 2 0,0-4 0,-9 1 0,-13-8-646,12 18-1289,-15-21-3096,3 3-129,-4-9-258,4 1-129</inkml:trace>
          <inkml:trace contextRef="#ctx0" brushRef="#br3" timeOffset="412061.5686">3315 15112 14835,'18'-7'5160,"-18"7"-258,20-5-129,-3 5-3741,-17 0-387,32-11-129,-12 0-258,3 4 0,-2-5 0,2-1-128,-3-3-130,-6 0 0,-5 0 0,-9-3 0,0 3 0,-16 0 0,-5 3 0,-9-1 0,-4 7-130,-5 0 1,3 5 129,0 2-129,4 5 0,6 8 129,3 1-129,7 8 129,9 4 0,7 4 0,0 2 129,14 4-129,4 1 129,10 1 0,4-1-129,4-1 129,1-4-129,0-6 0,2-6-258,-3-8 0,5-1-387,-13-14-645,15 3-516,-22-27-258,22 14-258,-25-28 258,19 17 774,-19-16 387,5 7 645,-1 4 774,-17-8 903,14 23 645,-19-15 0,0 29-387,4-19-129,-4 19-387,0 0-258,0 0-129,20 8-387,-20-8 0,23 27-129,-7-11-128,-4 2-130,2 0 0,1 1 0,-7-3-388,-8-16 1,15 25 0,-15-25 129,0 0-129,18 9 258,-18-9 0,8-14 258,0-2 129,-3-7 129,6 0 0,-3-2 0,5 3 0,-4 5-257,7 6-130,-16 11 0,30-2 0,-12 6 0,0 15 0,-1 8 0,1 1 0,2 6 0,-2 0 0,1 2-388,-8-8-257,7 9-645,-17-17-2838,8-2-903,-9-18 258,0 0-645</inkml:trace>
          <inkml:trace contextRef="#ctx0" brushRef="#br3" timeOffset="412521.5949">4395 14632 16383,'5'-82'4902,"-1"59"258,-4 23-258,0 0-3612,0 0-1160,26 23-130,-17 7 0,7 11 0,-3 6 0,6 8 0,-1 2 0,4 0 0,-5 1 0,1-1 0,-2-2 0,-3-5 0,1 0 0,-7-14 0,2-1 0,-9-17 0,3-2-1033,-3-16 130,0 0 258,-9-29 0,1 1 129,-10-8 258,-4-3 0,-2 0 387,-5 0 258,4 9 258,-3 0-129,8 12 129,-1-2 0,21 20 129,0-19-257,21 15-517,16 0 0,20 1 0,16 1 0,9-1 0,12 3 0,-14 0-4000,8 0-1160,-14 0 0,-8 1-387,-14 3-129</inkml:trace>
        </inkml:traceGroup>
        <inkml:traceGroup>
          <inkml:annotationXML>
            <emma:emma xmlns:emma="http://www.w3.org/2003/04/emma" version="1.0">
              <emma:interpretation id="{834748A1-4BAD-415C-8E06-AFA363E79D23}" emma:medium="tactile" emma:mode="ink">
                <msink:context xmlns:msink="http://schemas.microsoft.com/ink/2010/main" type="inkWord" rotatedBoundingBox="7909,15199 10745,15028 10813,16147 7976,16318"/>
              </emma:interpretation>
              <emma:one-of disjunction-type="recognition" id="oneOf26">
                <emma:interpretation id="interp126" emma:lang="en-US" emma:confidence="0">
                  <emma:literal>value</emma:literal>
                </emma:interpretation>
                <emma:interpretation id="interp127" emma:lang="en-US" emma:confidence="0">
                  <emma:literal>rate</emma:literal>
                </emma:interpretation>
                <emma:interpretation id="interp128" emma:lang="en-US" emma:confidence="0">
                  <emma:literal>rake</emma:literal>
                </emma:interpretation>
                <emma:interpretation id="interp129" emma:lang="en-US" emma:confidence="0">
                  <emma:literal>make</emma:literal>
                </emma:interpretation>
                <emma:interpretation id="interp130" emma:lang="en-US" emma:confidence="0">
                  <emma:literal>Value</emma:literal>
                </emma:interpretation>
              </emma:one-of>
            </emma:emma>
          </inkml:annotationXML>
          <inkml:trace contextRef="#ctx0" brushRef="#br3" timeOffset="413054.6254">5620 14895 16770,'16'7'4902,"-16"-7"0,27 25-645,-2 4-3225,-9-8-258,9 9-644,-4-1-130,2 1 0,-1-5 0,-3 0 0,-4-6 0,-1-1 0,-14-18 0,19 18 0,-19-18 0,0 0 0,16-11 0,-10-8 0,-6-6 0,1-7 0,-1-6 0,0-6 0,2-4 0,5 0 0,-1-2 0,4 2 0,5 9 0,-5 3 0,12 13 0,-3 7 0,10 16 0,-29 0-4774,39 30-386,-20-5-129,8 9-129</inkml:trace>
          <inkml:trace contextRef="#ctx0" brushRef="#br3" timeOffset="413505.6506">6513 14888 15996,'-16'-53'4773,"0"33"129,-3 1-387,3 13-3483,-11-1-258,6 7-387,-4 4 1,4 8-388,-1 6 0,4 2 0,4-1 0,2 1 0,6 1 0,6-3 0,0 0 0,6-2 0,6 0 0,-12-16 0,32 26 0,-12-15 0,-2-4 0,3-2 0,-5-5 0,2 0 0,-1-14 0,3-2 0,-4-3 0,2 1 0,0-2 0,-1 6 0,1 7 0,4 5 0,-5 6 0,3 13 0,1 10 0,-5 2 0,6 6 0,-10-6-130,13 12-1805,-20-17-2838,11-4-258,-16-20 0,25 4-129</inkml:trace>
          <inkml:trace contextRef="#ctx0" brushRef="#br3" timeOffset="413798.6676">6905 14234 17415,'-34'-95'4902,"18"65"129,9 14-258,-16 2-4127,23 14-646,-4 18 0,4 15 0,0 8 0,0 18 0,0 7 0,5 14 0,1 3 0,1 5 0,5-3 0,-3-5 0,7-3 0,-5-19 0,10 3 0,-14-26-904,18 3-4127,-9-13-258,7-8 258,-3-10-387</inkml:trace>
          <inkml:trace contextRef="#ctx0" brushRef="#br3" timeOffset="414210.6915">7177 14833 15609,'0'-23'4902,"0"23"-129,0 0-129,0 0-2967,0 0-774,0 0-644,0 11-259,0-11 0,3 26 0,1-10 0,1 0 0,2 0 0,-7-16 0,13 23 0,-13-23 0,19 13 0,-19-13 0,31-2 0,-12-10 0,1-8 0,3 0 0,-2-6 0,2 1 0,-3 2 0,0 1 0,-4 6 0,1 6 0,-17 10 0,32 0 0,-16 9 0,2 12 0,-2 4 0,0 3 0,2 4 0,-6-1 0,4-1 0,-8-11 0,13 10-1420,-21-29-3353,28 18-387,-12-18 258,6 0-387</inkml:trace>
          <inkml:trace contextRef="#ctx0" brushRef="#br3" timeOffset="414574.7123">7769 14892 14577,'7'-18'4644,"16"7"0,-1 4 0,8 7-2322,-1-7-1290,19 2-258,-4-10-644,8 1-130,-4-4 0,-6 1 0,-6-5 0,-13 1 0,-11 0 0,-12 1 0,-14 6 0,-14 3 0,-8 4 0,-3 7 0,-2 4 0,0 13 0,4 8 0,7 4 0,7 3 0,5 3 0,9 4 0,9-1 0,3-1 0,19 1 0,10-6 0,14-4 0,11 0 0,7-10 0,16 9-1162,-4-20-3353,5 0-516,-7-7 129,1-2-387</inkml:trace>
        </inkml:traceGroup>
        <inkml:traceGroup>
          <inkml:annotationXML>
            <emma:emma xmlns:emma="http://www.w3.org/2003/04/emma" version="1.0">
              <emma:interpretation id="{81392895-1B6E-4B65-AEA5-9A25967DA4A7}" emma:medium="tactile" emma:mode="ink">
                <msink:context xmlns:msink="http://schemas.microsoft.com/ink/2010/main" type="inkWord" rotatedBoundingBox="11832,14836 16156,14575 16261,16311 11937,16572"/>
              </emma:interpretation>
              <emma:one-of disjunction-type="recognition" id="oneOf27">
                <emma:interpretation id="interp131" emma:lang="en-US" emma:confidence="1">
                  <emma:literal>depends</emma:literal>
                </emma:interpretation>
                <emma:interpretation id="interp132" emma:lang="en-US" emma:confidence="0">
                  <emma:literal>depend</emma:literal>
                </emma:interpretation>
                <emma:interpretation id="interp133" emma:lang="en-US" emma:confidence="0">
                  <emma:literal>Depends</emma:literal>
                </emma:interpretation>
                <emma:interpretation id="interp134" emma:lang="en-US" emma:confidence="0">
                  <emma:literal>defends</emma:literal>
                </emma:interpretation>
                <emma:interpretation id="interp135" emma:lang="en-US" emma:confidence="0">
                  <emma:literal>depend'</emma:literal>
                </emma:interpretation>
              </emma:one-of>
            </emma:emma>
          </inkml:annotationXML>
          <inkml:trace contextRef="#ctx0" brushRef="#br3" timeOffset="415398.7595">9801 14757 15867,'17'-57'4773,"-17"23"-258,0 2 0,-21-9-2967,9 16-774,-12 0-129,3 9-515,-7 9-130,3 7 0,-4 12 0,3 13 0,2 6 0,5 8 0,3 0 0,7 5 0,4-1 0,5-4 0,7 0 0,7-7 0,6-5 0,3-6 0,0-8 0,4-8 0,-1-5 0,3-12 0,-3-13 0,1-13 0,-2-11 0,0-19 0,-2-17 0,-3-15 0,-4-9 0,-8-4 0,1-5 0,-9 8 0,0 10 0,-3 17 0,-8 20 0,-3 17 0,-2 18 0,16 28 0,-32-11 0,16 20 0,3 21 0,4 15 0,4 10 0,5 14 0,4 13 0,8 10 0,6 3 0,5 3 0,4-2 0,-1-7 0,1-4 0,-4-14 0,0-7 0,-10-23 0,15 2-3742,-15-20-1289,-1-4 258,-12-19-645,25 2 387</inkml:trace>
          <inkml:trace contextRef="#ctx0" brushRef="#br3" timeOffset="416314.8116">10178 14655 14319,'0'0'4644,"0"0"-129,19-2 0,-19 2-2838,29 4-516,-8-2-387,18 3-129,0-5-258,8 0-257,-5-7-130,1-6 0,-7-3 0,-8-3 0,-10-2 0,-15-1 0,-3 1 0,-17 3 0,-8 2 0,-6 2 0,1 7 0,-5 5 0,1 2 0,4 14 0,3 9 0,4 6 0,7 5-130,5 5 130,8 0-129,3 3 258,5-4-129,11-4 0,7-6 130,9-5-130,4-7 0,10-5 0,0-11 0,7 0 0,-1-9 0,0-11 0,-1-6 0,-1-8 0,-6-9 0,-3-3 0,-9 0 0,-3 3 0,-10 2 0,-3 7 0,-5 8 0,-11 26 0,0 0 0,0 0 0,2 25 0,-2 12 0,0 9 0,0 9 0,-4 8 0,4 4 0,0 1 0,6 3 0,1 0 0,3 0 0,3-1 0,-1-5 0,1-4 0,-3-6 0,1-9 0,-4-12 0,0-5 0,-7-29 0,0 19 0,0-19 0,-7-14 0,-7-18 0,7 5-1033,-11-24-128,13 3 129,-9-18 258,8 0-258,-4-12 516,6-1 0,-3-2 387,2-3 387,3 8 258,-2-3 0,4 15 258,2 0 0,18 20 129,-4-1 0,17 22-258,-1-2 0,13 22-386,-1 3-259,4 17 0,-3 8 0,-2 11 0,-6 1 0,-9 2 0,-8 2 0,-9-5 0,-11-6 0,-8-7 0,-16-7 0,-14-7 0,-3 0 0,-16-9-388,11 0-2966,-16-5-1548,5-1 129,4-3-258,6 6-129</inkml:trace>
          <inkml:trace contextRef="#ctx0" brushRef="#br3" timeOffset="416841.8416">11489 14616 12642,'92'0'4644,"-42"0"-129,0-2 0,3 0-2322,-19-17-903,9 5-387,-15-9-258,-3 5-129,-13-7-129,-8 2-129,-8 0 1,-12 5-259,-7-2 0,-7 11 0,-4 4 0,-3 5 0,-2 9 0,1 9 0,6 8 0,6 6 0,6 7 0,8 2 0,8 2 0,4-2 0,16 0-130,9-5 130,5-3 0,8-8 130,1-5-260,3-10 130,3-1-387,-8-9-387,11 0-1419,-12-14-2451,-6-7 0,-7-8-387,0-3-129</inkml:trace>
          <inkml:trace contextRef="#ctx0" brushRef="#br3" timeOffset="417238.8647">12067 14422 14190,'0'-16'4773,"0"16"-129,0 0-129,21 21-2709,-21-21-774,21 41-387,-6-19-129,4 6-129,-3-3-128,2 0-259,-2-4 0,-4-1 0,-3-2-259,-9-18 1,11 25 0,-11-25 0,0 0 129,0 0 0,0 0 0,0 0 129,13-27 129,-5 2 0,0-3 129,6-5-129,-2-2 0,6 5 0,0 5 0,5 5 0,2 11-129,1 8 129,3 2-129,3 19 0,0 10 0,4 2-129,3 5 0,-4 1 0,3-3-129,-6-4-129,7-3-387,-13-19-774,17-2-2838,-7-7-516,-1 0 0,1-9-258</inkml:trace>
          <inkml:trace contextRef="#ctx0" brushRef="#br3" timeOffset="418041.9107">13079 14515 11997,'44'-24'4902,"-24"16"-387,-4-5 129,-9-12-2580,13 15-903,-19-17-387,3 4-258,-4-6-129,-11 8-129,-8-2 0,-6 5-129,-4 6-129,-4 12 0,-3 0 129,2 17-258,2 5 129,4 6 0,5 6-129,7 2 129,5 3 0,7-6 0,4 3-129,15-4 258,4-3 0,6-6 0,2-7 129,3-6 0,0-10 129,2-1-257,-3-23-130,1-11 0,-5-17 0,0-12 0,-6-14 0,-3-11 0,-3-5 0,-6-4 0,-5 2 0,-2 9 0,-4 10 0,-7 15 0,-1 16 0,-2 15 0,-2 17 0,0 14 0,1 18 0,3 16 0,7 10 0,1 11 0,4 8 0,2 8 0,14 4 0,5 3 0,6-3 0,3-6 0,0-5 0,1-5 0,-1-8 0,-3-12 0,-3-7 0,-2-12 0,-1-13 0,-1-3 0,3-6 0,2-16 0,3-10 0,4-8 0,4-3 0,1-4 0,1 4 0,-3 2 0,-3 8 0,0 10 0,-5 10 0,-2 9 0,-2 14 0,-5 13 0,-2 5 0,-6 7 0,-1 0 0,-3 5 0,-6-1 0,-4-4 0,-7 0 0,-10-10-646,9 10-1805,-13-16-2322,-6 0-129,-4-10-387,1 1-129</inkml:trace>
        </inkml:traceGroup>
        <inkml:traceGroup>
          <inkml:annotationXML>
            <emma:emma xmlns:emma="http://www.w3.org/2003/04/emma" version="1.0">
              <emma:interpretation id="{77E63F21-AF95-4A17-957C-CC6D1ED15841}" emma:medium="tactile" emma:mode="ink">
                <msink:context xmlns:msink="http://schemas.microsoft.com/ink/2010/main" type="inkWord" rotatedBoundingBox="17173,15197 18198,15136 18229,15645 17203,15706"/>
              </emma:interpretation>
              <emma:one-of disjunction-type="recognition" id="oneOf28">
                <emma:interpretation id="interp136" emma:lang="en-US" emma:confidence="1">
                  <emma:literal>on</emma:literal>
                </emma:interpretation>
                <emma:interpretation id="interp137" emma:lang="en-US" emma:confidence="0">
                  <emma:literal>an</emma:literal>
                </emma:interpretation>
                <emma:interpretation id="interp138" emma:lang="en-US" emma:confidence="0">
                  <emma:literal>ons</emma:literal>
                </emma:interpretation>
                <emma:interpretation id="interp139" emma:lang="en-US" emma:confidence="0">
                  <emma:literal>•n</emma:literal>
                </emma:interpretation>
                <emma:interpretation id="interp140" emma:lang="en-US" emma:confidence="0">
                  <emma:literal>one</emma:literal>
                </emma:interpretation>
              </emma:one-of>
            </emma:emma>
          </inkml:annotationXML>
          <inkml:trace contextRef="#ctx0" brushRef="#br3" timeOffset="418906.9601">15172 14276 11868,'-10'-50'5031,"-4"31"-387,-6 5 129,-5 14-2580,-9-2-1290,8 9-258,-8 13-387,4 10 0,-2 4-258,5 5 129,2 2-129,7 0 0,6-1 0,8 0 129,4-7-129,2-1 129,12-7 129,8 0 0,2-12 0,12-1 258,-2-10-129,7-2-257,-4-11-130,4-10 0,-9-11 0,0-9 0,-11-7 0,-8-5 0,-6 1 0,-7-1 0,0 10 0,-14-3 0,10 21-1033,-14-7-773,18 32-645,0-25-387,15 25-129,-15 0 645,35-7 516,-19 0 774,7 5 1032,2 2 903,-25 0 1032,38 10 387,-38-10 129,33 34-129,-24-18-387,20 20-516,-13-8-516,14 8-258,-7-4-258,2 3 0,-2-6-129,-3-1-129,-4-4-129,-6-8-129,-10-16 0,16 24 0,-16-24 0,0 0 0,0 0 0,20-19 129,-13-6 0,2-12 0,2-6 258,5-3-129,0-4 0,3 7 129,-3 6-129,4 10 1,-1 11-130,3 16 0,-4 16 0,-2 20 0,0 8 0,-2 8 0,0 6 0,-5-1-259,7 7-773,-16-19-2967,11-1-1032,-3-15-129,7-6-129,-15-23-645</inkml:trace>
        </inkml:traceGroup>
        <inkml:traceGroup>
          <inkml:annotationXML>
            <emma:emma xmlns:emma="http://www.w3.org/2003/04/emma" version="1.0">
              <emma:interpretation id="{66A4F060-CBEC-4384-93BA-6F23B2858E06}" emma:medium="tactile" emma:mode="ink">
                <msink:context xmlns:msink="http://schemas.microsoft.com/ink/2010/main" type="inkWord" rotatedBoundingBox="18811,14785 23866,14481 23930,15550 18875,15854"/>
              </emma:interpretation>
              <emma:one-of disjunction-type="recognition" id="oneOf29">
                <emma:interpretation id="interp141" emma:lang="en-US" emma:confidence="1">
                  <emma:literal>present</emma:literal>
                </emma:interpretation>
                <emma:interpretation id="interp142" emma:lang="en-US" emma:confidence="0">
                  <emma:literal>Present</emma:literal>
                </emma:interpretation>
                <emma:interpretation id="interp143" emma:lang="en-US" emma:confidence="0">
                  <emma:literal>presents</emma:literal>
                </emma:interpretation>
                <emma:interpretation id="interp144" emma:lang="en-US" emma:confidence="0">
                  <emma:literal>prevent</emma:literal>
                </emma:interpretation>
                <emma:interpretation id="interp145" emma:lang="en-US" emma:confidence="0">
                  <emma:literal>Presents</emma:literal>
                </emma:interpretation>
              </emma:one-of>
            </emma:emma>
          </inkml:annotationXML>
          <inkml:trace contextRef="#ctx0" brushRef="#br3" timeOffset="419410.989">16499 14102 14061,'38'5'5031,"-22"17"-129,0 17 0,-16 3-3870,18 21-129,-11-3-258,3 11-129,-6-3-129,-2 1-129,-2-3-128,0-11-130,0-3-130,0-13-128,0-5-129,-4-15-129,4-19 0,0 0-129,0 0 0,-2-14 129,2-18 129,-1-16 129,1-7 0,-2-16 0,0-6 387,0-6-129,1-3 258,1 6-129,0 4 129,3 12 129,8 7 0,7 19-129,3 10 258,9 17-258,0 8 129,9 5-129,-3 12 0,3 9 0,-7 2-129,-2 7 129,-10-2-129,-9 0 0,-11-3-129,-9-6-258,-14-1-129,-16-13-258,3 11-1161,-14-18-3096,2 0 0,0-4-258,9-5-258</inkml:trace>
          <inkml:trace contextRef="#ctx0" brushRef="#br3" timeOffset="419915.0176">17049 14255 15222,'39'9'5160,"-16"-9"-258,4 7-774,-7-18-2967,15 1-516,-3-12-129,4-4-258,-6-5 0,-2-4-258,-6-4 0,-8 1-129,-7 4 0,-7 1-129,-9 6-129,-12 4 0,1 9 129,-5 3-129,4 7 0,-2 1 129,7 3 0,16 0 0,-23 3 129,23-3 0,0 0 129,0 0 258,0 0 0,-7 20 0,7-20 258,14 2 0,2-2 129,14 3 0,0-1-129,13 5-257,0-2-259,5 8 0,-4-1 0,-1 4 0,-7 8 0,-8 0 0,-5 7 0,-10-1 0,-1 9-388,-12-18-1676,0 13-2838,0-7-387,0-2-129,5-9-129</inkml:trace>
          <inkml:trace contextRef="#ctx0" brushRef="#br3" timeOffset="420386.0446">17857 14219 13416,'49'-39'5031,"-18"18"-129,6-1-129,-7-8-3096,17 11-903,-10-8-258,4 6-258,-9-2 0,-7 1-129,-9 3 0,-13 3-129,-3 16 129,-21-20-258,-4 20 0,-5 0 0,0 7 0,-2 9-129,5 7 129,4 4 0,7 5 0,9 0 0,5 5 129,2-1 0,14-2-129,6-4 129,3-5 0,7-6 0,2-8 0,5-6 129,4-5-129,4-12 129,3-8 0,5-4 129,2-3 0,2 0 0,-3 2 129,1 7-129,-9 4 130,-2 11-388,-8 3 0,-8 10 0,-6 12 0,-6 8 0,-7 4 0,-7 3 0,-2 4 0,-6-4 0,-3 10-1033,-26-15-3740,12-2-516,-9-7 129,1-2-387</inkml:trace>
          <inkml:trace contextRef="#ctx0" brushRef="#br3" timeOffset="425466.3353">19164 14050 12384,'16'-7'4902,"4"4"-258,-20 3 0,16-9-3354,3 9-387,-19 0-258,36 0-258,-18 0 0,3 0 0,0-4-129,2 1 0,1-4 0,0-1-129,-4-2 129,3-1-129,-7 0 129,-16 11-129,20-26-129,-20 26 129,-4-31-129,-14 19-129,-5 0 129,-7 1-129,-4 2 129,-5 2-129,2 7 129,-1 0-129,6 7 129,2 7-129,3 6 0,6 6 129,3 5-129,4 3 258,5 3-129,7 2 0,2-2 0,0 2 129,9-5-129,7-3 129,4-5 0,7-6-129,8-6 0,6-10-129,11-4-258,-1-9-645,24 9-1548,-11-20-2193,0-3-258,-7-5-258,-6 1 0</inkml:trace>
          <inkml:trace contextRef="#ctx0" brushRef="#br3" timeOffset="425810.355">19767 14049 10191,'2'-18'4902,"-2"18"-129,0 0 0,7 21-2322,-7-21-903,5 25-516,-3-9-387,9 4-129,-6-4-258,-5-16-129,16 26-129,-16-26-129,11 16 0,-11-16 0,0 0 0,0 0 0,21-5 0,-21 5 129,18-29 129,-7 12 129,-1-6-129,3-1 129,-1 5 0,-1-1 0,-11 20 0,27-16-129,-11 16 129,1 9-258,3 11 0,-1 5 0,3 3-129,-3 4-129,1 4-129,-6-11-516,8 12-1677,-10-19-2322,-12-18 0,23 12-387,-23-12 129</inkml:trace>
          <inkml:trace contextRef="#ctx0" brushRef="#br3" timeOffset="426270.3813">20375 13677 15093,'15'-111'5160,"-10"71"-129,6 18-129,-11 22-3483,0 0-645,25 11-386,-9 24-388,-4 6 0,4 11 0,-4 5 0,3 3 0,-6 3 0,1-5 0,-1 1 0,0-7 0,2-3 0,-8-11-517,10-1-386,-13-19-129,10-2-129,-10-16 129,0 0 258,0-27 129,-5-3 258,-7-7 258,-3-4 0,-4 2 258,-4-4 387,0 11 0,-8-2 129,10 15 0,-2-3 129,23 22 0,-14-16 129,26 16 0,22-5-129,39 5-644,19-7-130,28 1 0,13-6 0,9 1 0,-1-1 0,-10 1 0,-15 2 0,-38-7 0,-15 13-4645,-39-1-773,-24 4 258,0 0-645</inkml:trace>
        </inkml:traceGroup>
      </inkml:traceGroup>
    </inkml:traceGroup>
    <inkml:traceGroup>
      <inkml:annotationXML>
        <emma:emma xmlns:emma="http://www.w3.org/2003/04/emma" version="1.0">
          <emma:interpretation id="{611D8C7A-4ED2-4459-8FB9-2EE7EE940493}" emma:medium="tactile" emma:mode="ink">
            <msink:context xmlns:msink="http://schemas.microsoft.com/ink/2010/main" type="paragraph" rotatedBoundingBox="2861,16715 20472,16061 20528,17591 2918,182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FBE83C-D1D6-49A9-98D7-0FD028A302B9}" emma:medium="tactile" emma:mode="ink">
              <msink:context xmlns:msink="http://schemas.microsoft.com/ink/2010/main" type="line" rotatedBoundingBox="2861,16715 20472,16061 20528,17591 2918,18246"/>
            </emma:interpretation>
          </emma:emma>
        </inkml:annotationXML>
        <inkml:traceGroup>
          <inkml:annotationXML>
            <emma:emma xmlns:emma="http://www.w3.org/2003/04/emma" version="1.0">
              <emma:interpretation id="{45976F50-4817-4914-9A45-DEB0C54D942B}" emma:medium="tactile" emma:mode="ink">
                <msink:context xmlns:msink="http://schemas.microsoft.com/ink/2010/main" type="inkWord" rotatedBoundingBox="2867,16867 6519,16731 6570,18110 2918,18246"/>
              </emma:interpretation>
              <emma:one-of disjunction-type="recognition" id="oneOf30">
                <emma:interpretation id="interp146" emma:lang="en-US" emma:confidence="1">
                  <emma:literal>input</emma:literal>
                </emma:interpretation>
                <emma:interpretation id="interp147" emma:lang="en-US" emma:confidence="0">
                  <emma:literal>inputs</emma:literal>
                </emma:interpretation>
                <emma:interpretation id="interp148" emma:lang="en-US" emma:confidence="0">
                  <emma:literal>•Input</emma:literal>
                </emma:interpretation>
                <emma:interpretation id="interp149" emma:lang="en-US" emma:confidence="0">
                  <emma:literal>inkpot</emma:literal>
                </emma:interpretation>
                <emma:interpretation id="interp150" emma:lang="en-US" emma:confidence="0">
                  <emma:literal>impute</emma:literal>
                </emma:interpretation>
              </emma:one-of>
            </emma:emma>
          </inkml:annotationXML>
          <inkml:trace contextRef="#ctx0" brushRef="#br3" timeOffset="436455.9639">578 16366 12255,'0'0'5031,"0"0"-129,0 0 129,0 0-2838,16 11-1161,-16 9-258,7 13-258,-4 3-129,6 8 0,-3 1-258,2 3 1,0-5-130,-1-1 0,2-3-130,-4-10-128,2-1-387,-7-28-516,12 22-3612,-12-22-387,0 0-129,-5-16-258</inkml:trace>
          <inkml:trace contextRef="#ctx0" brushRef="#br3" timeOffset="437226.0079">1005 16297 12900,'0'0'5031,"0"0"-129,0 0-129,0 0-3096,0 25-903,7 2-258,7 13-129,-2 1-129,4 6-129,-1 1 0,-1-4-129,-2-3 0,-5-9-129,2-3 0,-5-12-129,-4-17 0,0 0 0,0 0 129,5-12-129,-3-15 129,-2-7 129,2-5 0,1-7 0,-1-4 258,3 6 0,-1-3 129,3 12-129,-3 1 0,6 11 0,-3 5 0,-7 18 0,29-2-129,-8 10 0,2 13 0,6 9 0,1 4-129,2 9 0,2 3-129,-7 2-129,3 5-258,-16-14-516,18 13-3096,-23-15-1032,2 1 258,-4-12-645,0-8-258</inkml:trace>
          <inkml:trace contextRef="#ctx0" brushRef="#br3" timeOffset="437849.0436">1760 16425 13029,'13'-48'5160,"-11"32"0,-2 16-129,3-16-2838,8 28-1032,-9 4-258,7 16-773,-4 2-130,6 20 0,-6 4 0,4 10 0,-2 1 0,0 4 0,-2 0 0,1-3 0,1-6 0,-5-13 0,5-3 0,-5-18 0,3 1-130,-5-31-644,3 25-387,-3-25-516,0 0-1290,0-22-2064,-3-4 129,-2-10-387,5-1 1677,-13-31 903,13 13 1548,-7-18 1419,-4-7 1935,6-2 2838,5 7-516,-2 1 258,-1-5-1548,12 31-774,-8-16-774,26 29-516,-6-6-258,13 18-387,-4 0 0,11 14-258,-2 3 0,6 6 0,-1 9-129,-1 13 0,-9 1 0,0 9 129,-8-4-129,-4 4 0,-12-3 0,-8-3 0,-2-3 0,-18-5-129,-5-2 130,-9-7-130,-5-3 0,-6-6 0,0 0-130,-3-9-128,2 0-129,-2-9-129,8 11-516,-12-16-2322,17 12-1677,4 4 129,6 5-387,5 2-387</inkml:trace>
          <inkml:trace contextRef="#ctx0" brushRef="#br3" timeOffset="436641.9745">558 16078 12255,'-11'-87'5031,"4"55"-258,5 5 0,2 27-3096,-1-17-1032,1 17-774,14 10-2967,-5 12-1548,-2 4-129,4 8-516,-1 0-387</inkml:trace>
          <inkml:trace contextRef="#ctx0" brushRef="#br3" timeOffset="438534.0827">2632 16260 12771,'0'0'5031,"0"0"-258,0 0 0,-16 1-3225,16 21-774,2-4-387,5 10 0,-3 0-129,6 3-129,-1-1 0,4 0 0,-1-3-129,2 0 0,0-6 0,1-3 129,-15-18-129,30 19 0,-30-19 0,28 0 0,-28 0 0,29-34 0,-17 6 129,4-8 0,-3-5 0,1-1 129,-5-3 0,3 4 0,-3 2 0,0 9-128,-4 3-130,3 10 0,-8 17 0,8-18 0,-8 18 0,0 0 0,20 23 0,-11 2 0,2 7 0,-1 5 0,5 8 0,-3 1 0,2 4 0,-3-8 0,1 3 0,-3-11-259,4 1-515,-13-35-387,23 46-1419,-23-46-2580,25 0 258,-13-16-387,1-10 0</inkml:trace>
          <inkml:trace contextRef="#ctx0" brushRef="#br3" timeOffset="438810.0985">3317 15911 12513,'2'-100'5289,"-2"63"-516,0 12 258,-7-5-2967,7 30-774,0 0-387,3 16-258,2 12-386,6 15-259,-2 5 0,7 14 0,2 6 0,0 7 0,1-1 0,-3 1 0,2-2 0,-7-11 0,5 0 0,-13-17-388,8 8-1031,-11-53-1419,0 34-2193,0-34-129,0 0-258,-20-12 129</inkml:trace>
          <inkml:trace contextRef="#ctx0" brushRef="#br3" timeOffset="438997.1092">3413 16347 7224,'-25'-71'4773,"16"44"0,6 9-129,3 18-1677,-6-18-774,17 20-516,-11-2-387,32 5-258,-5-5-258,21 4-129,7-4-129,16 0-257,7 0-259,9-5-259,11 5-773,-7-4-3741,-2 2-387,-11-1 129,-8 1-516</inkml:trace>
        </inkml:traceGroup>
        <inkml:traceGroup>
          <inkml:annotationXML>
            <emma:emma xmlns:emma="http://www.w3.org/2003/04/emma" version="1.0">
              <emma:interpretation id="{3A1849E9-2889-4E4B-BB87-479027629FE4}" emma:medium="tactile" emma:mode="ink">
                <msink:context xmlns:msink="http://schemas.microsoft.com/ink/2010/main" type="inkWord" rotatedBoundingBox="6878,17192 8001,17150 8016,17567 6893,17608"/>
              </emma:interpretation>
              <emma:one-of disjunction-type="recognition" id="oneOf31">
                <emma:interpretation id="interp151" emma:lang="en-US" emma:confidence="0">
                  <emma:literal>as</emma:literal>
                </emma:interpretation>
                <emma:interpretation id="interp152" emma:lang="en-US" emma:confidence="0">
                  <emma:literal>on</emma:literal>
                </emma:interpretation>
                <emma:interpretation id="interp153" emma:lang="en-US" emma:confidence="0">
                  <emma:literal>us</emma:literal>
                </emma:interpretation>
                <emma:interpretation id="interp154" emma:lang="en-US" emma:confidence="0">
                  <emma:literal>ors</emma:literal>
                </emma:interpretation>
                <emma:interpretation id="interp155" emma:lang="en-US" emma:confidence="0">
                  <emma:literal>ons</emma:literal>
                </emma:interpretation>
              </emma:one-of>
            </emma:emma>
          </inkml:annotationXML>
          <inkml:trace contextRef="#ctx0" brushRef="#br3" timeOffset="439722.1506">4699 16242 13416,'5'-38'5031,"-5"19"-129,0 19-129,-37-36-3096,37 36-645,-27-5-516,27 5-129,-28 16-258,15 5-129,1 4 0,0 5 0,3 6-129,2 0 129,3-3-129,4-1 0,0 0 0,0-7 0,4 0 129,4-7-129,-8-18 129,20 18 0,-20-18 129,25 0 129,-14-11 129,5-7 0,-6-8 130,6-1-517,-7-9 0,7 4 0,-7 0 0,3 4 0,-1 3 0,2 7 0,3 6 0,1 10 0,5 2 0,3 16 0,0 7 0,-1 7 0,5 6 0,-6 0 0,0 6 0,-9-10 0,6 7 0,-18-21-1291,21 18-1934,-23-36-1806,25 14-129,-6-14-129,6-12-129</inkml:trace>
          <inkml:trace contextRef="#ctx0" brushRef="#br3" timeOffset="447965.6222">5455 16187 11094,'21'-16'5289,"-21"16"-774,11-16 387,-11 16-2193,0 0-1161,0 0-645,-11-11-387,11 11-258,-19 0-258,19 0 0,-27 9-129,27-9 129,-27 16-129,27-16 0,-19 16 0,19-16 129,-5 18-129,5-18 129,0 0 0,21 19 0,-3-8 129,5-2-129,2 1 129,3 1 0,2 2 0,2 1 0,-1-2 0,-5 3 0,-3-5 0,-3 4 0,-20-14 0,21 24 129,-21-24-128,0 26-130,-16-13 0,-5 1 0,-9-2 0,-4 3 0,-5-10 0,0 0 0,-2-5 0,2 0 0,1-3 0,8-8 0,2-1 0,4-4 0,8 3 0,0-1 0,16 14-130,-17-21-1289,17 21-2064,9 0-1548,-9 0 0,26 0-258,-1 3-258</inkml:trace>
        </inkml:traceGroup>
        <inkml:traceGroup>
          <inkml:annotationXML>
            <emma:emma xmlns:emma="http://www.w3.org/2003/04/emma" version="1.0">
              <emma:interpretation id="{75FC725B-857F-4125-A99F-4780EC42420B}" emma:medium="tactile" emma:mode="ink">
                <msink:context xmlns:msink="http://schemas.microsoft.com/ink/2010/main" type="inkWord" rotatedBoundingBox="8785,16731 10641,16662 10676,17593 8819,17661"/>
              </emma:interpretation>
              <emma:one-of disjunction-type="recognition" id="oneOf32">
                <emma:interpretation id="interp156" emma:lang="en-US" emma:confidence="1">
                  <emma:literal>well</emma:literal>
                </emma:interpretation>
                <emma:interpretation id="interp157" emma:lang="en-US" emma:confidence="0">
                  <emma:literal>welt</emma:literal>
                </emma:interpretation>
                <emma:interpretation id="interp158" emma:lang="en-US" emma:confidence="0">
                  <emma:literal>wet</emma:literal>
                </emma:interpretation>
                <emma:interpretation id="interp159" emma:lang="en-US" emma:confidence="0">
                  <emma:literal>wed</emma:literal>
                </emma:interpretation>
                <emma:interpretation id="interp160" emma:lang="en-US" emma:confidence="0">
                  <emma:literal>wets</emma:literal>
                </emma:interpretation>
              </emma:one-of>
            </emma:emma>
          </inkml:annotationXML>
          <inkml:trace contextRef="#ctx0" brushRef="#br3" timeOffset="448605.6586">6476 16183 16383,'2'-19'4902,"-2"19"129,0 0-516,-4-24-3225,4 24-644,0 0-646,0 13 0,0-13 0,-2 27 0,2-11 0,0 7 0,0 0 0,2 0 0,4 0 0,-3-2 0,4 3 0,0-8 0,1 1-259,-8-17 130,17 16 0,-17-16 129,20 0 129,-20 0 0,19-26 0,-8 6 1,-4-8-130,4 3 0,-6-6 0,2 7 0,-3-3 0,1 7 0,-1 3 0,-4 17 0,0 0 0,16 0 0,-6 12 0,3 11 0,1 4 0,4 5 0,3 0 0,2 0 0,-1-4 0,1-3 0,-4-7 0,-1-6 0,-2-8 0,2-4 0,-18 0 0,25-20 0,-16-4 0,0-3 0,-6-7 0,1 0 0,-4-1 0,0-3 0,0 10 0,-9-1 0,9 29 0,-9-39-1291,9 39-3998,0 0 0,21-3 0,-21 3-129</inkml:trace>
          <inkml:trace contextRef="#ctx0" brushRef="#br3" timeOffset="449213.6936">7175 16240 16125,'71'2'4773,"-32"-2"258,6-6-387,-17-11-2967,20 8-1160,-14-11-517,3 2 0,-10-3 0,-4 0 0,-10-2 0,-8 1 0,-5 1 0,-3 3 0,-13 2 0,-6 5 0,-5 4 0,-5 6 0,2 1 0,-2 5 0,2 13 0,5 1 0,2 6 0,7 5 0,7 2 0,5 4 0,4 1 0,9-1 0,11-2 0,7-2 0,8-2 0,4-7 0,8-5 0,-3-9 0,6-2 0,-9-11-1162,10 4-902,-19-25-1677,6 1-1032,-8-14 516,6 8 1161,-22-25 1290,11 5 645,-11-10 1161,-7-10 1419,4 8 2193,-8-2 774,-3 10-258,-5-6-1161,5 28-774,-9-5-645,9 37-258,-11-25-773,11 25-517,-10 19 0,10 12 0,0 2 0,0 14 0,0 2 0,7 10 0,2 0 0,1-2 0,5 3 0,-8-8 0,5 1 0,-8-14 0,12 8-1033,-16-28-3740,9-3-258,-9-16 258,17-3-387</inkml:trace>
          <inkml:trace contextRef="#ctx0" brushRef="#br3" timeOffset="449462.7078">8102 15907 11223,'35'-135'4773,"-20"82"0,-6 8 0,-4 20-774,-7-1-2322,2 26-387,4 9-1031,5 23-259,-8 7 0,8 16 0,-3 4 0,4 12 0,-3-2 0,2 6 0,0-4 0,0-3 0,3-1 0,-3-6 0,7-1 0,-12-17 0,14 7-3484,-8-15-1805,10 3 129,-4-15-258</inkml:trace>
        </inkml:traceGroup>
        <inkml:traceGroup>
          <inkml:annotationXML>
            <emma:emma xmlns:emma="http://www.w3.org/2003/04/emma" version="1.0">
              <emma:interpretation id="{7EAED852-F0A8-46AB-946B-95072565B18F}" emma:medium="tactile" emma:mode="ink">
                <msink:context xmlns:msink="http://schemas.microsoft.com/ink/2010/main" type="inkWord" rotatedBoundingBox="11468,17087 12512,17049 12526,17410 11481,17449"/>
              </emma:interpretation>
              <emma:one-of disjunction-type="recognition" id="oneOf33">
                <emma:interpretation id="interp161" emma:lang="en-US" emma:confidence="0">
                  <emma:literal>on</emma:literal>
                </emma:interpretation>
                <emma:interpretation id="interp162" emma:lang="en-US" emma:confidence="0">
                  <emma:literal>as</emma:literal>
                </emma:interpretation>
                <emma:interpretation id="interp163" emma:lang="en-US" emma:confidence="0">
                  <emma:literal>an</emma:literal>
                </emma:interpretation>
                <emma:interpretation id="interp164" emma:lang="en-US" emma:confidence="0">
                  <emma:literal>a</emma:literal>
                </emma:interpretation>
                <emma:interpretation id="interp165" emma:lang="en-US" emma:confidence="0">
                  <emma:literal>one</emma:literal>
                </emma:interpretation>
              </emma:one-of>
            </emma:emma>
          </inkml:annotationXML>
          <inkml:trace contextRef="#ctx0" brushRef="#br3" timeOffset="450294.7554">9443 16203 15738,'0'-27'4644,"0"27"0,0-28-129,0-1-2580,0 29-774,-9-30-1031,9 30-130,-32-30 0,11 21 0,-8 0 0,1 5 0,-2 4 0,-1 4 0,3 10 0,-1 6 0,6 3 0,6 3 0,4 5 0,4-1 0,7-2 0,2 3 0,2-6 0,12-4 0,4-3 0,2-6 0,3-7 0,4-5 0,-1 0 0,5-12 0,-1-9 0,4-6 0,-4-7 0,2 0 0,-2 1 0,0 2 0,-5 5 0,-2 4 0,-1 13 0,-1 9 0,0 6 0,1 13 0,-3 10 0,3 3 0,-1 3 0,-1 4 0,-1 1 0,-6-7 0,-1-1 0,-5-8 0,-2-7 0,-5-17 0,0 0 0,0 0 0,0 0 0,25-32 0,-12 0 0,6-5 0,1-8 0,7 3 0,-1-3 0,5 6 0,-3 7 0,0 4 0,1 8 0,-2 11 0,-1 9 0,1 7 0,-6 15 0,2 6 0,-1 4 0,-6 4 0,-2 3 0,-10-4 0,-3 1 0,-2-7 0,-8 1 0,-16-16 0,11 11-1033,-17-18-3998,3 0-129,-2-7 129,6 0-387</inkml:trace>
        </inkml:traceGroup>
        <inkml:traceGroup>
          <inkml:annotationXML>
            <emma:emma xmlns:emma="http://www.w3.org/2003/04/emma" version="1.0">
              <emma:interpretation id="{3CE19F73-933D-4FAE-9551-004910837A64}" emma:medium="tactile" emma:mode="ink">
                <msink:context xmlns:msink="http://schemas.microsoft.com/ink/2010/main" type="inkWord" rotatedBoundingBox="13318,16479 16223,16371 16274,17730 13369,17838"/>
              </emma:interpretation>
              <emma:one-of disjunction-type="recognition" id="oneOf34">
                <emma:interpretation id="interp166" emma:lang="en-US" emma:confidence="1">
                  <emma:literal>past</emma:literal>
                </emma:interpretation>
                <emma:interpretation id="interp167" emma:lang="en-US" emma:confidence="0">
                  <emma:literal>pant</emma:literal>
                </emma:interpretation>
                <emma:interpretation id="interp168" emma:lang="en-US" emma:confidence="0">
                  <emma:literal>part</emma:literal>
                </emma:interpretation>
                <emma:interpretation id="interp169" emma:lang="en-US" emma:confidence="0">
                  <emma:literal>paste</emma:literal>
                </emma:interpretation>
                <emma:interpretation id="interp170" emma:lang="en-US" emma:confidence="0">
                  <emma:literal>post</emma:literal>
                </emma:interpretation>
              </emma:one-of>
            </emma:emma>
          </inkml:annotationXML>
          <inkml:trace contextRef="#ctx0" brushRef="#br3" timeOffset="451218.8083">11124 16016 17673,'4'-16'4773,"-4"16"129,0 0-258,8 28-3869,3 12-775,-7 2 0,3 13 0,0 8 0,0 6 0,0 2 0,2 2 0,-2-2 0,0-7 0,0-3 0,-1-10 0,3-6 0,-9-19 0,9 1 0,-9-27-2065,0 0-902,-11-35 258,11 10 0,-14-32 1161,10 3 516,-7-13 774,2-11 774,9 8 903,-16-19 903,16 25 387,-10-19-645,10 29-516,-4-8-516,4 19-258,0 4-387,6 16 0,4 5-257,12 16-130,2 2 0,10 8 0,2 8 0,5 8 0,-2 3 0,-4 2 0,-2-5 0,-10 3 0,-13-5 0,-10-6 0,0-16 0,-35 21 0,1-16 0,-11-5 0,-3 2 0,-7-2 0,7 0-259,-9-14-2450,11 10-2193,9-3 129,8 5-387,6 1 129</inkml:trace>
          <inkml:trace contextRef="#ctx0" brushRef="#br3" timeOffset="451961.8508">11953 16110 15867,'28'-48'4773,"-21"25"129,-7-5-387,0 10-2580,-16-7-1160,6 5-775,-8 3 0,2 9 0,-7 7 0,2 1 0,-4 12 0,2 8 0,3 3 0,2 7 0,4-2 0,3 1 0,8-2 0,3-2 0,0-2 0,9-4 0,3-3 0,-12-16 0,32 18 0,-14-18 0,3 0 0,1-4 0,2-10 0,1-4 0,-2-3 0,2 0 0,-5-1 0,1 5 0,-5-1 0,-16 18 0,25-20 0,-25 20 0,22 0 0,-22 0 0,19 22 0,-8-5 0,1 1 0,2 2 0,-1-1 0,-1-3 0,-12-16 0,20 25 0,-20-25 0,0 0 0,21 4 0,-21-4 0,20-18 0,-6-2 0,4-3 0,3-2 0,4-3 0,0 1 0,0 1 0,3 8 0,-3 4 0,2 5 0,-2 7 0,2 2 0,-3 11 0,1 5 0,-2 3 0,2 6 0,-5 0 0,-4 2 0,-5 1 0,-6-3 0,-3 0 0,-2-2 0,-11-2 0,-14-6 0,11 13-1033,-15-19-3869,1 2-387,-6-11 387,4 0-645</inkml:trace>
          <inkml:trace contextRef="#ctx0" brushRef="#br3" timeOffset="452441.8782">12894 15464 16383,'60'-87'4773,"-40"71"129,-20 16-258,28 9-3225,-24 16-773,10 23-646,-8 6 0,8 15 0,-5 7 0,3 8 0,-1 5 0,-1-4 0,-1 1 0,-2-10 0,2-1 0,-3-15 0,1-5 0,-7-15 0,3-10 0,-3-30-259,0 0-644,0 0 0,-10-20 129,-3-17 0,6-2 0,-11-11 129,4 6 129,-11-4 129,0 5 129,-5 4 258,-2 3 129,5 11 387,-3 2 0,11 14 129,3-3 258,16 12-129,16 0 129,28 0-129,11 3-129,22 1-257,8-4-388,16 0 0,10 0 0,-5-4-775,17 4-2966,-21-1-1161,-12-3-258,-13 4-129,-10 0-129</inkml:trace>
        </inkml:traceGroup>
        <inkml:traceGroup>
          <inkml:annotationXML>
            <emma:emma xmlns:emma="http://www.w3.org/2003/04/emma" version="1.0">
              <emma:interpretation id="{F683C658-664B-4733-BDE9-75CC276D5F54}" emma:medium="tactile" emma:mode="ink">
                <msink:context xmlns:msink="http://schemas.microsoft.com/ink/2010/main" type="inkWord" rotatedBoundingBox="16470,16210 20472,16061 20527,17551 16525,17699"/>
              </emma:interpretation>
              <emma:one-of disjunction-type="recognition" id="oneOf35">
                <emma:interpretation id="interp171" emma:lang="en-US" emma:confidence="1">
                  <emma:literal>inputs.</emma:literal>
                </emma:interpretation>
                <emma:interpretation id="interp172" emma:lang="en-US" emma:confidence="0">
                  <emma:literal>inputs</emma:literal>
                </emma:interpretation>
                <emma:interpretation id="interp173" emma:lang="en-US" emma:confidence="0">
                  <emma:literal>imparts.</emma:literal>
                </emma:interpretation>
                <emma:interpretation id="interp174" emma:lang="en-US" emma:confidence="0">
                  <emma:literal>imports.</emma:literal>
                </emma:interpretation>
                <emma:interpretation id="interp175" emma:lang="en-US" emma:confidence="0">
                  <emma:literal>input.</emma:literal>
                </emma:interpretation>
              </emma:one-of>
            </emma:emma>
          </inkml:annotationXML>
          <inkml:trace contextRef="#ctx0" brushRef="#br3" timeOffset="453665.9482">14486 15826 13803,'46'21'5031,"-46"-21"-387,29 32 129,-29-32-3483,25 36-516,-15-20-258,4 3-258,-3-1 0,-11-18-258,20 27 129,-20-27-129,17 10 0,-17-10 0,18 0 0,-18 0 129,22-23-129,-6 5 129,-2-5 0,5 0 0,-1-5-129,4 3 129,-1-2 0,0 6-129,1 3 0,-1 7 0,2 11 0,0 4 0,0 14 0,0 8 0,2 6 0,-3 4-129,1-1 129,0-3 0,-2-5 0,-1-7 0,-1-8 0,1-7 0,1-5 0,2-7 129,-1-7 0,1-5 0,-4-6 130,5-2-259,-7-3 0,-1 5 0,-7 0 0,2 7 0,-6 2 0,-5 16 0,0 0 0,0 0 0,16 9 0,-12 18 0,3 10 0,2 9 0,0 4 0,1 11 0,1 1 0,2 4 0,-3-4 0,-1 4 0,0-4 0,-4-3 0,1-6 0,-3-8 0,-1-13 0,0-6 0,-2-10 0,0-16 0,0 0 0,-2-12 0,-2-11 0,-4-8 0,2 3 0,-8-15 0,9 8-775,-17-22-1547,12 11-2580,-6-4-258,1 0-129,-2-3-129</inkml:trace>
          <inkml:trace contextRef="#ctx0" brushRef="#br3" timeOffset="453893.9613">15283 15811 10836,'44'-73'4773,"-12"50"0,7 7-129,8 16-2322,-14 2-1032,14 21-258,-14 0-387,5 15-129,-13-3-129,-2 8-129,-12-6 0,-6 1-129,-5-6 0,-13-7-258,-11-4 0,-12-10-387,0 3-387,-19-14-2451,9 0-1548,-2-6 0,3-2-258,10-1-516</inkml:trace>
          <inkml:trace contextRef="#ctx0" brushRef="#br3" timeOffset="455034.0265">15726 15802 12513,'0'0'5031,"0"0"-258,19 13 0,-10 10-2967,-9-23-774,14 36-387,-6-15-258,2 2-258,-3 0-129,2-1-129,0-3 129,-2-3-258,-7-16 129,20 23 0,-20-23 129,25 0 129,-25 0 0,33-25 129,-13-1 0,5-3 129,-2-8 0,6 1 129,-5 2-257,1 6-259,-3 5 0,1 10 0,-2 13 0,2 8 0,-1 16 0,-1 12 0,0 3 0,1 2 0,3 5 0,-6-7 0,2-3-259,-8-15-386,3-1 129,-16-20-387,30 2-387,-25-20-387,22 2-1032,-14-29-1032,13 5 387,-6-33 516,14 7 1290,-8-23 903,1-7 1032,7 2 1032,-11-20 1419,13 27 774,-19-8 258,14 37-903,-24-12-1032,16 40-645,-13 9-258,10 24-387,-15 20-515,8 20-130,-4 7 0,5 23 0,-2 9 0,3 12 0,-5 0 0,3 0 0,-4 1 0,-4-14 0,4 1 0,-7-25-130,5-7-644,-7-22-258,2-4 129,-2-24 0,0 0 129,-11-16 258,4-8 0,-6-13 129,-1-4 129,-2-3 129,-2 1 0,2 4 258,-2 3 258,10 10-129,0-1 258,8 27 0,9-21 258,25 21 0,9-4 0,30 4 0,9 0-129,19 7-129,2-3-128,4 1-388,-15-1 0,-8 1 0,-18-1 0,-23 1 0,-27 0 0,-16-5 0,-24 13 0,-9-6 0,-3 2 0,-1-2 0,1 3 0,4-2 0,11 0 0,21-8 0,-13 18 0,13-18 0,23 22 0,8-10 0,6 4 0,7 4 0,3-1 0,3 4 0,-4 2 0,-5 2 0,-8-2 0,-8 0 0,-10-4 0,-15-1 0,-4-4 0,-17-4 0,-13-3 0,-11-4 0,-6-3 0,-10-2 0,1 0 0,-6-3 0,6 3-904,-13-18-2450,12 12-1806,6-4 0,11 3-129,6-2-129</inkml:trace>
          <inkml:trace contextRef="#ctx0" brushRef="#br3" timeOffset="455360.0451">18113 15907 13803,'18'0'5418,"-18"0"0,16 11-516,-16-11-2193,10 20-2192,-10-20-517,16 19-646,-16-19-4256,0 0-258,0 0-129,0 0-645</inkml:trace>
          <inkml:trace contextRef="#ctx0" brushRef="#br3" timeOffset="452825.9002">14178 15843 14577,'0'0'5160,"18"-1"-516,-11 9 129,-7-8-3483,4 45-516,1-17-258,4 8-387,-4 0 129,-3-6-645,5 7-387,-9-15-3096,2-5-903,0-17 0,0 0-387,0 0-258</inkml:trace>
          <inkml:trace contextRef="#ctx0" brushRef="#br3" timeOffset="452939.9067">14151 15562 13545,'4'-82'4773,"8"61"-516,-12 21-129,16 0-4386,1 16-3870,-7 9 0,4 11-387,-3-3-258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5.195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BBF21E7B-3EB1-43E1-B904-E6F6986C5134}" emma:medium="tactile" emma:mode="ink">
          <msink:context xmlns:msink="http://schemas.microsoft.com/ink/2010/main" type="inkDrawing" rotatedBoundingBox="13722,5820 16672,5618 16696,5978 13747,6180" semanticType="callout" shapeName="Other">
            <msink:sourceLink direction="from" ref="{10B6A166-8ED8-4BE9-93C0-0CC955003DD8}"/>
            <msink:sourceLink direction="to" ref="{529E8300-C992-4324-B571-0D5F76C8979A}"/>
          </msink:context>
        </emma:interpretation>
      </emma:emma>
    </inkml:annotationXML>
    <inkml:trace contextRef="#ctx0" brushRef="#br0">37 351 7740,'-22'-29'4257,"22"29"-258,0 0 129,-9-18-1677,9 18-645,0 0-645,-7-16-387,7 16-258,0 0-129,0 0-129,0 0 129,0 0-129,9-5 129,14 5 129,7-2 0,22 2 0,14-5 0,26 5-129,13-7 129,25 3-258,12-3 129,26 2-129,11-2 0,10 1-128,1-3-130,6 2 0,-1-2 0,5 4 0,-10-4 0,-17 0 0,-20 0 0,-18 0 0,-25 1 0,-19 0 0,-24 0 0,-26 0 0,-16-2 0,-25 10 0,0-22 0,-14 8 0,-11 2 0,-11-4-130,-1 3-128,-6-3 0,2 4 258,2 1-258,11 4 129,1 2 0,9 1 0,18 4 258,0 0-129,0 0 258,22 2-129,4 5 129,3 0 0,5 4 1,-2-1-259,0 6 0,-9 4 0,-7 3 0,-11 7 0,-5 1 0,-9 15-1549,-17-7-3095,-8 2-387,-11-4 129,-4 1-516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4:46.61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A98A458-B485-41B2-837D-3FBEC9E88D13}" emma:medium="tactile" emma:mode="ink">
          <msink:context xmlns:msink="http://schemas.microsoft.com/ink/2010/main" type="inkDrawing" rotatedBoundingBox="17663,14769 17721,17623 17402,17629 17345,14775" semanticType="verticalRange" shapeName="Other">
            <msink:sourceLink direction="with" ref="{020A28A4-BAF5-49CF-8299-FD7F2B75437E}"/>
            <msink:sourceLink direction="with" ref="{477D5A5E-84EA-464A-B376-D575A416CC5F}"/>
            <msink:sourceLink direction="with" ref="{62A9BB92-4F8A-446C-819B-A8CD2715EF9F}"/>
          </msink:context>
        </emma:interpretation>
      </emma:emma>
    </inkml:annotationXML>
    <inkml:trace contextRef="#ctx0" brushRef="#br0">103-13 10320,'-18'0'4515,"18"0"-258,-9 39-129,9 2-2451,0 0-645,4 20-258,-4 3-129,14 18-129,-5 7 0,10 12 0,-4 4-258,8 11 0,-4 1 258,4 9-258,-1-1 129,1 8-129,-7 1 129,2 3 0,-10-2 0,1 0 0,-7-5-258,0-4 130,-2-7-259,-9-7 0,-3-12 0,-6-8 0,-4-10 0,-1-7 0,-3-9 0,3-11 0,1-12 0,3-13 0,6-7 0,-3-18-388,14 11-1160,-21-16-3354,23 0-258,-39-26 0,4 6-258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4:50.28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0E724F0-F012-4CF6-8C65-F7530CF28D18}" emma:medium="tactile" emma:mode="ink">
          <msink:context xmlns:msink="http://schemas.microsoft.com/ink/2010/main" type="inkDrawing" rotatedBoundingBox="15619,14893 15878,17112 15799,17121 15541,14903" semanticType="verticalRange" shapeName="Line"/>
        </emma:interpretation>
      </emma:emma>
    </inkml:annotationXML>
    <inkml:trace contextRef="#ctx0" brushRef="#br0">68 43 3612,'-25'-13'4257,"6"-1"-387,19 14 0,0 0-1161,-23-20-129,23 20-645,0 0-129,0 0-516,0 0-258,0 0-129,-7 15-258,7 17 0,1 5-258,8 22 129,-3 12-258,4 20 129,1 12-258,1 5 0,3 8 129,2 1-258,1 1 129,-2-3 0,0-4-129,4-1 0,-4-2 129,0 4-129,-2-1-129,-1-3 129,-5-5-129,1-6 0,2-9-258,-7-15 129,4-5-645,-8-25-1032,4-4-2967,-2-9 387,0-10-258,3-4-258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4:50.82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DB002F0-F823-403F-BD74-63C487B09B68}" emma:medium="tactile" emma:mode="ink">
          <msink:context xmlns:msink="http://schemas.microsoft.com/ink/2010/main" type="inkDrawing" rotatedBoundingBox="19598,14773 19997,17294 19891,17310 19493,14790" semanticType="callout" shapeName="Other">
            <msink:sourceLink direction="with" ref="{6CA92541-1BCC-43A6-966C-CA5A45AD80FD}"/>
            <msink:sourceLink direction="with" ref="{F46AEDFE-8A5A-4DFD-9E0E-3CDF8BEC194D}"/>
          </msink:context>
        </emma:interpretation>
      </emma:emma>
    </inkml:annotationXML>
    <inkml:trace contextRef="#ctx0" brushRef="#br0">-6 0 10320,'0'0'4644,"0"12"0,0 17-129,0 4-2580,18 31-774,-10 8-129,19 31-258,-6 9-258,8 25 129,-6 9-129,7 21 0,-7 7-129,1 24 129,-5-8-129,4-5-128,-1-12-259,4-13 0,-1-16 0,0-20 0,0-21 0,-4-31 0,1-17 0,-12-22-388,3-4-644,-13-29-3096,-14 0-1161,-8-27 258,-13-15-645,-22-17-129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4:43.34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CA92541-1BCC-43A6-966C-CA5A45AD80FD}" emma:medium="tactile" emma:mode="ink">
          <msink:context xmlns:msink="http://schemas.microsoft.com/ink/2010/main" type="inkDrawing" rotatedBoundingBox="13014,14942 21779,12897 22516,16057 13752,18103" semanticType="underline" shapeName="Other">
            <msink:destinationLink direction="to" ref="{492F03CF-935F-41DB-95B9-A29AFDBB38BD}"/>
            <msink:destinationLink direction="from" ref="{492F03CF-935F-41DB-95B9-A29AFDBB38BD}"/>
            <msink:destinationLink direction="with" ref="{0DB002F0-F823-403F-BD74-63C487B09B68}"/>
          </msink:context>
        </emma:interpretation>
      </emma:emma>
    </inkml:annotationXML>
    <inkml:trace contextRef="#ctx0" brushRef="#br0">0 15 6063,'69'-11'4128,"-26"6"-129,17 5-258,4 9-1935,0-7-258,25 10 0,-9-10-129,25 10-258,-2-12-516,24 7 0,8-7-258,23 2 0,7-2-129,24 0 0,19 0-129,22-7 0,12 2-129,10-1 0,17 1 0,10 2 0,7-3-129,6 1 129,9 1 0,3 3-129,4-1 129,6 0 0,1 2-129,-2 0 129,-1 0 0,1 0 0,-13 4 0,-12 1-129,-12 0 129,-23 2-258,-17 2 0,-22-5-387,-10 10-645,-42-9-2064,-14 1-1032,-18 3-387,-27-8 129,-12 5-645</inkml:trace>
    <inkml:trace contextRef="#ctx0" brushRef="#br0" timeOffset="924.0529">-136 166 8514,'0'-19'4386,"0"19"-129,0-20 0,0 20-1935,0 0-516,0 0-516,0 0-129,-9 11-387,9-11-129,-8 44 0,0-10-258,8 16 129,-5 7-258,5 17 129,0 10-258,2 10 129,5 4-129,5 11 129,-1 3 130,2 7-388,-5 2 0,1 9 0,-5 1 0,-4 8 0,0 2 0,-9 5 0,-7-6 0,4 2 0,-3-5 0,5-5 0,1-11 0,5-4 0,4-8 0,0-8 0,7-7 0,6-10 0,-1-7 0,-1-12 0,3-8 0,-5-14 0,5-4 0,-10-18 0,19 12-2194,-23-33-2708,18 21-258,-18-21-129,23 0 0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4:51.57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5B21475-BC59-421D-8E7E-7A33DDEC2428}" emma:medium="tactile" emma:mode="ink">
          <msink:context xmlns:msink="http://schemas.microsoft.com/ink/2010/main" type="inkDrawing" rotatedBoundingBox="12015,13555 13581,15026 13529,15081 11963,13610" semanticType="strikethrough" shapeName="Other">
            <msink:sourceLink direction="with" ref="{253B7FF3-E3C3-4E5E-98C5-FBBD1AF5311D}"/>
          </msink:context>
        </emma:interpretation>
      </emma:emma>
    </inkml:annotationXML>
    <inkml:trace contextRef="#ctx0" brushRef="#br0">9141 782 10449,'-17'-34'4515,"17"34"-129,0-23 0,0 23-1935,16 0-903,-16 0-387,39 35-258,-13-4-129,12 13-258,1 8 129,11 10-258,3 5 129,15 12-386,3 4-130,18 8 0,5 0 0,11 5 0,2-4 0,1 1 0,-5-6 0,-3-5 0,-8-11 0,-15-7 0,-13-11 0,-9-5 0,-9-8 0,-8-7 0,-6-6 0,-11-9 0,-3 0 0,-18-18-130,16 16-4772,-16-16-129,-25 12 129,-5-12-516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4:58.87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77D5A5E-84EA-464A-B376-D575A416CC5F}" emma:medium="tactile" emma:mode="ink">
          <msink:context xmlns:msink="http://schemas.microsoft.com/ink/2010/main" type="writingRegion" rotatedBoundingBox="12526,15243 12965,15243 12965,17424 12526,17424">
            <msink:destinationLink direction="with" ref="{AA98A458-B485-41B2-837D-3FBEC9E88D13}"/>
          </msink:context>
        </emma:interpretation>
      </emma:emma>
    </inkml:annotationXML>
    <inkml:traceGroup>
      <inkml:annotationXML>
        <emma:emma xmlns:emma="http://www.w3.org/2003/04/emma" version="1.0">
          <emma:interpretation id="{C38FB26B-F3ED-4873-9AC8-8A0999C213B6}" emma:medium="tactile" emma:mode="ink">
            <msink:context xmlns:msink="http://schemas.microsoft.com/ink/2010/main" type="paragraph" rotatedBoundingBox="12526,15243 12965,15243 12965,17424 12526,174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4C8171-13B4-4ED4-9383-09591715EF50}" emma:medium="tactile" emma:mode="ink">
              <msink:context xmlns:msink="http://schemas.microsoft.com/ink/2010/main" type="line" rotatedBoundingBox="12526,15243 12965,15243 12965,17424 12526,17424"/>
            </emma:interpretation>
          </emma:emma>
        </inkml:annotationXML>
        <inkml:traceGroup>
          <inkml:annotationXML>
            <emma:emma xmlns:emma="http://www.w3.org/2003/04/emma" version="1.0">
              <emma:interpretation id="{15EA74DE-4D0A-4328-BA7E-11FB1131309C}" emma:medium="tactile" emma:mode="ink">
                <msink:context xmlns:msink="http://schemas.microsoft.com/ink/2010/main" type="inkWord" rotatedBoundingBox="12526,15243 12965,15243 12965,17424 12526,17424"/>
              </emma:interpretation>
              <emma:one-of disjunction-type="recognition" id="oneOf0">
                <emma:interpretation id="interp0" emma:lang="en-US" emma:confidence="0">
                  <emma:literal>:</emma:literal>
                </emma:interpretation>
                <emma:interpretation id="interp1" emma:lang="en-US" emma:confidence="0">
                  <emma:literal>6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&amp;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9954 2651 6192,'-55'-42'4644,"30"18"-258,4 7 129,-1 2-774,-4-8-1290,26 23-774,-30-7-516,21 18-516,-7 5-129,7 18-387,-2 3 0,6 9 0,1 6-129,4 3 0,2-3 0,9-4 0,6-6 0,8-4 129,2-13 0,7-4 129,1-16 0,5-5 0,-5-9 0,4-12 129,-7-13 0,-2-7-129,-10-14-128,-8-4-130,-10-8 0,-2-1 0,-14 4 0,-13 2 0,-5 12 0,-9 9 0,-1 22-259,-12 8-644,12 29-1290,-12 10-2322,6 15-258,2 14-258,7 5-129</inkml:trace>
          <inkml:trace contextRef="#ctx0" brushRef="#br0" timeOffset="404.0229">10040 3900 16125,'-4'-18'4773,"-5"2"-129,9 16-258,-23 18-3096,23 21-645,-4-2-129,4 15-128,-1 3-388,-1 7 0,-2 1 0,1-1 0,1 0 0,-7-8 0,11 6-3742,-2-12-902,-5-5 0,-3-9-516,1-4-129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5:43.43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E8C57AF-F2D1-4F59-B5B1-5AAF467E7177}" emma:medium="tactile" emma:mode="ink">
          <msink:context xmlns:msink="http://schemas.microsoft.com/ink/2010/main" type="writingRegion" rotatedBoundingBox="21446,16816 18033,19428 16008,16782 19421,14170"/>
        </emma:interpretation>
      </emma:emma>
    </inkml:annotationXML>
    <inkml:traceGroup>
      <inkml:annotationXML>
        <emma:emma xmlns:emma="http://www.w3.org/2003/04/emma" version="1.0">
          <emma:interpretation id="{8F3F74C4-211D-4096-9CF5-9A4BEA2CB69C}" emma:medium="tactile" emma:mode="ink">
            <msink:context xmlns:msink="http://schemas.microsoft.com/ink/2010/main" type="paragraph" rotatedBoundingBox="21136,17116 18480,17377 18398,16542 21054,16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E6DE46-F1D2-453B-862F-26C39886CCBD}" emma:medium="tactile" emma:mode="ink">
              <msink:context xmlns:msink="http://schemas.microsoft.com/ink/2010/main" type="line" rotatedBoundingBox="21136,17116 18480,17377 18398,16542 21054,16281"/>
            </emma:interpretation>
          </emma:emma>
        </inkml:annotationXML>
        <inkml:traceGroup>
          <inkml:annotationXML>
            <emma:emma xmlns:emma="http://www.w3.org/2003/04/emma" version="1.0">
              <emma:interpretation id="{10D06043-0D9A-47E6-9CD6-1B971593D0A5}" emma:medium="tactile" emma:mode="ink">
                <msink:context xmlns:msink="http://schemas.microsoft.com/ink/2010/main" type="inkWord" rotatedBoundingBox="18468,16613 18663,17360 18569,17384 18374,16637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'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15568 3895 1161,'-12'-25'3612,"12"25"129,-9-27 129,9 11-1290,0 16-258,-6-20-516,6 20-258,0 0 0,0 0-129,-9-19-258,9 19-129,0 0-258,0 0 0,0 0-129,0 0-129,0 0-129,0 0 0,0 0-129,0 0 0,0 0 0,0 0-129,0 0 0,0 0-129,0 0 0,0 0 129,0 0-129,0 0 0,0 0 0,0 0 0,0 0 0,0 0 0,0 0 0,0 0 0,-5 14 129,5 4-129,4 7 129,3 7 0,0 5 0,4 11 0,-3 2 0,3 5 0,0 0 0,-1 2 0,1-5 129,2-1-258,-3-3 129,3-8-129,-1-7 258,1-4-387,3-1 0,0-10-387,9 9-774,-25-27-3354,35 16-387,-15-16-129,-20 0-387</inkml:trace>
        </inkml:traceGroup>
        <inkml:traceGroup>
          <inkml:annotationXML>
            <emma:emma xmlns:emma="http://www.w3.org/2003/04/emma" version="1.0">
              <emma:interpretation id="{F46AEDFE-8A5A-4DFD-9E0E-3CDF8BEC194D}" emma:medium="tactile" emma:mode="ink">
                <msink:context xmlns:msink="http://schemas.microsoft.com/ink/2010/main" type="inkWord" rotatedBoundingBox="21066,16283 21085,17093 21008,17094 20990,16285">
                  <msink:destinationLink direction="with" ref="{0DB002F0-F823-403F-BD74-63C487B09B68}"/>
                </msink:context>
              </emma:interpretation>
              <emma:one-of disjunction-type="recognition" id="oneOf1">
                <emma:interpretation id="interp5" emma:lang="en-US" emma:confidence="0">
                  <emma:literal>|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l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-18896.0808">18174 3468 8127,'0'0'4257,"0"0"129,-20-20-258,20 20-2580,0 0-258,0 0-258,0 0-258,-16-2-129,16 2 129,-5 25-258,5 9-129,-2 5 0,2 16 0,-3 4-129,1 10 0,-2-1-129,4 1 129,0-3-258,0-7 129,0-8-129,0-6 129,7-6-258,1-9-129,2 1 0,-3-14-516,11 10-774,-18-27-2193,13 20-1032,-13-20-129,17 5-129,-17-5-387</inkml:trace>
        </inkml:traceGroup>
      </inkml:traceGroup>
    </inkml:traceGroup>
    <inkml:traceGroup>
      <inkml:annotationXML>
        <emma:emma xmlns:emma="http://www.w3.org/2003/04/emma" version="1.0">
          <emma:interpretation id="{100E0C88-7CC3-4325-BF63-50B5E86DE820}" emma:medium="tactile" emma:mode="ink">
            <msink:context xmlns:msink="http://schemas.microsoft.com/ink/2010/main" type="paragraph" rotatedBoundingBox="18898,15607 16509,17436 16008,16782 18397,149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2A9BB92-4F8A-446C-819B-A8CD2715EF9F}" emma:medium="tactile" emma:mode="ink">
              <msink:context xmlns:msink="http://schemas.microsoft.com/ink/2010/main" type="line" rotatedBoundingBox="18898,15607 16509,17436 16008,16782 18397,14953">
                <msink:destinationLink direction="with" ref="{AA98A458-B485-41B2-837D-3FBEC9E88D1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370E22F-1527-4C3D-A84E-33855D65753D}" emma:medium="tactile" emma:mode="ink">
                <msink:context xmlns:msink="http://schemas.microsoft.com/ink/2010/main" type="inkWord" rotatedBoundingBox="16008,16782 18397,14953 18898,15607 16509,17436"/>
              </emma:interpretation>
              <emma:one-of disjunction-type="recognition" id="oneOf2">
                <emma:interpretation id="interp10" emma:lang="en-US" emma:confidence="0">
                  <emma:literal>Y</emma:literal>
                </emma:interpretation>
                <emma:interpretation id="interp11" emma:lang="en-US" emma:confidence="0">
                  <emma:literal>"</emma:literal>
                </emma:interpretation>
                <emma:interpretation id="interp12" emma:lang="en-US" emma:confidence="0">
                  <emma:literal>!</emma:literal>
                </emma:interpretation>
                <emma:interpretation id="interp13" emma:lang="en-US" emma:confidence="0">
                  <emma:literal>:</emma:literal>
                </emma:interpretation>
                <emma:interpretation id="interp14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-4611.2636">15629 2765 258,'0'0'516,"0"0"-258,0 0-129,0 0-129,0 0-129,0 0 129,0 0 0,0 0 0,0 0 0,0 0 129,0 0-129,0 0 0,0 0 0,0 0 0,0 0 0,0 0 0,0 0 0,0 0-129,0 0 129,0 0-129,0 0 129,0 0-129,0 0-387,-22-14 259</inkml:trace>
          <inkml:trace contextRef="#ctx0" brushRef="#br0" timeOffset="-37104.1222">15652 2294 2838,'0'0'3999,"0"0"0,0 0-774,0 0-258,0 0-387,0 0-387,0 0-258,0 0-258,0 0-516,0 0-258,0 0-129,0 0-258,0 0-129,0 0 0,0 0-129,0 0 0,0 0-129,0 0 129,0 0-129,0 0 129,-4 19-129,1 3 0,1 10 129,-5 9-129,0 8 129,-1 6-129,1 6-129,-2-1 129,2-1-129,2-4 129,0-7-129,3-9 0,2-5 0,0-7 0,0-6 129,2-3-258,-2-18 129,8 25 0,-8-25-258,0 0 0,0 0-387,20 20-903,-20-20-3225,0 0-258,0 0-129,-18-11-129</inkml:trace>
          <inkml:trace contextRef="#ctx0" brushRef="#br0" timeOffset="-28742.644">13640 3767 11094,'0'-70'4773,"0"31"-258,3 3 0,12 19-2709,-15-19-516,0 36-258,1-34-258,-1 34-387,0 0 129,0 0-129,2 16-129,-2 22 129,0 6-129,0 15 129,-2 5-129,1 12-128,-5 4-130,5 2 0,-3-4 0,-1-5 0,-1-5 0,3-6 0,-3-3 0,5-6 0,-1-5 0,0-7 0,2-5 0,0-8 0,0-5 0,2-7 0,-2-16 0,2 18 0,-2-18 0,0 0-130,0 0-2192,0 0-2451,-11-16-258,-3-3-129,-2-3-387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7:25.2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1249066-0177-4298-9A20-6459DC28EB83}" emma:medium="tactile" emma:mode="ink">
          <msink:context xmlns:msink="http://schemas.microsoft.com/ink/2010/main" type="writingRegion" rotatedBoundingBox="17230,4291 17397,10249 7828,10518 7661,4559"/>
        </emma:interpretation>
      </emma:emma>
    </inkml:annotationXML>
    <inkml:traceGroup>
      <inkml:annotationXML>
        <emma:emma xmlns:emma="http://www.w3.org/2003/04/emma" version="1.0">
          <emma:interpretation id="{36E565B2-EA62-406A-A34F-5FC5AE1AF08D}" emma:medium="tactile" emma:mode="ink">
            <msink:context xmlns:msink="http://schemas.microsoft.com/ink/2010/main" type="paragraph" rotatedBoundingBox="12232,5374 17260,5258 17307,7303 12280,74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1209735-31B0-418B-9030-1D28C984CF72}" emma:medium="tactile" emma:mode="ink">
              <msink:context xmlns:msink="http://schemas.microsoft.com/ink/2010/main" type="line" rotatedBoundingBox="12232,5374 17260,5258 17307,7303 12280,7419"/>
            </emma:interpretation>
          </emma:emma>
        </inkml:annotationXML>
        <inkml:traceGroup>
          <inkml:annotationXML>
            <emma:emma xmlns:emma="http://www.w3.org/2003/04/emma" version="1.0">
              <emma:interpretation id="{29B100F3-7F0C-41D9-AD95-220CD42D17F8}" emma:medium="tactile" emma:mode="ink">
                <msink:context xmlns:msink="http://schemas.microsoft.com/ink/2010/main" type="inkWord" rotatedBoundingBox="15226,5305 17260,5258 17307,7303 15273,7350"/>
              </emma:interpretation>
              <emma:one-of disjunction-type="recognition" id="oneOf0">
                <emma:interpretation id="interp0" emma:lang="en-US" emma:confidence="0">
                  <emma:literal>B=ny</emma:literal>
                </emma:interpretation>
                <emma:interpretation id="interp1" emma:lang="en-US" emma:confidence="0">
                  <emma:literal>Bay</emma:literal>
                </emma:interpretation>
                <emma:interpretation id="interp2" emma:lang="en-US" emma:confidence="0">
                  <emma:literal>B=ey</emma:literal>
                </emma:interpretation>
                <emma:interpretation id="interp3" emma:lang="en-US" emma:confidence="0">
                  <emma:literal>B=ney</emma:literal>
                </emma:interpretation>
                <emma:interpretation id="interp4" emma:lang="en-US" emma:confidence="0">
                  <emma:literal>Bray</emma:literal>
                </emma:interpretation>
              </emma:one-of>
            </emma:emma>
          </inkml:annotationXML>
          <inkml:trace contextRef="#ctx0" brushRef="#br0">14018 4666 16512,'-14'-27'4773,"26"16"387,11 9-387,34 4-3354,-14-2-1289,25 9-130,5-9 0,17 2 0,8-2 0,12 0 0,1-11 0,-1-1 0,-10-1 0,-11-1 0,-15 5 0,-17-3 0,-12 10 0,-29-7 0,-16 9-4645,3 12-644,-13 4 129,-15 2-387</inkml:trace>
          <inkml:trace contextRef="#ctx0" brushRef="#br0" timeOffset="-318.0182">14111 5144 14835,'49'-21'5031,"-15"10"-129,9 4-129,0-7-2967,8 14-903,-6 1-386,6 14-517,-8-1 0,-2 9 0,-13 2 0,-6 7 0,-12 2 0,-10 3 0,-5 4 0,-18-2 0,-7 2 0,-11-5 0,0 1 0,-5-12 0,6-2 0,3-9-259,10-5 1,6-9 0,21 0 129,-14-11 129,14 11 0,12-28 0,11 7 0,9-2 129,6-8 0,6 1 0,1-4 0,6 0 0,-3-1 0,0 1-129,-7 0 130,-5 4-130,-11 5 0,-9 6 0,-7 3 0,-9 16 0,0-16 0,0 16 0,-31 1 0,14 14 0,-3 4 0,0 6 0,4 7 0,4 9 0,5 5 0,7 6 0,0 3 0,12 2 0,8 0 0,5-4 0,5-7 0,0-8 0,4-10 0,-5-15-259,4 1-773,-33-14-3741,32-18-129,-23-7 129,-9-9-516</inkml:trace>
          <inkml:trace contextRef="#ctx0" brushRef="#br0" timeOffset="386.022">15614 5064 10707,'48'25'4902,"-27"0"-258,0 1 0,4-1-1290,6 18-2451,-7-4-516,5 2-258,-2 0-387,-8-14-774,11 8-1419,-8-17-2064,-6-11 129,0-7-516,-4-14 0</inkml:trace>
          <inkml:trace contextRef="#ctx0" brushRef="#br0" timeOffset="648.0368">16044 5130 12126,'4'-61'4902,"-4"42"-129,0 19 0,-15-22-1806,17 38-1290,-2 8-516,0 24-773,0 5-388,0 27 0,0 7 0,0 20 0,-5 7 0,-6 8 0,-7 1 0,-3 0 0,-4 1 0,-5-11 0,3-9 0,-5-15 0,7-9 0,-3-21 0,12-4-517,-11-33-2063,13-3-2322,14-19-258,-21 0 0,21 0-129</inkml:trace>
          <inkml:trace contextRef="#ctx0" brushRef="#br0" timeOffset="-1951.1116">11117 5110 16641,'0'-16'4902,"0"16"258,0 0-387,-2 13-3612,2 22-1031,5 6-130,4 14 0,-3 8 0,1 6 0,0 9 0,-2 0 0,1-3 0,-3-4 0,1-8 0,-4-10 0,2-7 0,-2-14 0,1-7 0,-1-25-904,0 0-3869,0 0-387,-12-25 258,1-10-516</inkml:trace>
          <inkml:trace contextRef="#ctx0" brushRef="#br0" timeOffset="-1448.0827">11081 5251 9675,'16'-123'4902,"-1"79"0,1 4-387,8 5-516,10 19-2709,-3 0-258,11 16-258,-4 0-258,8 10-258,-7 10 0,-2 7 0,-8 7-258,-17 1-129,-10 6-129,-7-4-129,-17 1 0,-13-10-258,3 2 129,-6-12-129,8 0 258,5-13 0,25-5 129,-18 0 129,18 0 258,16 0 129,8-5 0,11 5 129,6 0 0,12 11 0,3 1 0,4 9-129,-3 3 129,-2 9-129,-7-1-129,-7 6 129,-12 1 0,-12 0 0,-15-2-129,-5 4 129,-24-5-128,-12-2-130,-13-6 0,-8-1 0,-6-6 0,-5-3 0,-2-9 0,3-4 0,6-5 0,7 0 0,8-7 0,6-9 0,11 0-259,3-11-515,29 27-1032,-21-35-2967,19 13-129,2-1-129,6 4-258</inkml:trace>
          <inkml:trace contextRef="#ctx0" brushRef="#br0" timeOffset="-1214.0695">12165 5389 16512,'87'-12'4902,"-43"7"129,8 1-258,1-7-3612,4 11-773,4 0-388,1 0 0,-2 2-130,-21-2-1805,-1 0-2709,-38 0-387,10 20 0,-27-4-258</inkml:trace>
          <inkml:trace contextRef="#ctx0" brushRef="#br0" timeOffset="-1043.0597">12113 5690 15351,'73'29'4773,"-14"-24"-129,8-5-258,6 0-3741,16 0-903,14 2-1935,-1-2-2322,-6 0 0,0-4-258,-5-10-258</inkml:trace>
        </inkml:traceGroup>
      </inkml:traceGroup>
    </inkml:traceGroup>
    <inkml:traceGroup>
      <inkml:annotationXML>
        <emma:emma xmlns:emma="http://www.w3.org/2003/04/emma" version="1.0">
          <emma:interpretation id="{13A95223-AAB9-472C-B496-8E29E42CE4E2}" emma:medium="tactile" emma:mode="ink">
            <msink:context xmlns:msink="http://schemas.microsoft.com/ink/2010/main" type="paragraph" rotatedBoundingBox="9495,4508 9663,10466 7828,10518 7661,45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BCCDC7-70A5-4AF5-B70F-6B25F2321BA4}" emma:medium="tactile" emma:mode="ink">
              <msink:context xmlns:msink="http://schemas.microsoft.com/ink/2010/main" type="line" rotatedBoundingBox="9495,4508 9663,10466 7828,10518 7661,4559"/>
            </emma:interpretation>
          </emma:emma>
        </inkml:annotationXML>
        <inkml:traceGroup>
          <inkml:annotationXML>
            <emma:emma xmlns:emma="http://www.w3.org/2003/04/emma" version="1.0">
              <emma:interpretation id="{D69903A9-12F3-48B9-8943-A79239AB4A5C}" emma:medium="tactile" emma:mode="ink">
                <msink:context xmlns:msink="http://schemas.microsoft.com/ink/2010/main" type="inkWord" rotatedBoundingBox="9545,6277 9663,10466 7828,10518 7710,6329"/>
              </emma:interpretation>
              <emma:one-of disjunction-type="recognition" id="oneOf1">
                <emma:interpretation id="interp5" emma:lang="en-US" emma:confidence="0">
                  <emma:literal>poi</emma:literal>
                </emma:interpretation>
                <emma:interpretation id="interp6" emma:lang="en-US" emma:confidence="0">
                  <emma:literal>Bois</emma:literal>
                </emma:interpretation>
                <emma:interpretation id="interp7" emma:lang="en-US" emma:confidence="0">
                  <emma:literal>Poi</emma:literal>
                </emma:interpretation>
                <emma:interpretation id="interp8" emma:lang="en-US" emma:confidence="0">
                  <emma:literal>0÷00</emma:literal>
                </emma:interpretation>
                <emma:interpretation id="interp9" emma:lang="en-US" emma:confidence="0">
                  <emma:literal>00÷00</emma:literal>
                </emma:interpretation>
              </emma:one-of>
            </emma:emma>
          </inkml:annotationXML>
          <inkml:trace contextRef="#ctx0" brushRef="#br0" timeOffset="-15795.9035">6697 5743 12771,'3'-28'5031,"1"12"-258,-4 16 0,0 0-3096,0 0-645,0 0-258,0 14-258,0 11-129,0 5-129,0 13 0,0 5 0,2 13-129,1 3 1,2 3-130,1-1 0,1-4-130,4-3-128,-6-7-258,7-4-129,-10-18-774,18 11-1935,-13-18-1677,-7-23 129,26 19-387,-8-19-387</inkml:trace>
          <inkml:trace contextRef="#ctx0" brushRef="#br0" timeOffset="-15527.8882">7716 5598 13803,'34'-25'5031,"-34"25"-258,17 19 0,3 20-3612,-20 2-387,11 22 129,-10-3-129,8 15-258,-5 1-257,5 4-259,-2 2 0,2-2 0,7 2-517,-11-13-3869,15 3-774,-1-10 129,1-2-516</inkml:trace>
          <inkml:trace contextRef="#ctx0" brushRef="#br0" timeOffset="-12739.7287">6757 7293 4773,'20'-23'4773,"-20"23"129,14-25-258,-14 25-1419,0-29-387,0 29-774,-9-21-516,9 21-645,-21-11-258,21 11-129,-32 2-258,16 12 0,-4 9 0,4 9-129,0 6 0,4 10-129,3 5 258,3 4-258,6 5 129,0 2-129,15-1 0,4-3 0,6-5-129,7-8 129,2-7 0,5-9 129,0-13 0,4-13 0,0-7 130,-1-19-259,-4-11 0,-1-11 0,-7-10 0,-3-10 0,-15-4 0,-6-6 0,-8 2 0,-18 0 0,-6 7 0,-10 7 0,-7 9 0,-5 8 0,4 16 0,-4 4 0,10 18-904,-8-1-902,25 6-3096,-6 19-258,11 4-129,7 8 0</inkml:trace>
          <inkml:trace contextRef="#ctx0" brushRef="#br0" timeOffset="-12399.7092">7952 7250 12384,'8'-16'4773,"-8"16"-258,19-14 129,-19 14-3225,11 9-387,1 10-258,-10 1 129,9 12-258,-6 2 0,9 16-258,-5-1 129,5 15-386,-3 4-130,3 5 0,1 2 0,-1-4-130,5 7-644,-17-10-3999,11-8-258,-10-14-129,-3-6-129</inkml:trace>
          <inkml:trace contextRef="#ctx0" brushRef="#br0" timeOffset="-9735.5564">6816 9036 6708,'-27'-7'4128,"20"16"-258,-18 0-129,9 12-1419,0 20-1161,-7-2-387,7 16-129,0-1-129,5 10-258,4-4 0,7 4 0,4-3-258,10-3 0,7-2 129,4-7 0,4-6 129,3-7 387,-6-15-129,10-1 387,-13-20 129,13 0 0,-15-25 129,15 0 0,-15-25-258,11 0-644,-14-19-259,5-8 0,-14-12 0,-7-10 0,-2-1 0,-18 6 0,-9 5 0,-9 11 0,-4 12 0,-7 16 0,3 20 0,-4 15 0,3 15 0,1 0 0,8 18-259,1-2-644,15 23-387,-8-19-1419,17 17-2193,11 4 129,5-2-258,20 1 0</inkml:trace>
          <inkml:trace contextRef="#ctx0" brushRef="#br0" timeOffset="-9335.534">8038 8951 12771,'0'0'4515,"-20"12"-387,4 8-129,2 24-2967,-6-3-387,13 20 0,-3-6-129,10 12 0,0-6-258,19 3 129,3-7-129,10-2 0,3-9-129,10-5 129,-1-12 0,8-8 0,-6-16 258,2-5-129,-7-12 0,2-13 0,-18-16-128,-4-7-259,-16-13 0,-5-6 0,-18-8 0,-12-3 0,-14 0 0,-8 1 0,-3 17 0,-9-1-775,16 29-3224,-11 9-903,4 14-258,5 9-258,4 7-129</inkml:trace>
          <inkml:trace contextRef="#ctx0" brushRef="#br0" timeOffset="-18027.0311">7949 4014 14190,'-23'-67'4644,"-4"42"-129,0 7-129,4 15-3225,-10-1-516,9 11-129,-2 13-129,6 14-129,2 6-129,6 14 0,5 10 0,5 7-129,2 4 0,12 1 0,10-1 0,4-6 0,5-8 0,3-11 129,5-17 129,3-11 0,-1-20 129,4-8 0,-4-28-128,0-8-259,-8-21 0,-2-10 0,-17-7 0,-11-1 0,-3-1 0,-23 7 0,-7 15 0,-23-1-1291,-1 26-3740,-13 17 0,-3 11 0,-8 12-516</inkml:trace>
          <inkml:trace contextRef="#ctx0" brushRef="#br0" timeOffset="-18447.0551">6755 3986 8772,'-16'-52'4773,"4"26"-129,1 6-129,-5 6-1032,-7-11-1677,23 25-645,-28-16-387,28 16-387,-32 4 129,17 17-387,-2 7 129,2 12-129,-1 8 0,6 14 0,3 7 0,5 6-129,2 1 0,5-3 0,11-3-129,4-10 129,3-8 0,4-17 129,1-13 129,0-12 0,1-11 0,-1-17 1,-3-18-259,0-5 0,-5-14 0,-4-7 0,-7-7 0,-6-4 0,-3-2 0,-9 4 0,-5 8 0,-7 8 0,-1 11 0,-3 8 0,4 13 0,-4 7-130,25 16-773,-39 0-903,39 0-3096,-18 25-129,11 2 0,7 7-258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6:59.5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7B7BC6-6FFA-45DD-AB94-25FA1FF84E15}" emma:medium="tactile" emma:mode="ink">
          <msink:context xmlns:msink="http://schemas.microsoft.com/ink/2010/main" type="inkDrawing" rotatedBoundingBox="2190,4140 9839,4049 9840,4150 2192,4240" semanticType="underline" shapeName="Other">
            <msink:sourceLink direction="with" ref="{C6A57704-0D0E-43AE-88E3-F502795175FA}"/>
            <msink:sourceLink direction="with" ref="{2BF5E2D9-BB01-424C-9E0F-70EE748FBD19}"/>
            <msink:sourceLink direction="with" ref="{FE64449F-D9D4-4E5B-9188-BEB40F5F4FCE}"/>
          </msink:context>
        </emma:interpretation>
      </emma:emma>
    </inkml:annotationXML>
    <inkml:trace contextRef="#ctx0" brushRef="#br0">-25 70 5805,'-27'-7'3999,"27"7"-129,0 0 129,0 0-1677,0 0-1161,0 0-129,20 5 129,-20-5 129,42 16-129,-13-14-258,21 10-129,1-7-129,24 10 0,3-10-129,22 4-129,5-4 0,16 2-129,10-5 0,21 0 0,15-2-129,16 0 0,13-5 0,15-4-129,21-4 0,17 3 129,7-5-129,4 5 0,5-3 129,10 6-129,3 0 129,6 3 0,6 1 0,4 3 0,3 0-129,9 0 0,0 0 0,-7 0-258,-4 0 129,-12 0-258,-9 3-129,-27-3-258,-9 0-387,-44-7-1161,-20-3-2451,-28 1 129,-32-7-258,-32 3-258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7:00.4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B1B5E2-7000-43E3-BAD7-5B89DB4328F9}" emma:medium="tactile" emma:mode="ink">
          <msink:context xmlns:msink="http://schemas.microsoft.com/ink/2010/main" type="inkDrawing" rotatedBoundingBox="6437,2721 6928,8703 6791,8714 6300,2732" semanticType="callout" shapeName="Other"/>
        </emma:interpretation>
      </emma:emma>
    </inkml:annotationXML>
    <inkml:trace contextRef="#ctx0" brushRef="#br0">0 0 8901,'0'0'4386,"0"0"0,0 0-387,0 0-2064,0 0-516,0 0-258,4 35-387,-2-6-129,8 15-129,-3 4 0,8 16 0,-5 2-129,8 11-129,-4 4 0,4 10 0,0 5 129,0 16-129,0 15 0,1 11 0,-1 10 129,1 14 0,-3 9 130,4 21-517,-2 12 0,3 13 0,-3 0 0,5 13 0,-3 10 0,1 13 0,-1 3 0,-1-6 0,1 0 0,-4 4 0,-2-5 0,-2-12 0,-1-17 0,-2-15 0,-2-13 0,0-13 0,-3-17 0,-4-30 0,1-13 0,-4-32 0,3-10-4516,-5-29-644,-8-25-258,-3-30-258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4.262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06D528DA-3F26-4B6C-85B4-876DBE03CD5D}" emma:medium="tactile" emma:mode="ink">
          <msink:context xmlns:msink="http://schemas.microsoft.com/ink/2010/main" type="inkDrawing" rotatedBoundingBox="13791,4739 16431,4574 16466,5151 13827,5315" semanticType="callout" shapeName="Other">
            <msink:sourceLink direction="from" ref="{10B6A166-8ED8-4BE9-93C0-0CC955003DD8}"/>
            <msink:sourceLink direction="to" ref="{529E8300-C992-4324-B571-0D5F76C8979A}"/>
          </msink:context>
        </emma:interpretation>
      </emma:emma>
    </inkml:annotationXML>
    <inkml:trace contextRef="#ctx0" brushRef="#br0">12016 4123 9288,'-18'-1'4128,"18"1"0,0 0-258,0 0-1935,0 0-516,0 0-387,0 0-129,0 0-129,14-16-129,15 16 0,1-7 0,22 5-129,5-7 129,23 5-129,7-3-129,16 2-129,7-6 0,11 6 0,5-4-129,6 2 0,3 0-129,0 0 129,-1-2 1,1 2-130,-5-2 0,2 0 0,-8-2 0,-1 2 0,-8-1 0,-6 2 0,-11 1 0,-13 2 0,-14 0 0,-16 3 0,-12 2 0,-16-2 0,-27 2 0,0 0 0,0 0 0,-20-7-388,-5 5 1,-10-7-258,3 4 0,-13-7 0,10 4 0,-8-9 129,9 6-258,-3-3 387,7 1 0,5 1 258,3 1-129,6 4 387,16 7-129,0 0 387,0 0 0,0 0 129,16 0 129,18 11 0,3-4 129,19 9-258,-3-7 258,9 7-258,-7-4 1,-1 6-517,-15 2 0,-9 4 0,-19 8 0,-13 4 0,-23 9 0,-23-3 0,7 19-4129,-25-4-773,-1 1 0,-6-1-516,3-3-129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7:05.0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9E174AD-DB92-4451-BE0A-0592D1C02A9A}" emma:medium="tactile" emma:mode="ink">
          <msink:context xmlns:msink="http://schemas.microsoft.com/ink/2010/main" type="writingRegion" rotatedBoundingBox="3301,4595 4666,4622 4549,10482 3184,10454"/>
        </emma:interpretation>
      </emma:emma>
    </inkml:annotationXML>
    <inkml:traceGroup>
      <inkml:annotationXML>
        <emma:emma xmlns:emma="http://www.w3.org/2003/04/emma" version="1.0">
          <emma:interpretation id="{B6E8C7F7-7961-4808-9753-8AC25AA43D7F}" emma:medium="tactile" emma:mode="ink">
            <msink:context xmlns:msink="http://schemas.microsoft.com/ink/2010/main" type="paragraph" rotatedBoundingBox="3301,4595 4666,4622 4648,5523 3283,5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C565CD-BF36-414D-BACB-E1917A2ECFBA}" emma:medium="tactile" emma:mode="ink">
              <msink:context xmlns:msink="http://schemas.microsoft.com/ink/2010/main" type="line" rotatedBoundingBox="3301,4595 4666,4622 4648,5523 3283,5495"/>
            </emma:interpretation>
          </emma:emma>
        </inkml:annotationXML>
        <inkml:traceGroup>
          <inkml:annotationXML>
            <emma:emma xmlns:emma="http://www.w3.org/2003/04/emma" version="1.0">
              <emma:interpretation id="{52D8D78C-23D3-4D93-8C35-0489111D6CDD}" emma:medium="tactile" emma:mode="ink">
                <msink:context xmlns:msink="http://schemas.microsoft.com/ink/2010/main" type="inkWord" rotatedBoundingBox="3606,4644 3679,5480 3323,5511 3250,4675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35-1357 6837,'-11'-46'4515,"-8"23"0,19 23-258,-31-22-1806,6 8-129,25 14-774,-39 2-516,27 19-387,-4 6-258,5 12-129,1 13-129,4 12 129,-1 7-129,7 7 0,0 4-129,4-4 129,8-3-129,6-8 0,3-13 0,4-13 129,4-15 0,3-11 129,0-15 129,3-6 0,-3-24 0,4-6 129,-11-17 0,0-7-129,-13-15-257,-1-3-130,-11-8 0,-6 4 0,-13 2 0,-10 7 0,-1 11 0,-7 11 0,3 15 0,-9 9-775,15 27-1418,-10 0-2580,8 16-387,4 9 0,4 9-129</inkml:trace>
        </inkml:traceGroup>
        <inkml:traceGroup>
          <inkml:annotationXML>
            <emma:emma xmlns:emma="http://www.w3.org/2003/04/emma" version="1.0">
              <emma:interpretation id="{C244773E-819F-4006-A903-066864CC2224}" emma:medium="tactile" emma:mode="ink">
                <msink:context xmlns:msink="http://schemas.microsoft.com/ink/2010/main" type="inkWord" rotatedBoundingBox="4550,4544 4744,5361 4376,5448 4182,4631"/>
              </emma:interpretation>
              <emma:one-of disjunction-type="recognition" id="oneOf1">
                <emma:interpretation id="interp5" emma:lang="en-US" emma:confidence="0">
                  <emma:literal>o</emma:literal>
                </emma:interpretation>
                <emma:interpretation id="interp6" emma:lang="en-US" emma:confidence="0">
                  <emma:literal>0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D</emma:literal>
                </emma:interpretation>
                <emma:interpretation id="interp9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463.0264">992-1375 11223,'3'-27'4902,"-3"-3"-516,0 30 129,0 0-2709,-28 2-903,21 19-387,-7 1-258,1 13 0,1 6-129,5 13 0,-1 6-129,8 8 129,0-1-129,8-1 129,8-4 0,5-5-129,4-11 129,3-8 129,1-17 0,3-8 129,-4-13 129,4-15 0,-9-18 0,4-8-129,-11-20 1,-2-5-388,-8-10 0,-6-4 0,-9-4 0,-18 4 0,-5 7 0,-14 7 0,-2 17-130,-13 6-773,11 27-1419,-8 5-2709,4 11 129,6 6-258,9 15-258</inkml:trace>
        </inkml:traceGroup>
      </inkml:traceGroup>
    </inkml:traceGroup>
    <inkml:traceGroup>
      <inkml:annotationXML>
        <emma:emma xmlns:emma="http://www.w3.org/2003/04/emma" version="1.0">
          <emma:interpretation id="{66FBCB04-3168-4CEE-8F40-DCC7DEC26C99}" emma:medium="tactile" emma:mode="ink">
            <msink:context xmlns:msink="http://schemas.microsoft.com/ink/2010/main" type="paragraph" rotatedBoundingBox="3598,6014 4742,6350 4509,7146 3365,6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E80CD1-7E7E-4C85-9DAC-FF16ABF81984}" emma:medium="tactile" emma:mode="ink">
              <msink:context xmlns:msink="http://schemas.microsoft.com/ink/2010/main" type="line" rotatedBoundingBox="3598,6014 4742,6350 4509,7146 3365,6811"/>
            </emma:interpretation>
          </emma:emma>
        </inkml:annotationXML>
        <inkml:traceGroup>
          <inkml:annotationXML>
            <emma:emma xmlns:emma="http://www.w3.org/2003/04/emma" version="1.0">
              <emma:interpretation id="{6A10A128-ABE5-440D-8598-0AAD061B7B2C}" emma:medium="tactile" emma:mode="ink">
                <msink:context xmlns:msink="http://schemas.microsoft.com/ink/2010/main" type="inkWord" rotatedBoundingBox="3598,6014 4742,6350 4509,7146 3365,6811"/>
              </emma:interpretation>
              <emma:one-of disjunction-type="recognition" id="oneOf2">
                <emma:interpretation id="interp10" emma:lang="en-US" emma:confidence="1">
                  <emma:literal>01</emma:literal>
                </emma:interpretation>
                <emma:interpretation id="interp11" emma:lang="en-US" emma:confidence="0">
                  <emma:literal>on</emma:literal>
                </emma:interpretation>
                <emma:interpretation id="interp12" emma:lang="en-US" emma:confidence="0">
                  <emma:literal>Ol</emma:literal>
                </emma:interpretation>
                <emma:interpretation id="interp13" emma:lang="en-US" emma:confidence="0">
                  <emma:literal>or</emma:literal>
                </emma:interpretation>
                <emma:interpretation id="interp14" emma:lang="en-US" emma:confidence="0">
                  <emma:literal>oh</emma:literal>
                </emma:interpretation>
              </emma:one-of>
            </emma:emma>
          </inkml:annotationXML>
          <inkml:trace contextRef="#ctx0" brushRef="#br0" timeOffset="2943.1683">222 93 11094,'-11'-36'4902,"11"36"-387,-27-18 129,9 6-2322,2 24-1290,-10 8-387,4 17-129,-4 6-258,4 12-129,1 6 0,5 4 0,5 1-129,6 0 129,5-7-129,7-6 0,7-8 129,11-6 129,4-11 0,8-5 0,0-14 129,10-3 129,-6-6 1,7-11-517,-6-12 0,-1-4 0,-7-12 0,-4-6 0,-10-8 0,-9-6 0,-10-8 0,-2 1 0,-16-2 0,-7 4 0,-8 6 0,-8 6 0,3 13 0,-6 9 0,6 21 0,-6 0-517,15 28-1676,-6 1-2709,9 12-258,4 5-129,8 6 0</inkml:trace>
          <inkml:trace contextRef="#ctx0" brushRef="#br0" timeOffset="3279.1875">965 143 13545,'0'-43'4902,"0"27"0,0 16-258,0 0-2967,0 0-774,0 0-129,2 16-258,3 16-129,-1 5-129,5 13 1,0 5-259,3 13 0,-1-1 0,3 4 0,0-1 0,-3-6 0,1 0 0,-6-14-517,11 3-3998,-15-12-645,-2-7 0,-2-6-258</inkml:trace>
        </inkml:traceGroup>
      </inkml:traceGroup>
    </inkml:traceGroup>
    <inkml:traceGroup>
      <inkml:annotationXML>
        <emma:emma xmlns:emma="http://www.w3.org/2003/04/emma" version="1.0">
          <emma:interpretation id="{79F7F176-3A9A-4B39-81E8-508BCB6E43B9}" emma:medium="tactile" emma:mode="ink">
            <msink:context xmlns:msink="http://schemas.microsoft.com/ink/2010/main" type="paragraph" rotatedBoundingBox="3404,7928 4356,7780 4485,8612 3534,87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CF840A-A861-447A-894B-39B9E1DA4C62}" emma:medium="tactile" emma:mode="ink">
              <msink:context xmlns:msink="http://schemas.microsoft.com/ink/2010/main" type="line" rotatedBoundingBox="3404,7928 4356,7780 4485,8612 3534,8760"/>
            </emma:interpretation>
          </emma:emma>
        </inkml:annotationXML>
        <inkml:traceGroup>
          <inkml:annotationXML>
            <emma:emma xmlns:emma="http://www.w3.org/2003/04/emma" version="1.0">
              <emma:interpretation id="{AC7DE911-AE82-4552-A04B-7DAF285D12EE}" emma:medium="tactile" emma:mode="ink">
                <msink:context xmlns:msink="http://schemas.microsoft.com/ink/2010/main" type="inkWord" rotatedBoundingBox="3404,7928 4356,7780 4485,8612 3534,8760"/>
              </emma:interpretation>
              <emma:one-of disjunction-type="recognition" id="oneOf3">
                <emma:interpretation id="interp15" emma:lang="en-US" emma:confidence="0">
                  <emma:literal>10</emma:literal>
                </emma:interpretation>
                <emma:interpretation id="interp16" emma:lang="en-US" emma:confidence="0">
                  <emma:literal>[0</emma:literal>
                </emma:interpretation>
                <emma:interpretation id="interp17" emma:lang="en-US" emma:confidence="0">
                  <emma:literal>to</emma:literal>
                </emma:interpretation>
                <emma:interpretation id="interp18" emma:lang="en-US" emma:confidence="0">
                  <emma:literal>(0</emma:literal>
                </emma:interpretation>
                <emma:interpretation id="interp19" emma:lang="en-US" emma:confidence="0">
                  <emma:literal>20</emma:literal>
                </emma:interpretation>
              </emma:one-of>
            </emma:emma>
          </inkml:annotationXML>
          <inkml:trace contextRef="#ctx0" brushRef="#br0" timeOffset="5443.3113">35 1765 13803,'0'0'5031,"7"-18"-258,-7 18-258,0 0-2838,0 12-903,0 8-129,-7 1 129,3 13-387,-1 5 1,3 15-388,-1 4 0,3 8 0,0 5 0,7 2 0,3 0 0,1-5 0,3-4 0,-1-13 0,5-3-130,-6-17-644,16-1-516,-28-30-1290,41 0-2193,-5-7-258,1-20 129,10-12-258</inkml:trace>
          <inkml:trace contextRef="#ctx0" brushRef="#br0" timeOffset="5819.3328">695 1836 13029,'-9'-20'4773,"-12"20"-258,10 18 0,0 11-3483,-5 3-516,5 14 0,-3 2 0,5 11-129,2 3-129,7 5 0,0-1-258,9-2 129,7-9-129,5-5 258,4-12 0,7-12 0,-1-15 129,6-11 0,-3-18 258,5-12-515,-5-16-130,1-8 0,-8-10 0,-2-7 0,-11-4 0,-10 3 0,-4 4 0,-15 4 0,-9 14 0,-16 6 0,0 20 0,-19 5-3355,7 19-1418,1 3-387,3 19-129,8 10-387</inkml:trace>
        </inkml:traceGroup>
      </inkml:traceGroup>
    </inkml:traceGroup>
    <inkml:traceGroup>
      <inkml:annotationXML>
        <emma:emma xmlns:emma="http://www.w3.org/2003/04/emma" version="1.0">
          <emma:interpretation id="{F1893A4E-EFEC-4762-A50E-B81267FC22B6}" emma:medium="tactile" emma:mode="ink">
            <msink:context xmlns:msink="http://schemas.microsoft.com/ink/2010/main" type="paragraph" rotatedBoundingBox="3320,9741 4092,9600 4252,10474 3479,106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D5FEFA-3EFF-4E1E-933A-DB016FFD0DF5}" emma:medium="tactile" emma:mode="ink">
              <msink:context xmlns:msink="http://schemas.microsoft.com/ink/2010/main" type="line" rotatedBoundingBox="3320,9741 4092,9600 4252,10474 3479,10615"/>
            </emma:interpretation>
          </emma:emma>
        </inkml:annotationXML>
        <inkml:traceGroup>
          <inkml:annotationXML>
            <emma:emma xmlns:emma="http://www.w3.org/2003/04/emma" version="1.0">
              <emma:interpretation id="{09328533-CB05-461A-B757-1C9894BB0A0C}" emma:medium="tactile" emma:mode="ink">
                <msink:context xmlns:msink="http://schemas.microsoft.com/ink/2010/main" type="inkWord" rotatedBoundingBox="3320,9741 4092,9600 4252,10474 3479,10615"/>
              </emma:interpretation>
              <emma:one-of disjunction-type="recognition" id="oneOf4">
                <emma:interpretation id="interp20" emma:lang="en-US" emma:confidence="1">
                  <emma:literal>11</emma:literal>
                </emma:interpretation>
                <emma:interpretation id="interp21" emma:lang="en-US" emma:confidence="0">
                  <emma:literal>Il</emma:literal>
                </emma:interpretation>
                <emma:interpretation id="interp22" emma:lang="en-US" emma:confidence="0">
                  <emma:literal>"</emma:literal>
                </emma:interpretation>
                <emma:interpretation id="interp23" emma:lang="en-US" emma:confidence="0">
                  <emma:literal>(1</emma:literal>
                </emma:interpretation>
                <emma:interpretation id="interp24" emma:lang="en-US" emma:confidence="0">
                  <emma:literal>(I</emma:literal>
                </emma:interpretation>
              </emma:one-of>
            </emma:emma>
          </inkml:annotationXML>
          <inkml:trace contextRef="#ctx0" brushRef="#br0" timeOffset="9245.5288">15 3547 12900,'-35'30'4773,"24"-8"-258,6 10 0,5 19-3096,-4-6-645,4 19 129,0-5-129,0 10-516,0-3 0,5-2-387,4-4-129,-2-12-387,9 6-516,-12-26-1548,8-1-2193,6-8 516,-2-13-645,9-6 0</inkml:trace>
          <inkml:trace contextRef="#ctx0" brushRef="#br0" timeOffset="9487.5426">629 3560 14835,'7'-54'4902,"-7"54"-258,0 0 0,27 18-3612,-24 16-387,10 17-129,-6 3 0,7 19 0,-3 0 1,-1 8-517,3 3-130,-6-11-644,13 4-3483,-8-8-645,-1-10 129,1-4-516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7:13.6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50FC6A-7015-4CC5-A085-F61BC350D967}" emma:medium="tactile" emma:mode="ink">
          <msink:context xmlns:msink="http://schemas.microsoft.com/ink/2010/main" type="inkDrawing" rotatedBoundingBox="6764,8324 6935,11806 6894,11808 6723,8326" semanticType="callout" shapeName="Other"/>
        </emma:interpretation>
      </emma:emma>
    </inkml:annotationXML>
    <inkml:trace contextRef="#ctx0" brushRef="#br0">18 34 12771,'-7'-21'5031,"4"3"-387,3 18 129,0 0-2838,0 0-774,0 0-516,0 0-129,0 0-129,0 11 0,-2 17-129,0 11-129,-2 20 1,4 10-130,0 19 0,0 8 0,0 14 0,8 7 0,0 10 0,1 11 0,4 12 0,-1 8 0,1 2 0,-1 7 0,2 10 0,-3 6 0,0 9 0,-2-11 0,-4-6 0,0-12 0,-1-6 0,-1-13 0,1-11 0,3-19 0,-3-20 0,5-8 0,-9-27-1678,0-8-3611,0-15-129,0-15-129,0-21-258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6:41.98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9E6AD0F-A833-48EA-AB08-A972677FE259}" emma:medium="tactile" emma:mode="ink">
          <msink:context xmlns:msink="http://schemas.microsoft.com/ink/2010/main" type="writingRegion" rotatedBoundingBox="1238,430 19965,938 19861,4761 1135,4253"/>
        </emma:interpretation>
      </emma:emma>
    </inkml:annotationXML>
    <inkml:traceGroup>
      <inkml:annotationXML>
        <emma:emma xmlns:emma="http://www.w3.org/2003/04/emma" version="1.0">
          <emma:interpretation id="{A3E9BFF2-8326-44DE-BE28-C65FD858B3AB}" emma:medium="tactile" emma:mode="ink">
            <msink:context xmlns:msink="http://schemas.microsoft.com/ink/2010/main" type="paragraph" rotatedBoundingBox="1220,583 15810,501 15817,1736 1227,18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5586C8-64C4-4210-8473-0C21BD2D3EB9}" emma:medium="tactile" emma:mode="ink">
              <msink:context xmlns:msink="http://schemas.microsoft.com/ink/2010/main" type="line" rotatedBoundingBox="1220,583 15810,501 15817,1736 1227,1818"/>
            </emma:interpretation>
          </emma:emma>
        </inkml:annotationXML>
        <inkml:traceGroup>
          <inkml:annotationXML>
            <emma:emma xmlns:emma="http://www.w3.org/2003/04/emma" version="1.0">
              <emma:interpretation id="{5F689D17-5676-40CB-ABBB-EAE892A6D5C0}" emma:medium="tactile" emma:mode="ink">
                <msink:context xmlns:msink="http://schemas.microsoft.com/ink/2010/main" type="inkWord" rotatedBoundingBox="1220,658 4257,640 4263,1801 1227,1818"/>
              </emma:interpretation>
              <emma:one-of disjunction-type="recognition" id="oneOf0">
                <emma:interpretation id="interp0" emma:lang="en-US" emma:confidence="0.5">
                  <emma:literal>HALF</emma:literal>
                </emma:interpretation>
                <emma:interpretation id="interp1" emma:lang="en-US" emma:confidence="0">
                  <emma:literal>HALE</emma:literal>
                </emma:interpretation>
                <emma:interpretation id="interp2" emma:lang="en-US" emma:confidence="0">
                  <emma:literal>HALLE</emma:literal>
                </emma:interpretation>
                <emma:interpretation id="interp3" emma:lang="en-US" emma:confidence="0">
                  <emma:literal>HALVE</emma:literal>
                </emma:interpretation>
                <emma:interpretation id="interp4" emma:lang="en-US" emma:confidence="0">
                  <emma:literal>HALED</emma:literal>
                </emma:interpretation>
              </emma:one-of>
            </emma:emma>
          </inkml:annotationXML>
          <inkml:trace contextRef="#ctx0" brushRef="#br0">7 0 5160,'0'0'4515,"0"0"258,0 0-387,7 17-2064,-11-1-1032,4 25 0,-3-10-129,3 20-387,-4-5-258,4 11-129,-3-1 0,3 0 0,0 1-129,0 2-129,3-4 129,2-1-129,1-5 0,3-2-258,1-6 0,-3-9 0,6 0-258,-10-16-129,13 7-387,-16-23-774,15 16-1548,-15-16-1161,0 0-387,0 0 0,7-23-387</inkml:trace>
          <inkml:trace contextRef="#ctx0" brushRef="#br0" timeOffset="583.0334">151 439 7740,'0'0'4644,"0"0"-258,0 0-129,21 0-2580,15 4-645,-6-3-129,18 8-516,2-3-387,7-6-645,8 7-645,-4-7-1548,1-4-1419,9 1-387,-8-8-387,2 6 387</inkml:trace>
          <inkml:trace contextRef="#ctx0" brushRef="#br0" timeOffset="340.0195">530-22 9804,'17'-44'5031,"-17"44"-258,0 0-258,0 0-2838,15 12-645,-15 15-129,10 19-258,-8 2-129,5 15-129,-1 1 0,1 8-129,-2 0 0,2 1 0,0-6-129,0-1 0,0-6 0,4-4-258,-2-5 258,-2-8-387,2-4-129,-7-14-129,7 3-516,-9-28-2580,-2 18-1290,2-18-258,-21-2-129,5-12 0</inkml:trace>
          <inkml:trace contextRef="#ctx0" brushRef="#br0" timeOffset="1113.0637">1095 361 7998,'0'0'4644,"0"0"258,-2 9-387,-3 16-1548,-11-4-1677,14 20-516,-10-2 129,7 16-516,-6 0-129,2 4-129,0 1 0,-2-3-129,3-5-129,0-9 129,1-8-129,2-12 129,5-23-129,0 0 129,0 0 0,-7-14-129,7-20 129,0-5 0,7-11 0,4-5 0,5-5 0,3-3 0,3 5-129,-1 3 129,2 7 0,0 7 129,-7 7-129,0 11 0,-5 5 129,-11 18 0,0 0 0,23-7 129,-23 7-129,14 19 129,-5 5 129,4 4-258,-3 6 129,8 10 0,-4 3 0,4 4-129,-4 1 129,4 3-258,-2-4 0,2-1 0,-2-4 0,0-5-129,-2-3 0,-3-10 0,-1-5-129,-10-23 0,15 29-258,-15-29-516,0 0-1806,0 0-2064,0 0 0,-6-18-258,-10-3-387</inkml:trace>
          <inkml:trace contextRef="#ctx0" brushRef="#br0" timeOffset="1301.0737">1072 693 4773,'27'0'4128,"-27"0"-516,48 8 258,-20-1-2967,8 0-645,1 0-645,10-4-1935,6 12-1290,-10-15-258,13 7-129</inkml:trace>
          <inkml:trace contextRef="#ctx0" brushRef="#br0" timeOffset="1684.0964">1830 391 10320,'0'0'4902,"-11"12"-129,8 6 0,-8 4-3354,11 15-516,0-3 129,0 12-516,0-2-129,2 3-129,0-3-129,1 1 0,1-4-129,-1-4 129,1-7-129,-2-3 0,1-6 0,-1-3 0,-2-18 0,11 27 129,-11-27-129,17 10 0,-17-10 129,32 2-129,-10-2 0,3 0-129,7-7-129,0-11-387,14 18-1290,-5-10-2838,-2-1 0,2 0-387,-6-1-258</inkml:trace>
          <inkml:trace contextRef="#ctx0" brushRef="#br0" timeOffset="2345.1342">2515 478 6708,'-2'-53'4902,"18"31"-129,11 6-516,5 13-1290,-4-15-1161,25 16-516,-10-10-387,14 12-387,-7-4-258,1 4-258,-4 0-129,-8 0-516,4 15-903,-26-5-3096,-1-1 129,-16-9-387,4 25-258</inkml:trace>
          <inkml:trace contextRef="#ctx0" brushRef="#br0" timeOffset="7123.4075">2547 419 5805,'-16'-1'4902,"-2"8"-516,13 11 129,-4 10-2193,-5-8-645,14 19-387,-4-9 0,9 16-645,-1-3-129,10 10-129,-1-3-129,6 3-129,-3-3 0,4-2 0,-4-3-129,-4-8-129,2-3 0,-7-13-129,2-1-129,-9-20-129,7 23-774,-7-23-2580,-8 0-516,8 0-387,-13-21-129</inkml:trace>
          <inkml:trace contextRef="#ctx0" brushRef="#br0" timeOffset="7382.4223">2525 688 5547,'9'-18'4902,"-9"18"-129,20-1-258,-20 1-1161,35 0-1548,-35 0-516,36 3-387,-16-1-258,10 1-387,2 1-258,2-4-516,15 0-1935,-2 0-2064,-1-11-129,4 1-258,-2-8-645</inkml:trace>
        </inkml:traceGroup>
        <inkml:traceGroup>
          <inkml:annotationXML>
            <emma:emma xmlns:emma="http://www.w3.org/2003/04/emma" version="1.0">
              <emma:interpretation id="{0AFA0191-CFEA-4CEF-A9C7-D4DB2E9FBD03}" emma:medium="tactile" emma:mode="ink">
                <msink:context xmlns:msink="http://schemas.microsoft.com/ink/2010/main" type="inkWord" rotatedBoundingBox="5554,558 15810,501 15817,1576 5560,1634"/>
              </emma:interpretation>
              <emma:one-of disjunction-type="recognition" id="oneOf1">
                <emma:interpretation id="interp5" emma:lang="en-US" emma:confidence="0">
                  <emma:literal>SUBTRAetOR-</emma:literal>
                </emma:interpretation>
                <emma:interpretation id="interp6" emma:lang="en-US" emma:confidence="0">
                  <emma:literal>SUB T Raton</emma:literal>
                </emma:interpretation>
                <emma:interpretation id="interp7" emma:lang="en-US" emma:confidence="0">
                  <emma:literal>SUB T Rae TORT</emma:literal>
                </emma:interpretation>
                <emma:interpretation id="interp8" emma:lang="en-US" emma:confidence="0">
                  <emma:literal>SUB T Rat-OR</emma:literal>
                </emma:interpretation>
                <emma:interpretation id="interp9" emma:lang="en-US" emma:confidence="0">
                  <emma:literal>SUB T Rae TORE</emma:literal>
                </emma:interpretation>
              </emma:one-of>
            </emma:emma>
          </inkml:annotationXML>
          <inkml:trace contextRef="#ctx0" brushRef="#br0" timeOffset="8219.4702">4806-87 7224,'0'-29'4128,"-22"-3"258,-4 23-258,-1 9-2322,-21-7-387,9 9-645,-13 0 0,8 12-387,-4 0-129,11 6-129,-1 3 0,10 3-129,5 1-129,7 0 129,5-1 0,11 3 129,0-6 0,18 4 129,8-6 0,15 4 129,6-4 0,15 6 0,5-6 0,10 8 0,-1-4-258,3 3 129,-8-1-129,-5 1 129,-11 1-129,-11 1 0,-14 0 129,-10 2-129,-15-1 129,-5-1-258,-10 0 258,-15 0-258,-11-3 258,-8-4-258,-10-2 0,-4-8 129,-6-2-129,0-8 0,-4-3 129,4-3-129,3-13 129,5-2-129,8-5-129,5-2 258,9 3-258,6-1-129,8 7-258,0-5-516,20 21-1419,0 0-2451,0 0 258,0 0-387,0 0-645</inkml:trace>
          <inkml:trace contextRef="#ctx0" brushRef="#br0" timeOffset="8739.4998">5274 238 8901,'0'0'4386,"0"0"0,0 11-258,5 14-2580,-5-6-516,7 20 0,-5-7-258,7 13-258,-2-1-129,7 4-129,-1-1 0,4-1-258,3-5 258,1-4-129,2-10 129,4-4 0,0-11 0,3-3 129,-3-9 0,1-3 0,-3-15 129,0-2-258,-6-8 129,3-6-129,-6-7 0,-2-2-129,-3-6-129,-2-5 129,-6 1-258,-3 1 0,0 6-129,-7 2-258,0 17-516,-21-5-2580,12 16-1290,-8 9-258,7 7 0,-1 3-645</inkml:trace>
          <inkml:trace contextRef="#ctx0" brushRef="#br0" timeOffset="9724.5554">6188 236 11352,'16'-14'4644,"-16"14"0,0 0 0,19 18-3354,-19-18-516,6 41 0,-6-16-258,2 14 0,-2-2-129,3 6-129,-1-2 0,0 1-258,0-2 258,-1-1-258,-1-7 129,2-2-129,0-5 0,0-6 129,-2-3-129,0-16 0,0 18-129,0-18-258,0 0 0,-15 2-387,15-2-516,-25-14-1161,25 14-1806,-14-41-516,7 7-129,4-10 516,3 1 1161,0-14 1677,3 0 1161,8 5 1806,-1 1 2322,3-2 1032,7 12-516,-1 5-258,-3-1-1419,20 24-387,-13-8-645,18 21-387,-9-2-387,7 6-129,-7 6-258,2 10-129,-9 3 0,-8 4-258,-8 1 0,-9 2 0,-5 1-258,-15-5 0,-1 1 0,-11-6-129,5 1 0,-3-12 129,9 3-129,-1-8 0,22-5 258,0 0 0,0 0 129,0 0 129,22 0 129,8 0 0,2 0 129,9 5 0,-6 1 0,8 8 0,-5-1 0,-3 4-258,-5 5 258,-5 1-258,-11 0 0,-5 4 0,-9-3 0,-5 5-129,-16-4 0,-10 0 129,-6-2-129,-7-2 0,-6-1 0,-2-10-129,2 1-129,-3-11 0,9 2-258,-6-7-387,21 5-1161,-3-16-2709,9 0 129,5 0-387,9-4-645</inkml:trace>
          <inkml:trace contextRef="#ctx0" brushRef="#br0" timeOffset="10137.5798">7044 192 12642,'67'-7'5031,"-26"7"-387,11 0 258,-10 0-3870,24 5-258,-7-3-258,3 5-258,-7-2-129,-3-1-258,-6 1-258,-12-5-774,9-3-3354,-22-5-129,-21 8-258,19-17-387</inkml:trace>
          <inkml:trace contextRef="#ctx0" brushRef="#br0" timeOffset="10352.5922">7414 188 11997,'-13'52'5031,"13"-18"-129,0 5 0,0 21-3096,-4-12-774,4 15-387,0-5-258,6 1-387,-1 0 0,-3-10-516,7 8-516,-9-18-3225,0-7-774,2-10 0,-2-22-387</inkml:trace>
          <inkml:trace contextRef="#ctx0" brushRef="#br0" timeOffset="11763.6729">8301 318 6708,'7'-16'4644,"-7"16"0,0 0-258,-3-28-1548,3 28-774,0 0-645,0 0-516,0 0-129,0 0-129,-7-22-258,7 22 0,0 0 0,0 0-129,-13-19 0,13 19-129,-16-9 129,16 9-129,0 0-129,0 0 129,-18-9-129,18 9 0,0 0 0,0 0 0,0 0 0,0 0 0,0 0 0,0 0-129,0 0 129,0 0 0,0 0-129,0 0 129,0 0-129,0 0 129,0 0-129,0 0 129,0 0 0,0 0 0,0 0-129,0 0 129,0 0 129,0 0-258,0 0 129,0 0-129,0 0 0,0 0 0,0 0-129,0 0 0,0 0-129,0 0-129,0 0 129,0 0 129,0 0 0,0 0 0,0 0 0,0 0 129,0 0 129,0 0 129,0 0-129,0 0 129,0 0 129,0 0 0,0 0 0,-5 19 129,3 1 0,2 12 0,0 4-129,2 12 129,0 1 0,3 8-258,-1 0 129,1 2-129,-1 0 0,1-8-129,-2-8 258,1-6-258,-2-8 0,0-10 129,-2-19-129,0 0 0,0 0 0,-9-23-129,2-7 129,-2-11-129,0-5 0,0-9 129,4-4-129,3-3 129,2-2-129,5 1 129,9 3 0,6 7 129,7 5-129,5 8 129,1 8 0,3 13-129,3 5 129,-2 14 0,-3 0 0,-2 9-129,-5 10 0,-8 4 129,-8 6-129,-7 1 0,-4 2 0,-16 0 0,-7 0-129,-8-5-129,-1 1 129,-5-7 0,3 1 0,2-6 0,7 0 0,6-4 0,19-12 129,-11 25 0,11-25 129,23 29-129,4-13 129,10 3 0,4-1 129,5 7-258,1-2 258,1 2-129,-6 0-129,-1-2 0,-5 0-129,-8-3-129,-1 3-258,-11-14-387,9 14-903,-25-23-3096,18 10 0,-18-10-129,19-7-258</inkml:trace>
          <inkml:trace contextRef="#ctx0" brushRef="#br0" timeOffset="12651.7237">8972 581 9288,'-18'-9'4773,"41"9"-645,9 2 0,14 9-2967,-3-11-387,14 5-129,5-5-645,4 0-258,12-2-645,-7-17-387,15 6-774,-13-11-774,1 0-258,-11-6 258,-6 3 258,-18-5 1032,-11 4 1290,-12 3 1161,-16-7 1161,0 13 1161,-12-5 258,12 24-129,-41-28-516,25 28-645,-16 0-645,14 16-516,-9 2-387,10 16-258,-3 1 129,8 11-516,3 2 258,9 4-387,0 1 129,12-5-129,15-1-129,1-14-129,13 5-387,-5-26-387,15 8-2193,-6-17-1032,-3-6-387,-1-11-129,-5-13-258</inkml:trace>
          <inkml:trace contextRef="#ctx0" brushRef="#br0" timeOffset="12252.7008">9086 363 13287,'0'-16'4902,"0"28"-258,-2 13 129,-18 3-3741,18 19-516,-8-5 258,4 12-516,-4-3 129,-1 1-258,-1-4 0,3-7-129,-2-11 0,4-7 0,7-23 0,0 0-129,-20 5 129,19-21-129,1-16 129,0-8 0,0-8 0,8-9 129,3-4-258,5-1 258,0 3-129,0 6 129,0 5-129,0 9 129,-3 7-129,-1 12 129,-12 20 129,25-12-129,-25 12 129,34 21-129,-16 4 0,3 10 129,-1 8 0,4 5-258,-2 4 259,-1 3-259,-1-2 0,-4-3-130,0-4 130,-7-5-516,1-3 129,-10-17-387,7 7-774,-19-28-1548,12 0-2064,-30-1 387,10-14-516,-8-8-258</inkml:trace>
          <inkml:trace contextRef="#ctx0" brushRef="#br0" timeOffset="12910.7385">10180 274 14577,'10'-8'4902,"13"8"-129,8 0-129,17 11-3741,1-9-258,19 5-129,1-7-129,8 0-258,-1 0-129,1-9 0,-6 4-387,-14-13-645,2 13-2451,-24-8-1419,-12 3 129,-23 10-387,6-20-387</inkml:trace>
          <inkml:trace contextRef="#ctx0" brushRef="#br0" timeOffset="13106.7497">10784 215 9933,'-44'46'5031,"26"-16"-258,2 8 129,0-8-2064,12 25-1548,-13-10-258,15 8-645,-3-5-129,5 0-387,0-2 0,1-10-387,12-1-129,-6-19-516,20 8-1935,-8-21-1548,4-3-387,6-9 129,5-12-258</inkml:trace>
          <inkml:trace contextRef="#ctx0" brushRef="#br0" timeOffset="13455.7697">11224 364 13029,'-52'-17'4773,"27"22"-258,4 13-129,7 14-3354,-11-4-129,14 13-516,-3-2 129,10 7-387,2-1 129,2-2-258,13-4 258,8-4-129,2-6 0,8-4 129,-3-13 0,4-3 0,-2-9 0,-1-4 129,-4-15-129,0-6 129,-9-9-128,-6-8-259,-8-7 0,-2-6 0,-11-5 0,-14-2 0,-3 3 0,-11-2-259,0 17-515,-9-6-903,17 22-2967,-6 8-516,9 15 129,6 5-387</inkml:trace>
          <inkml:trace contextRef="#ctx0" brushRef="#br0" timeOffset="14063.8044">11501 366 15351,'54'37'4902,"-28"-8"0,-8-4-387,3 19-3741,-8-3-129,3 9-258,-9 0 0,0 3-387,-5-7 129,-2-1 0,0-10-129,0-8 0,0-27 0,0 0-129,-18 0 129,9-34-129,0-10 129,0-11 129,6-6-258,-1-8 258,4-2-129,0 3 129,11 2-129,5 11 129,7 4-129,5 11 0,4 7 129,8 13 0,-1 9-129,2 11 0,-4 6 129,-1 13 1,-10 6-130,-8 9 0,-11 3 0,-7 3 0,-16-3 0,-12 2 0,-8-5 0,-3-2 0,-2-5 0,2-3-259,7 0 130,9-1 0,10 0 0,13 0 129,13 0 0,17 4 129,13-2 0,14 1 129,7-3-128,10 2-130,5-3 0,1-3 0,-4-3 0,-8-2 0,-9-1 0,-13-8 0,-7 8-775,-39-13-3998,32 0-516,-32 0 258,7-20-645</inkml:trace>
          <inkml:trace contextRef="#ctx0" brushRef="#br0" timeOffset="14363.8216">13328 425 15093,'73'0'5160,"-32"2"-129,3 1-129,11 17-3483,4-15-516,25 8-644,5-8-259,14 4 0,4-4 0,5 0 0,-4-5 0,-3 2 0,-14-2 0,-18 0 0,-11 0 0,-30 0-4129,-7-3-773,-25 3-129,-4-22-645</inkml:trace>
        </inkml:traceGroup>
      </inkml:traceGroup>
    </inkml:traceGroup>
    <inkml:traceGroup>
      <inkml:annotationXML>
        <emma:emma xmlns:emma="http://www.w3.org/2003/04/emma" version="1.0">
          <emma:interpretation id="{D3203BA8-DFF2-4930-A45A-A21CFF18041B}" emma:medium="tactile" emma:mode="ink">
            <msink:context xmlns:msink="http://schemas.microsoft.com/ink/2010/main" type="paragraph" rotatedBoundingBox="3154,2681 19906,3136 19861,4761 3110,43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281BF8F-28C6-43CB-8E6E-A3DC37DE8804}" emma:medium="tactile" emma:mode="ink">
              <msink:context xmlns:msink="http://schemas.microsoft.com/ink/2010/main" type="line" rotatedBoundingBox="3154,2681 19906,3136 19861,4761 3110,4307"/>
            </emma:interpretation>
          </emma:emma>
        </inkml:annotationXML>
        <inkml:traceGroup>
          <inkml:annotationXML>
            <emma:emma xmlns:emma="http://www.w3.org/2003/04/emma" version="1.0">
              <emma:interpretation id="{C6A57704-0D0E-43AE-88E3-F502795175FA}" emma:medium="tactile" emma:mode="ink">
                <msink:context xmlns:msink="http://schemas.microsoft.com/ink/2010/main" type="inkWord" rotatedBoundingBox="3143,3067 4947,3116 4913,4356 3110,4307">
                  <msink:destinationLink direction="with" ref="{447B7BC6-6FFA-45DD-AB94-25FA1FF84E15}"/>
                </msink:context>
              </emma:interpretation>
              <emma:one-of disjunction-type="recognition" id="oneOf2">
                <emma:interpretation id="interp10" emma:lang="en-US" emma:confidence="0">
                  <emma:literal>NY</emma:literal>
                </emma:interpretation>
                <emma:interpretation id="interp11" emma:lang="en-US" emma:confidence="0">
                  <emma:literal>my</emma:literal>
                </emma:interpretation>
                <emma:interpretation id="interp12" emma:lang="en-US" emma:confidence="0">
                  <emma:literal>any</emma:literal>
                </emma:interpretation>
                <emma:interpretation id="interp13" emma:lang="en-US" emma:confidence="0">
                  <emma:literal>Hey</emma:literal>
                </emma:interpretation>
                <emma:interpretation id="interp14" emma:lang="en-US" emma:confidence="0">
                  <emma:literal>fey</emma:literal>
                </emma:interpretation>
              </emma:one-of>
            </emma:emma>
          </inkml:annotationXML>
          <inkml:trace contextRef="#ctx0" brushRef="#br1" timeOffset="19564.1188">1914 2561 11094,'16'-35'4773,"-16"35"-258,28-29 258,-19 11-3354,18 18-387,-10-9-258,12 9-129,-8 0-129,4 6-129,-2-1-129,0 9 0,-5 1-129,-2 6 129,-5 2-129,-4 6 0,-7 3 0,0 1-129,-13 8 129,-6-2-129,-2 2 129,-6-5-258,-2-1 129,1-6-129,3-4 129,2-7-258,3-4 258,20-14-129,-23 7 0,23-7 0,0 0 129,0-18 0,16 0-129,6-3 129,6-2-129,4-4 129,5-1-129,6-1 258,-2-1-258,3-2 129,-4 2 0,-1-2 0,-5 2 0,-6 1 0,-7 4 129,-6 2 0,-7 2-129,-6 5 129,-2 16-129,-10-18 129,10 18-129,-32 0 0,14 0 129,0 16-129,0 7 0,4 6 0,3 4 0,6 5 0,5 6 258,4 1-129,12 1 0,8-5-129,7 1 0,4-4-129,10-1-258,-4-14-516,17 11-1290,-8-16-2451,-4-7-258,2-4 0,-5-7-387</inkml:trace>
          <inkml:trace contextRef="#ctx0" brushRef="#br1" timeOffset="20028.1456">3271 2401 13287,'0'-18'5031,"0"18"-129,7 9 0,7 32-3483,-5-11-774,16 17 0,-2-5-129,7 8-258,-1-2 0,-1 0-387,6-5 0,-7-11-387,8 0-129,-12-23-516,18 7-645,-25-23-1290,20-2-516,-22-23 387,16 5 645,-23-17 1290,4-1 645,-4 2 1290,-9-6 774,2 20 1677,-7-8 129,7 37 129,-14-34-903,14 34-645,-5 12-774,5 20-129,-6 6-387,5 13 0,-10 6 129,4 13-515,-6 4-130,3 14 0,-8 4 0,-3 2 0,-1 6 0,-6-9 0,8 8-1162,-15-17-3740,12-7-258,-4-18 0,7-15-387</inkml:trace>
        </inkml:traceGroup>
        <inkml:traceGroup>
          <inkml:annotationXML>
            <emma:emma xmlns:emma="http://www.w3.org/2003/04/emma" version="1.0">
              <emma:interpretation id="{2BF5E2D9-BB01-424C-9E0F-70EE748FBD19}" emma:medium="tactile" emma:mode="ink">
                <msink:context xmlns:msink="http://schemas.microsoft.com/ink/2010/main" type="inkWord" rotatedBoundingBox="7843,2934 7961,3736 7288,3835 7170,3033">
                  <msink:destinationLink direction="with" ref="{447B7BC6-6FFA-45DD-AB94-25FA1FF84E15}"/>
                </msink:context>
              </emma:interpretation>
              <emma:one-of disjunction-type="recognition" id="oneOf3">
                <emma:interpretation id="interp15" emma:lang="en-US" emma:confidence="1">
                  <emma:literal>B</emma:literal>
                </emma:interpretation>
                <emma:interpretation id="interp16" emma:lang="en-US" emma:confidence="0">
                  <emma:literal>y</emma:literal>
                </emma:interpretation>
                <emma:interpretation id="interp17" emma:lang="en-US" emma:confidence="0">
                  <emma:literal>BF</emma:literal>
                </emma:interpretation>
                <emma:interpretation id="interp18" emma:lang="en-US" emma:confidence="0">
                  <emma:literal>BY</emma:literal>
                </emma:interpretation>
                <emma:interpretation id="interp19" emma:lang="en-US" emma:confidence="0">
                  <emma:literal>BE</emma:literal>
                </emma:interpretation>
              </emma:one-of>
            </emma:emma>
          </inkml:annotationXML>
          <inkml:trace contextRef="#ctx0" brushRef="#br1" timeOffset="21071.2052">6076 2405 13416,'0'0'5031,"14"10"-258,-7 15 0,-7 5-3612,11 22-387,-8 1 129,8 15-387,-6 1 0,1 4-387,-3-3 129,1-10-258,-2-6 129,-1-10-258,1-14 129,-2-30-258,0 0 129,0 0 0,4-25-129,-4-16 129,0-8-129,-2-14 0,2-4 0,-5-6 0,1 0 0,1 2 258,3 1-129,0 8 129,5 7 0,9 10 129,4 8 0,9 12 129,3 9 0,9 13-129,-2 3 129,4 12-129,-7 8 0,-4 10 129,-8 6-387,-13 4 129,-9 7-258,-11-5 0,-11 1-258,-13-7 129,5-1-129,-8-12-129,12 0 129,3-10 258,23-13 0,0 0 129,0 0 258,24 16 0,8-16 258,13 3 0,-1-1 0,8 9 0,-2-4 129,1 7-258,-6 2 258,-2 6-258,-11-1 129,-8 6-258,-11-1 258,-11 5-258,-6-1 129,-15 0-129,-15 0-129,-9-1 129,-7-3-129,-3-2-129,-6-5 0,-1-6-129,3-3 0,-2-8-129,7 0-129,3-8-129,13 1-258,-8-22-1290,19 8-2709,9-2 387,7-4-516,9 5 129</inkml:trace>
        </inkml:traceGroup>
        <inkml:traceGroup>
          <inkml:annotationXML>
            <emma:emma xmlns:emma="http://www.w3.org/2003/04/emma" version="1.0">
              <emma:interpretation id="{FE64449F-D9D4-4E5B-9188-BEB40F5F4FCE}" emma:medium="tactile" emma:mode="ink">
                <msink:context xmlns:msink="http://schemas.microsoft.com/ink/2010/main" type="inkWord" rotatedBoundingBox="9023,2984 9885,3008 9865,3732 9004,3709">
                  <msink:destinationLink direction="with" ref="{447B7BC6-6FFA-45DD-AB94-25FA1FF84E15}"/>
                </msink:context>
              </emma:interpretation>
              <emma:one-of disjunction-type="recognition" id="oneOf4">
                <emma:interpretation id="interp20" emma:lang="en-US" emma:confidence="1">
                  <emma:literal>&gt;</emma:literal>
                </emma:interpretation>
                <emma:interpretation id="interp21" emma:lang="en-US" emma:confidence="0">
                  <emma:literal>7</emma:literal>
                </emma:interpretation>
                <emma:interpretation id="interp22" emma:lang="en-US" emma:confidence="0">
                  <emma:literal>F</emma:literal>
                </emma:interpretation>
                <emma:interpretation id="interp23" emma:lang="en-US" emma:confidence="0">
                  <emma:literal>*</emma:literal>
                </emma:interpretation>
                <emma:interpretation id="interp24" emma:lang="en-US" emma:confidence="0">
                  <emma:literal>1</emma:literal>
                </emma:interpretation>
              </emma:one-of>
            </emma:emma>
          </inkml:annotationXML>
          <inkml:trace contextRef="#ctx0" brushRef="#br1" timeOffset="21696.241">7855 2362 8256,'-11'-59'4773,"23"40"129,13 8-387,14 11-1161,2-5-1677,29 12-258,-6-4-516,16 20-129,-2-1-258,4 12 0,-6-1-258,-6 12 0,-12 1-129,-11 4 129,-13-2-129,-13 0 1,-12-2-130,-9-3 0,-20-2 0,-14-7 0,-14-2 0,-19-6 0,-11 3 0,-19-11-904,7 12-2837,-19-12-1161,1-1-258,-3-1-129,3-5-129</inkml:trace>
          <inkml:trace contextRef="#ctx0" brushRef="#br1" timeOffset="21414.2249">8029 2408 15093,'28'25'5031,"-17"0"129,-4 5-516,2 11-3999,-5 2 0,10 8-129,-5-4 0,5 1-258,-5-4 1,3-6-259,-1-5 0,-2-8-259,0-5-128,-9-20-516,0 0-1032,-13 0-3096,-4-22 258,-8-10-387,-2-10-129</inkml:trace>
        </inkml:traceGroup>
        <inkml:traceGroup>
          <inkml:annotationXML>
            <emma:emma xmlns:emma="http://www.w3.org/2003/04/emma" version="1.0">
              <emma:interpretation id="{40FA1DC6-C75A-4353-9326-7651E035A012}" emma:medium="tactile" emma:mode="ink">
                <msink:context xmlns:msink="http://schemas.microsoft.com/ink/2010/main" type="inkWord" rotatedBoundingBox="15290,3011 19906,3136 19863,4700 15248,4575"/>
              </emma:interpretation>
              <emma:one-of disjunction-type="recognition" id="oneOf5">
                <emma:interpretation id="interp25" emma:lang="en-US" emma:confidence="0">
                  <emma:literal>D=ay+ny-</emma:literal>
                </emma:interpretation>
                <emma:interpretation id="interp26" emma:lang="en-US" emma:confidence="0">
                  <emma:literal>D=ay+ny~</emma:literal>
                </emma:interpretation>
                <emma:interpretation id="interp27" emma:lang="en-US" emma:confidence="0">
                  <emma:literal>D=ay+ny"</emma:literal>
                </emma:interpretation>
                <emma:interpretation id="interp28" emma:lang="en-US" emma:confidence="0">
                  <emma:literal>Dayboy</emma:literal>
                </emma:interpretation>
                <emma:interpretation id="interp29" emma:lang="en-US" emma:confidence="0">
                  <emma:literal>Dayfly</emma:literal>
                </emma:interpretation>
              </emma:one-of>
            </emma:emma>
          </inkml:annotationXML>
          <inkml:trace contextRef="#ctx0" brushRef="#br1" timeOffset="36000.0591">10742 2821 11739,'32'-21'4902,"-4"15"-516,13 6 387,12 0-3096,-8 0-387,26 16-129,-5-5-387,16 8-129,-1 3-258,8 6-129,-1 4 0,-1 9 0,-7 2-129,-9 8 1,-11 5-130,-12 4 0,-16 2 0,-16 2 0,-16 2 0,-8-2 0,-24-3 0,-15-4 0,-11-9 0,-8-7 0,-9-6 0,-7-10 0,-1-9 0,-5-7 0,5-5 0,-3-4 0,6-4 0,4-7 0,7 1 0,8 1 0,10 2 0,8-2-130,16 3-386,6-4-258,21 10-645,0 0-3225,12-7-129,15 1-387,7-1 129</inkml:trace>
          <inkml:trace contextRef="#ctx0" brushRef="#br1" timeOffset="35543.0329">11202 2780 12771,'0'0'4902,"0"0"-258,-16 7 129,20 27-2967,-6 0-774,4 19-258,-2 6 0,7 17-129,-3 3-129,6 4-386,-1-1-130,5-2 0,-1-4 0,1-8 0,-3-15 0,-2-8 0,-2-13 0,-2-11 0,0-3 0,-5-18-259,0 0-644,-16-9-1677,6-10-2193,-6-10-129,-2-8-129,-3-8-258</inkml:trace>
          <inkml:trace contextRef="#ctx0" brushRef="#br1" timeOffset="36302.0764">12458 3138 14190,'66'-15'4902,"-27"12"-129,4-3-129,1-11-2838,6 17-1161,-4-2 0,4 2-387,-5 0-129,-8-4-516,2 8-774,-39-4-3354,32 12-387,-32-12 0,0 0-258</inkml:trace>
          <inkml:trace contextRef="#ctx0" brushRef="#br1" timeOffset="36522.089">12526 3331 14835,'-7'22'5031,"26"-1"-129,10-10-129,-4-8-3354,26 13-516,1-9-387,14 2-128,1-5-388,6-4 0,2 2-646,-11-13-1805,3 4-2322,-6-4-258,-8-1-129,-7-4-387</inkml:trace>
          <inkml:trace contextRef="#ctx0" brushRef="#br1" timeOffset="37591.1501">14052 2835 12384,'3'-25'5031,"33"4"-387,-9 10 258,10 11-2193,-8-3-1806,20 3-129,-4 0-258,5 12-129,-9 4 0,-2 5-257,-7 8-130,-7 3 0,-11 3 0,-11 5 0,-3 1 0,-14-2 0,-9 3 0,-7-8-259,-2 4-128,-7-14 0,7 3 0,-2-11 0,7-3 129,6-12 129,21-1 0,-22-3 0,22 3 129,4-30 0,10 8 129,9-3 0,6-1 0,3-3 0,2 2 0,3-3 0,-1 0 0,1 0 0,-2 0 0,-2 3-129,-9 2 129,0 4 0,-10 1 0,-4 4 0,-10 16-129,0 0 129,0 0-129,-19-5 129,-1 10-129,-3 13 0,2 5 0,-2 7 0,3 6 0,6 5 129,7 5-129,7 7 0,9 6 0,16 1 129,7-3-129,10-3 129,5-4-129,6-10 0,2-8 0,0-12 0,0-13-258,-7-7-129,2 0-516,-27-19-3741,8-8-258,-17-9 0,-11-5-387</inkml:trace>
          <inkml:trace contextRef="#ctx0" brushRef="#br1" timeOffset="37902.1671">14136 2430 15222,'-22'-15'5031,"22"15"-129,0 0-258,20-12-3612,12 12-516,9-2 0,12 2-129,6-2-129,10 2 1,0-3-259,3-3-130,1 6-386,-9-7-903,10 7-3225,-13 0-387,-6 6 0,-5 3-516</inkml:trace>
          <inkml:trace contextRef="#ctx0" brushRef="#br1" timeOffset="38352.1928">15231 2595 12384,'43'53'5160,"-16"-15"-129,-4 4 0,5 19-1935,-10-6-2064,16 13-516,-6-3-129,2-1-257,-1-7-130,-2-9 0,-2-12 0,-1-16 0,0-15-130,0-10 130,0-22-129,-1-10 129,0-10 129,0-4-129,-3-3 130,-3 6-130,-4 6 0,-3 10 0,-4 5 0,-6 27 0,0 0 0,0 0 0,0 19 0,-4 22 0,-1 11 0,-2 17 0,0 11 0,-2 13 0,0 6 0,-2 1 0,1 0 0,-5-8 0,1-3 0,-4-19 0,6-5 0,-11-27-1420,14-8-3482,-7-12-129,16-18 129,-20 5-645</inkml:trace>
          <inkml:trace contextRef="#ctx0" brushRef="#br1" timeOffset="38594.2072">15886 3218 15093,'60'-41'5160,"-21"30"-129,9 7-258,4-4-3354,10 11-774,2 2-129,11 3-386,-2-7-130,0-1 0,-2 0 0,-10-14-259,-5 3-644,-24-21-1806,-3 7-2193,-17-3 0,-12 0-387,-8 1 0</inkml:trace>
          <inkml:trace contextRef="#ctx0" brushRef="#br1" timeOffset="38753.2166">16505 2910 10449,'-70'-7'4902,"46"12"-129,6 13 129,12 16-2193,-2-9-1290,15 21-516,0 0-129,12 11-387,-3 2-387,2-2-129,5 7-774,-16-9-3612,9-7-387,-3-9 0,-2-14-258</inkml:trace>
          <inkml:trace contextRef="#ctx0" brushRef="#br1" timeOffset="39276.2465">16809 2928 16383,'69'-72'5031,"-28"48"258,6 15-387,-3 0-3740,2 12-1162,-3 8 0,1 12 0,-12 4 0,-8 7 0,-12 5 0,-12 0 0,-5 4 0,-18-4 0,-9 0 0,-13-9 0,4 2 0,-5-12 0,9-1 0,3-8-388,9-4 130,9-7 0,16 0 129,0-11 0,9-6 129,16-7 0,8-4 0,10-4 129,5-4-129,6-1 129,-1 0-129,-2-1 0,-4 3 129,-10 3-129,-8 3 129,-10 6-129,-6 4 129,-13 19 0,0-18-129,0 18 129,-11 5 0,0 13-129,-3 7 0,2 7 0,-1 11 0,2 6-129,4 12 0,0 1-258,7 6-129,0-15-516,16 15-1161,-2-20-2709,10-13 0,4-12-258,6-17-129</inkml:trace>
          <inkml:trace contextRef="#ctx0" brushRef="#br1" timeOffset="39704.2708">17693 3004 11997,'0'-16'5031,"0"16"-258,0 0 258,13 18-2322,6 16-1806,-5-4-129,11 13-129,-5-2-258,6-1-129,-1-6-129,6-7-129,-1-11 0,2-13 0,-2-3 0,4-21 0,-4-13 0,0-5 0,-5-7 0,-3-4 0,-6 6 130,-6 6-130,-4 5 0,-3 11 0,-3 22 0,0 0 0,-7 9 0,2 34 0,-4 8 0,2 17 0,0 8 0,-2 10 0,2 3 0,0-2 0,1-3 0,-3-13 0,4-7 0,-4-20 0,4-5-517,5-39-386,-15 25-645,-4-39-1935,14-16-1419,-4-16 0,-2-19-387,-1-13-387</inkml:trace>
          <inkml:trace contextRef="#ctx0" brushRef="#br1" timeOffset="39984.2869">17730 2502 12255,'-1'-53'4902,"1"37"-129,0 16 129,0 0-2967,5-16-774,16 16-258,-1 2-258,17 7-129,6-6-129,17 3-129,13-5-128,18-1-130,7 0 0,5 0 0,-5-7 0,-7 2 0,-11 0 0,-22-2-646,-6 8-902,-29 3-3483,-23-4-129,-11 14-258,-21-5-129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7:43.25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49804DD-30BE-4826-B1CB-57B12B8E31FE}" emma:medium="tactile" emma:mode="ink">
          <msink:context xmlns:msink="http://schemas.microsoft.com/ink/2010/main" type="writingRegion" rotatedBoundingBox="1828,884 24231,736 24295,10489 1893,10637"/>
        </emma:interpretation>
      </emma:emma>
    </inkml:annotationXML>
    <inkml:traceGroup>
      <inkml:annotationXML>
        <emma:emma xmlns:emma="http://www.w3.org/2003/04/emma" version="1.0">
          <emma:interpretation id="{8B87B3EA-F769-4593-A88B-8BA82ABE6762}" emma:medium="tactile" emma:mode="ink">
            <msink:context xmlns:msink="http://schemas.microsoft.com/ink/2010/main" type="paragraph" rotatedBoundingBox="1832,798 16497,976 16481,2289 1816,21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883F89-5C53-445A-84B5-67C9D61C9C07}" emma:medium="tactile" emma:mode="ink">
              <msink:context xmlns:msink="http://schemas.microsoft.com/ink/2010/main" type="line" rotatedBoundingBox="1832,798 16497,976 16481,2289 1816,2111"/>
            </emma:interpretation>
          </emma:emma>
        </inkml:annotationXML>
        <inkml:traceGroup>
          <inkml:annotationXML>
            <emma:emma xmlns:emma="http://www.w3.org/2003/04/emma" version="1.0">
              <emma:interpretation id="{2E50B3C3-9D69-4A45-B8ED-64F5EF69E3DD}" emma:medium="tactile" emma:mode="ink">
                <msink:context xmlns:msink="http://schemas.microsoft.com/ink/2010/main" type="inkWord" rotatedBoundingBox="1831,925 4812,962 4798,2147 1816,2111"/>
              </emma:interpretation>
              <emma:one-of disjunction-type="recognition" id="oneOf0">
                <emma:interpretation id="interp0" emma:lang="en-US" emma:confidence="1">
                  <emma:literal>FULL</emma:literal>
                </emma:interpretation>
                <emma:interpretation id="interp1" emma:lang="en-US" emma:confidence="0">
                  <emma:literal>Fun</emma:literal>
                </emma:interpretation>
                <emma:interpretation id="interp2" emma:lang="en-US" emma:confidence="0">
                  <emma:literal>Full</emma:literal>
                </emma:interpretation>
                <emma:interpretation id="interp3" emma:lang="en-US" emma:confidence="0">
                  <emma:literal>Fon</emma:literal>
                </emma:interpretation>
                <emma:interpretation id="interp4" emma:lang="en-US" emma:confidence="0">
                  <emma:literal>Fok</emma:literal>
                </emma:interpretation>
              </emma:one-of>
            </emma:emma>
          </inkml:annotationXML>
          <inkml:trace contextRef="#ctx0" brushRef="#br0">35 44 11223,'-3'-26'5160,"-1"8"-387,4 18 0,0 0-3096,-16 0-903,16 19-258,-2 6 0,0 13-129,-1 6 129,1 15-258,0 7 129,2 8-129,-1 3 0,1-1-129,0-3 0,1-7-129,3-6-129,-1-10-129,3-7 0,-4-15 0,1-1-258,-3-27-387,4 18-1032,-8-29-2193,2-8-774,1-13-129,-1-9-258</inkml:trace>
          <inkml:trace contextRef="#ctx0" brushRef="#br0" timeOffset="450.0257">103 300 12126,'5'18'5031,"13"-13"-516,7 3 258,16 2-3870,-8-6-258,16 3-516,4 4-903,-7-6-3096,15-2-774,4 1-129,-1-4-387</inkml:trace>
          <inkml:trace contextRef="#ctx0" brushRef="#br0" timeOffset="260.0149">-25 90 8127,'-4'-42'4902,"4"24"-129,0 18-129,25-36-1677,5 35-1806,-1-8-258,17 9-129,2-6-129,18 6-129,1-3-129,13 1-258,0-3 129,2-2-258,-2 1-129,-12-6-258,-4 12-387,-30-9-2709,-6 9-1290,-28 0-258,-9 14-258,-24 6-387</inkml:trace>
          <inkml:trace contextRef="#ctx0" brushRef="#br0" timeOffset="1004.0574">1054 444 9417,'0'0'4644,"-19"2"-258,12 20-129,3 11-2838,-8 1-516,8 14-258,-1 0-258,5 11 0,0 0 0,12 1-129,4-8-129,7-3 258,1-11-129,6-3 129,-2-17 0,4 0 0,-5-16 129,5 0-129,-7-6 129,5-7 0,-9-10-129,4-2 0,-5-7-129,-1-2-129,-6-9 129,-1-4-129,-6-6-129,-3-5 0,-3 1-129,-2 0-129,-5 9-258,-7-2-387,11 27-1032,-13-3-3096,16 24 0,-24-7-258,24 7-129</inkml:trace>
          <inkml:trace contextRef="#ctx0" brushRef="#br0" timeOffset="1389.0791">1817 475 12771,'16'-20'5160,"2"24"-387,-9 13 258,18 21-3741,-24 1-645,13 16 129,-10-2-387,1 11 0,-7 1-258,2-3 129,-2-4-258,-6-4 0,1-10 0,-2-10 0,5-4 0,2-7 0,0-7 0,0-16 0,34 15 0,-7-15 0,6 0 0,6-2-129,6-5 0,-2-4-129,6 4-258,-8-11-645,13 11-2838,-17-5-1032,-1-1-129,-8 1-258</inkml:trace>
          <inkml:trace contextRef="#ctx0" brushRef="#br0" timeOffset="1713.098">2525 626 12900,'2'-20'5160,"-2"20"-387,0 0 258,9 9-3870,-9 11-387,4 14-129,-4-1-129,1 12-129,1-2-129,2 3 0,-2 0-129,1-2 0,1-3 0,-3-3-129,3-4 0,0-2 0,1-8 0,4-2 0,-9-22 0,28 23-129,-3-21 0,7-2-258,14-2-516,-10-14-3999,24 2-129,5-1-129,4 1-516</inkml:trace>
        </inkml:traceGroup>
        <inkml:traceGroup>
          <inkml:annotationXML>
            <emma:emma xmlns:emma="http://www.w3.org/2003/04/emma" version="1.0">
              <emma:interpretation id="{4A681061-872A-42D4-9E83-59A3CF95F270}" emma:medium="tactile" emma:mode="ink">
                <msink:context xmlns:msink="http://schemas.microsoft.com/ink/2010/main" type="inkWord" rotatedBoundingBox="5939,848 8579,880 8566,1973 5925,1941"/>
              </emma:interpretation>
              <emma:one-of disjunction-type="recognition" id="oneOf1">
                <emma:interpretation id="interp5" emma:lang="en-US" emma:confidence="1">
                  <emma:literal>SUB</emma:literal>
                </emma:interpretation>
                <emma:interpretation id="interp6" emma:lang="en-US" emma:confidence="0">
                  <emma:literal>sub</emma:literal>
                </emma:interpretation>
                <emma:interpretation id="interp7" emma:lang="en-US" emma:confidence="0">
                  <emma:literal>Sub</emma:literal>
                </emma:interpretation>
                <emma:interpretation id="interp8" emma:lang="en-US" emma:confidence="0">
                  <emma:literal>sue</emma:literal>
                </emma:interpretation>
                <emma:interpretation id="interp9" emma:lang="en-US" emma:confidence="0">
                  <emma:literal>sum</emma:literal>
                </emma:interpretation>
              </emma:one-of>
            </emma:emma>
          </inkml:annotationXML>
          <inkml:trace contextRef="#ctx0" brushRef="#br0" timeOffset="2844.1627">4546-98 11997,'5'-27'4644,"-12"4"-387,-16 23 0,-7 5-3612,-14 11-387,-6 9-129,-7 2 0,-5 5 0,3 2-129,5 0 0,10-4 0,12 0 0,20-5 0,12 0 129,23-4 129,21 2-258,9 1 258,15 0-129,5 0 258,7 4-258,-2-1 258,1 5-129,-12-2-129,-3 6 129,-12-6 0,-8 4 0,-12-4 0,-9 4-129,-14-4 129,-9 2 0,-12-4-129,-15 3 129,-10-3-129,-8-3 0,-6-4 0,-8-1-129,-1-8 0,-3-5 129,1-7-129,3 0 0,2-10 129,4-6-129,5-4 0,7 1 0,9 1-129,4-2 0,12 8-129,1-4-258,15 16-258,-7-18-903,25 18-3225,-2 0 129,11 0-387,7 0 0</inkml:trace>
          <inkml:trace contextRef="#ctx0" brushRef="#br0" timeOffset="3304.189">5219 297 9159,'-8'-20'4644,"8"20"387,0 0-774,-21 6-903,21 22-2709,-7 0-129,7 13-129,0 2 0,7 9-129,7 1-129,9 4 129,6-4-258,6 1 129,3-12-129,3-4 258,-2-10-129,2-8 129,-4-15 129,0-5-129,-5-12 129,0-15 0,-5-5-129,2-9 129,-6-12-129,0-4-129,-5-7 0,-4 0 0,-5 3 0,-6 2-129,-1 10-129,-2 6-129,-3 15-258,-12 6-129,15 22-1032,-33 4-3096,18 12-387,-1 5 0,4 6-387</inkml:trace>
          <inkml:trace contextRef="#ctx0" brushRef="#br0" timeOffset="4092.234">6224 251 12642,'0'0'4902,"0"0"0,5 8-129,-5-8-3225,0 38-1032,-4-3 0,4 15 0,-5 4-129,5 8-129,0 0-258,0 0 129,0-3-129,2-6 0,3-10-129,-1-7 129,-3-13-129,-1-23 129,0 0-129,0-9 0,0-21 0,-1-15 0,-6-8 129,-1-13-258,3-5 258,0-2 0,3 0 0,2 7 129,4 6-258,12 10 258,3 7-129,11 13 258,4 10-258,7 11 129,-2 8-129,6 2 0,-10 14 258,-1 6-258,-9 6 129,-13 5-129,-10 5 0,-9-1-129,-16 5 129,-11-11-258,-3 2 0,-8-7-129,8-2 0,0-11 129,12 1-129,5-8 129,20-5 0,0 0 129,0 0 129,32 14 0,2-12 129,9 9 129,1-2-129,6 7 129,-2 1 0,0 8 0,-7 4-129,-6 3 0,-8 3 0,-7 1 0,-10 1 0,-8-1 0,-2-2 0,-19-4 0,-10-3 0,-10-2 0,-11-6-258,-9-6 0,-3 1 0,-4-7-258,6 2 0,-2-9-387,14 2-387,-4-9-1935,20-2-1677,9 2-129,7-6-258,16 13-129</inkml:trace>
        </inkml:traceGroup>
        <inkml:traceGroup>
          <inkml:annotationXML>
            <emma:emma xmlns:emma="http://www.w3.org/2003/04/emma" version="1.0">
              <emma:interpretation id="{C1100F13-2836-4D66-AC64-3ABB0C10BE9A}" emma:medium="tactile" emma:mode="ink">
                <msink:context xmlns:msink="http://schemas.microsoft.com/ink/2010/main" type="inkWord" rotatedBoundingBox="8786,1156 16494,1250 16483,2131 8775,2037"/>
              </emma:interpretation>
              <emma:one-of disjunction-type="recognition" id="oneOf2">
                <emma:interpretation id="interp10" emma:lang="en-US" emma:confidence="0">
                  <emma:literal>tractor</emma:literal>
                </emma:interpretation>
                <emma:interpretation id="interp11" emma:lang="en-US" emma:confidence="0">
                  <emma:literal>tractor.</emma:literal>
                </emma:interpretation>
                <emma:interpretation id="interp12" emma:lang="en-US" emma:confidence="0">
                  <emma:literal>TRACTOR</emma:literal>
                </emma:interpretation>
                <emma:interpretation id="interp13" emma:lang="en-US" emma:confidence="0">
                  <emma:literal>TRACTOR.</emma:literal>
                </emma:interpretation>
                <emma:interpretation id="interp14" emma:lang="en-US" emma:confidence="0">
                  <emma:literal>Tractor</emma:literal>
                </emma:interpretation>
              </emma:one-of>
            </emma:emma>
          </inkml:annotationXML>
          <inkml:trace contextRef="#ctx0" brushRef="#br0" timeOffset="5264.3011">8326 300 14448,'0'0'5160,"12"16"-387,-12 13 0,6 15-3999,-6 1-129,0 13 0,0 6-387,0 2 0,-4-3-129,2-7 0,-1-6-129,3-11 129,-2-12-258,2-27 129,0 0-129,0 0 0,-7-43 129,3-3-129,1-9 129,-1-7-129,-3-6 129,2-1 0,3-1 129,2 10-129,0 3 129,7 11-129,9 7 0,7 8 129,8 8-258,6 13 258,4 6-129,5 4 0,0 11 129,-3 8-129,-7 3 129,-10 4-129,-10 3 129,-12-1-258,-6 2 129,-21-5-129,-9 2 0,-7-7 0,1-1 0,1-5-129,7-1 129,3-1 0,11 1 129,16-13 0,-2 26 129,10-6-129,13 3 129,11 4 129,3 0-129,10 8 129,1-5-129,4 6 0,-2-4-129,-3-2 0,-3-1-258,-8-8 0,0 2-258,-15-19-774,15 8-3096,-18-12-645,6-2-129,-3-17-258</inkml:trace>
          <inkml:trace contextRef="#ctx0" brushRef="#br0" timeOffset="5876.3361">9075 711 9675,'18'0'4515,"19"6"-516,6-5-129,5 3-3225,16-1-903,11 3-1161,-1-6-2064,-1-9-645,9-2-129,-13-17-387</inkml:trace>
          <inkml:trace contextRef="#ctx0" brushRef="#br0" timeOffset="5716.3269">9185 402 14190,'4'-16'4902,"-4"16"0,0 21 0,-13 4-3870,12 23-387,-7 0 0,5 14-129,-4 2-258,-2 2 0,0 0-258,-2-6 129,2-8-258,0-13 0,2-9 0,7-30-129,0 0 129,-16 0-129,16-30 129,2-20 0,9-10 129,1-13-129,6-5 258,2-2-129,3 1 129,-2 12 0,-3 6 129,1 17 0,-6 10 0,-2 14-129,-11 20 129,21-1 1,-12 10-259,5 19 0,0 11 0,6 13 0,-1 10 0,6 11 0,0 3 0,0 1 0,-2-4 0,-3-9 0,-2-4 0,-10-19 0,3-3-646,-11-38-773,2 25-3096,-11-25-645,-9-9 0,-8-14-258</inkml:trace>
          <inkml:trace contextRef="#ctx0" brushRef="#br0" timeOffset="6100.3489">9868 524 9675,'-7'-53'4902,"-12"34"-129,-6 6-387,-14-3-1677,17 23-1161,-17 2-516,18 21-258,-10 4-387,12 14 0,-1 9-258,10 7 129,6 4-258,4-1 0,18-4 0,12-7-129,13-9 0,7-12 0,10-8-129,1-18-387,10 3-1032,-7-15-3096,-2-13 0,-9-11-258,-6-7-129</inkml:trace>
          <inkml:trace contextRef="#ctx0" brushRef="#br0" timeOffset="6343.3628">10231 412 13803,'-14'-26'5160,"32"15"-387,7 6 129,24 5-3483,-4 0-774,21 0 0,-1 0-129,14 0-258,-1-2 0,0 0-129,-3-1-258,-11-5-258,-3 8-645,-31 0-3741,2 0-258,-32 0-129,0 0-387</inkml:trace>
          <inkml:trace contextRef="#ctx0" brushRef="#br0" timeOffset="6658.3808">10642 404 14319,'0'0'5031,"0"0"-258,-7 17 129,7 17-3741,0 2-387,2 19 0,-2-2-387,9 11-129,-2 2-129,2 0 0,1-4-387,-1-9 0,5-1-258,-7-20-258,13 7-774,-16-21-3354,15-6 129,4-12-387,9 0-129</inkml:trace>
          <inkml:trace contextRef="#ctx0" brushRef="#br0" timeOffset="7024.4018">11418 546 13545,'-38'-16'4902,"12"18"0,2 17-129,-8 6-3612,16 23-387,-5-3-129,9 11-258,-1 3-129,11 3 0,2-5-129,13-3 0,6-8 0,8-9 0,2-10 129,3-9 0,0-13-128,3-5-130,-6-12 0,1-11 0,-5-15 0,-4-6 0,-7-17 0,-5-6 0,-9-12 0,0-2 0,-9 1 0,-10 3 0,-1 11 0,-12 4 0,4 26-904,-19 6-3353,15 21-1032,-5 9 258,3 11-516,4 14-387</inkml:trace>
          <inkml:trace contextRef="#ctx0" brushRef="#br0" timeOffset="7669.4386">11827 496 14964,'49'-5'5160,"-49"5"0,25 25-258,-25-2-3870,0 21-387,0 2 0,6 11-386,-4 4-259,1-1 0,1 1 0,-3-4 0,3-11 0,0-10 0,-1-10 0,-3-26 0,0 0 0,0 0 0,4-34 0,-4-15 0,3-10 0,-1-14 0,3-7-130,-1-5 1,7 1 0,1 6 0,8 7 129,10 14 129,5 9 0,6 17-129,7 14 129,6 17-129,-3 1 130,-3 22-130,-9 8 0,-10 6-130,-15 6 1,-14 5 129,-12-2 0,-20 0 0,-9-1-258,-9-6 258,-3-5-129,3-4-129,5-5 129,10-6 0,10 1 129,12-4 0,13 2 129,15 3 0,13-3 129,15 5 0,8-2 0,12 6-128,4-2-130,4 0 0,2-2 0,-2-2 0,-5-1 0,-4-2 0,-12-4 0,-7-3 0,-9-3 0,-11-2 0,-5 3 0,-18-9-775,0 0-4127,0 0-387,0 0 129,-20-9-516</inkml:trace>
          <inkml:trace contextRef="#ctx0" brushRef="#br0" timeOffset="4443.2541">6926 279 12900,'0'-23'5160,"21"10"-645,4 10 387,25 3-3870,-5 0-258,20 0-129,5 0-258,10 0-129,-2 0-129,-1 0 0,-6 0-387,-14-11-516,3 8-3741,-28-3-387,-12 1 129,-20 5-645</inkml:trace>
          <inkml:trace contextRef="#ctx0" brushRef="#br0" timeOffset="4633.265">7383 215 11739,'-30'52'5031,"26"-17"-387,3 4 129,11 18-2838,-10-7-645,18 14-516,-4 0-387,6 4-258,1-1-258,1-4-258,4 2-387,-13-22-774,19 3-2838,-18-10-387,4-15-387,0-5 0</inkml:trace>
          <inkml:trace contextRef="#ctx0" brushRef="#br0" timeOffset="7932.4536">13673 537 13416,'119'-4'5031,"-49"1"0,11 3-258,7-7-2322,9 7-1935,3 0-129,0 0-258,-6 0-258,-18 0-129,-4 9-774,-33-9-3612,-16 0-258,-23 0-129,-18-6-387</inkml:trace>
        </inkml:traceGroup>
      </inkml:traceGroup>
    </inkml:traceGroup>
    <inkml:traceGroup>
      <inkml:annotationXML>
        <emma:emma xmlns:emma="http://www.w3.org/2003/04/emma" version="1.0">
          <emma:interpretation id="{9E2580F9-D8FB-468B-BC11-2B1BF4EEF3BE}" emma:medium="tactile" emma:mode="ink">
            <msink:context xmlns:msink="http://schemas.microsoft.com/ink/2010/main" type="paragraph" rotatedBoundingBox="3283,3519 11186,3525 11185,4706 3282,47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C92B7F-3F22-40AF-ACB4-3B95A5365165}" emma:medium="tactile" emma:mode="ink">
              <msink:context xmlns:msink="http://schemas.microsoft.com/ink/2010/main" type="line" rotatedBoundingBox="3283,3519 11186,3525 11185,4706 3282,4700"/>
            </emma:interpretation>
          </emma:emma>
        </inkml:annotationXML>
        <inkml:traceGroup>
          <inkml:annotationXML>
            <emma:emma xmlns:emma="http://www.w3.org/2003/04/emma" version="1.0">
              <emma:interpretation id="{4B2C53CC-F0F1-4EE9-BA2C-C072C9100BCD}" emma:medium="tactile" emma:mode="ink">
                <msink:context xmlns:msink="http://schemas.microsoft.com/ink/2010/main" type="inkWord" rotatedBoundingBox="3283,3662 4134,3663 4134,4351 3282,4350"/>
              </emma:interpretation>
              <emma:one-of disjunction-type="recognition" id="oneOf3">
                <emma:interpretation id="interp15" emma:lang="en-US" emma:confidence="1">
                  <emma:literal>H</emma:literal>
                </emma:interpretation>
                <emma:interpretation id="interp16" emma:lang="en-US" emma:confidence="0">
                  <emma:literal>N</emma:literal>
                </emma:interpretation>
                <emma:interpretation id="interp17" emma:lang="en-US" emma:confidence="0">
                  <emma:literal>n</emma:literal>
                </emma:interpretation>
                <emma:interpretation id="interp18" emma:lang="en-US" emma:confidence="0">
                  <emma:literal>a</emma:literal>
                </emma:interpretation>
                <emma:interpretation id="interp19" emma:lang="en-US" emma:confidence="0">
                  <emma:literal>h</emma:literal>
                </emma:interpretation>
              </emma:one-of>
            </emma:emma>
          </inkml:annotationXML>
          <inkml:trace contextRef="#ctx0" brushRef="#br1" timeOffset="13080.7482">1424 2833 10965,'25'-46'4902,"0"25"0,2-1-129,7-8-2064,8 27-1419,-6-12-258,8 15-258,-6 2-258,1 16-129,-9 7-129,-1 10 1,-10 8-259,-8 9 0,-9 3 0,-4 0 0,-12 2 0,-13-5-130,-2-4-128,-6-11 0,3-3 0,-2-16-129,7-2 129,4-11 129,7-3 0,16-2 0,-14-15 129,14-4-129,9-8 129,12-7 0,9-7 0,8-3 0,10-4 129,7-2-129,2-3 129,3 5 0,-4 0 0,-3 9 0,-10 3 0,-8 9 0,-10 2 0,-9 9 0,-16 16 0,4-19 0,-4 19 0,-23 0-129,-1 7 0,-4 11 129,-1 5-129,-1 9 0,2 5-129,3 8 129,7 6 0,9 3-129,9 4 129,6 1-129,18 2-129,7-6-258,15 2-258,-7-24-1677,13 5-2322,5-10-129,-2-10-129,2-4-258</inkml:trace>
        </inkml:traceGroup>
        <inkml:traceGroup>
          <inkml:annotationXML>
            <emma:emma xmlns:emma="http://www.w3.org/2003/04/emma" version="1.0">
              <emma:interpretation id="{EA0EEED6-5D86-4F1D-8C8A-1348B94FCB0D}" emma:medium="tactile" emma:mode="ink">
                <msink:context xmlns:msink="http://schemas.microsoft.com/ink/2010/main" type="inkWord" rotatedBoundingBox="5240,3694 6971,3695 6970,4703 5239,4701"/>
              </emma:interpretation>
              <emma:one-of disjunction-type="recognition" id="oneOf4">
                <emma:interpretation id="interp20" emma:lang="en-US" emma:confidence="0">
                  <emma:literal>42</emma:literal>
                </emma:interpretation>
                <emma:interpretation id="interp21" emma:lang="en-US" emma:confidence="0">
                  <emma:literal>422</emma:literal>
                </emma:interpretation>
                <emma:interpretation id="interp22" emma:lang="en-US" emma:confidence="0">
                  <emma:literal>yet</emma:literal>
                </emma:interpretation>
                <emma:interpretation id="interp23" emma:lang="en-US" emma:confidence="0">
                  <emma:literal>Viz</emma:literal>
                </emma:interpretation>
                <emma:interpretation id="interp24" emma:lang="en-US" emma:confidence="0">
                  <emma:literal>'Z</emma:literal>
                </emma:interpretation>
              </emma:one-of>
            </emma:emma>
          </inkml:annotationXML>
          <inkml:trace contextRef="#ctx0" brushRef="#br1" timeOffset="14080.8054">4265 2796 14190,'45'-44'5031,"-19"26"-129,8 5-129,3-4-3483,19 15-516,-5-5-129,13 7-129,-7-2-129,-2 2-128,-7 7-259,-7 11 0,-16 3 0,-12 9 0,-13 6 0,-18 10 0,-9 4 0,-7 3 0,-5 6 0,-4-2 0,3-2 0,4-7 0,7-2 0,8-8 0,10-6 0,11-6 0,6-6 0,17-4 0,11-7 0,5 0 0,4-6 0,3-1 0,0-2 0,-2 0 0,-4-5 0,-12-15-517,8 13-2966,-24-16-1548,-5-4 0,-7-6-645,-9-3 387</inkml:trace>
          <inkml:trace contextRef="#ctx0" brushRef="#br1" timeOffset="14253.8152">4573 2960 13545,'-25'-13'5289,"25"13"-387,9-12 0,30 21-2967,0-9-1161,22 5-129,1-5-258,0 0-516,6 0-387,-15-23-1935,2 14-2193,-9-5-387,-6-4-258,-10 2-258</inkml:trace>
          <inkml:trace contextRef="#ctx0" brushRef="#br1" timeOffset="13416.7674">3381 2741 14448,'20'-14'4902,"-4"14"-258,-16 0 0,10 28-3870,5 2-258,-7 2-129,8 11-129,-1 3-129,-1 2-129,0 2-258,-1-7-129,1 1-129,-7-15-258,11-1-387,-18-28-903,25 0-2064,-9-5-516,1-27-129,7-5 0</inkml:trace>
          <inkml:trace contextRef="#ctx0" brushRef="#br1" timeOffset="13628.7795">3746 2808 9546,'23'-80'4902,"-18"59"0,-5 21-258,0 0-1419,-5 16-1290,5 29-774,-11 3-387,6 17-258,-8 7 0,1 8-129,-2 1-128,5 1-259,-2-3 0,0-5 0,3-3 0,-5-12-130,6 2-386,-5-21-645,12 9-1935,-11-17-1935,0-9 129,-3-7-258,14-16-129</inkml:trace>
        </inkml:traceGroup>
        <inkml:traceGroup>
          <inkml:annotationXML>
            <emma:emma xmlns:emma="http://www.w3.org/2003/04/emma" version="1.0">
              <emma:interpretation id="{880915FA-734E-4B71-AA30-6AE47F9FEA36}" emma:medium="tactile" emma:mode="ink">
                <msink:context xmlns:msink="http://schemas.microsoft.com/ink/2010/main" type="inkWord" rotatedBoundingBox="8353,3527 9045,3528 9044,4385 8352,4384"/>
              </emma:interpretation>
              <emma:one-of disjunction-type="recognition" id="oneOf5">
                <emma:interpretation id="interp25" emma:lang="en-US" emma:confidence="1">
                  <emma:literal>B</emma:literal>
                </emma:interpretation>
                <emma:interpretation id="interp26" emma:lang="en-US" emma:confidence="0">
                  <emma:literal>3</emma:literal>
                </emma:interpretation>
                <emma:interpretation id="interp27" emma:lang="en-US" emma:confidence="0">
                  <emma:literal>e</emma:literal>
                </emma:interpretation>
                <emma:interpretation id="interp28" emma:lang="en-US" emma:confidence="0">
                  <emma:literal>y</emma:literal>
                </emma:interpretation>
                <emma:interpretation id="interp29" emma:lang="en-US" emma:confidence="0">
                  <emma:literal>}</emma:literal>
                </emma:interpretation>
              </emma:one-of>
            </emma:emma>
          </inkml:annotationXML>
          <inkml:trace contextRef="#ctx0" brushRef="#br1" timeOffset="15876.9081">6634 2639 12900,'0'0'5031,"2"21"-258,-2 9 0,0 2-3096,4 26-903,-3 4-129,8 14 0,-7-2-258,5 5 0,0-6-258,2-6 0,-2-9-129,0-14 0,-1-12 0,-3-15-129,-3-17-129,0 0 0,6-33 0,-6-15 0,0-10 0,0-16 0,-2-5 129,-2-8-129,3 1 258,-3 3-129,4 7 258,0 13-129,5 8 129,10 14 129,4 11-129,10 15 0,3 7 129,7 8-129,-2 13 129,2 8-129,-7 7-129,-1 4 129,-15 5-129,-13 0-129,-3 0 0,-23-3-129,-9-1 0,-9-8 0,-2 1 0,-1-10 129,8-2-129,8-5 129,8-2 129,20-7 0,0 0 129,16 12 129,16-5-129,13 8 129,3-1 0,9 9 129,0 1-129,0 8 0,-9 0 0,-4 3 0,-13-2 0,-8 4-128,-18-1-130,-7-3 0,-21-1 0,-11-2 0,-8-4 0,-12-3 0,-8-3 0,-7-6 0,-1-5 0,1-8 0,6-1-130,1 0-128,12-7-129,6-7-129,19 5-258,2-13-903,23 6-3096,0 16 0,30-16-129,2 16-387</inkml:trace>
        </inkml:traceGroup>
        <inkml:traceGroup>
          <inkml:annotationXML>
            <emma:emma xmlns:emma="http://www.w3.org/2003/04/emma" version="1.0">
              <emma:interpretation id="{579705E6-EC5E-412A-A74D-10EE848C314F}" emma:medium="tactile" emma:mode="ink">
                <msink:context xmlns:msink="http://schemas.microsoft.com/ink/2010/main" type="inkWord" rotatedBoundingBox="10279,3524 11186,3525 11185,4426 10278,4425"/>
              </emma:interpretation>
              <emma:one-of disjunction-type="recognition" id="oneOf6">
                <emma:interpretation id="interp30" emma:lang="en-US" emma:confidence="1">
                  <emma:literal>D</emma:literal>
                </emma:interpretation>
                <emma:interpretation id="interp31" emma:lang="en-US" emma:confidence="0">
                  <emma:literal>9</emma:literal>
                </emma:interpretation>
                <emma:interpretation id="interp32" emma:lang="en-US" emma:confidence="0">
                  <emma:literal>J</emma:literal>
                </emma:interpretation>
                <emma:interpretation id="interp33" emma:lang="en-US" emma:confidence="0">
                  <emma:literal>•</emma:literal>
                </emma:interpretation>
                <emma:interpretation id="interp34" emma:lang="en-US" emma:confidence="0">
                  <emma:literal>3</emma:literal>
                </emma:interpretation>
              </emma:one-of>
            </emma:emma>
          </inkml:annotationXML>
          <inkml:trace contextRef="#ctx0" brushRef="#br1" timeOffset="16428.9397">8534 2765 15867,'3'-22'5160,"-3"22"-129,0 0 0,2 25-3741,-2 9-902,14 15-388,-7 6 0,8 10 0,-1 0 0,2 4 0,0-6 0,-2-6 0,0-6 0,-5-18 0,7-4 0,-16-29-1033,16 1-386,-16-29-258,7-2-387,-17-40-1032,3-4-1548,-9-9-129,-13-11 0,-1 8 258,-11 3 2193,2 7 2064,-4 6 903,18 24 1548,0 12 2451,13 8 129,12 26 129,16-14-387,16 12-1419,32 20-1290,-2-1-258,29 20-258,0 0-258,12 16-902,-2-2-130,1 11 0,-15-4 0,-14 6 0,-20-4 0,-24 3 0,-26-6 0,-17-5 0,-32 0 0,-25-10 0,-16 4 0,-27-18 0,9 5-4645,-18-6-644,5-2 129,-1-6-387</inkml:trace>
        </inkml:traceGroup>
      </inkml:traceGroup>
    </inkml:traceGroup>
    <inkml:traceGroup>
      <inkml:annotationXML>
        <emma:emma xmlns:emma="http://www.w3.org/2003/04/emma" version="1.0">
          <emma:interpretation id="{EB8292B9-3E9D-43A3-B3C3-E3594C25EFEB}" emma:medium="tactile" emma:mode="ink">
            <msink:context xmlns:msink="http://schemas.microsoft.com/ink/2010/main" type="paragraph" rotatedBoundingBox="8778,5050 21466,4967 21477,6595 8788,66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F414B9A-9ED3-4130-AEF6-07E55E088AFB}" emma:medium="tactile" emma:mode="ink">
              <msink:context xmlns:msink="http://schemas.microsoft.com/ink/2010/main" type="line" rotatedBoundingBox="8778,5050 21466,4967 21477,6595 8788,6679"/>
            </emma:interpretation>
          </emma:emma>
        </inkml:annotationXML>
        <inkml:traceGroup>
          <inkml:annotationXML>
            <emma:emma xmlns:emma="http://www.w3.org/2003/04/emma" version="1.0">
              <emma:interpretation id="{E1333724-E083-4281-BF56-AD6DB6456C71}" emma:medium="tactile" emma:mode="ink">
                <msink:context xmlns:msink="http://schemas.microsoft.com/ink/2010/main" type="inkWord" rotatedBoundingBox="8779,5333 9090,5331 9094,5960 8784,5962"/>
              </emma:interpretation>
              <emma:one-of disjunction-type="recognition" id="oneOf7">
                <emma:interpretation id="interp35" emma:lang="en-US" emma:confidence="0">
                  <emma:literal>0</emma:literal>
                </emma:interpretation>
                <emma:interpretation id="interp36" emma:lang="en-US" emma:confidence="0">
                  <emma:literal>O</emma:literal>
                </emma:interpretation>
                <emma:interpretation id="interp37" emma:lang="en-US" emma:confidence="0">
                  <emma:literal>o</emma:literal>
                </emma:interpretation>
                <emma:interpretation id="interp38" emma:lang="en-US" emma:confidence="0">
                  <emma:literal>8</emma:literal>
                </emma:interpretation>
                <emma:interpretation id="interp39" emma:lang="en-US" emma:confidence="0">
                  <emma:literal>6</emma:literal>
                </emma:interpretation>
              </emma:one-of>
            </emma:emma>
          </inkml:annotationXML>
          <inkml:trace contextRef="#ctx0" brushRef="#br1" timeOffset="20116.1504">7115 4413 12642,'-34'-28'4644,"9"13"-387,25 15 129,-21 20-2967,-2-2-774,10 15-129,-8 3-129,5 10-129,-2 4-129,5 7 0,6 0-129,7 2 0,0-8 0,16-3-129,4-7 258,7-7-129,1-13 129,6-5 129,0-14 129,1-2 129,-4-14-129,-1-6 258,-11-14-258,5-1 129,-16-11-386,-4-4-130,-6-9 0,-12-1 0,-7-1 0,-6 2 0,-2 4 0,-1 7 0,4 11 0,1 7 0,9 17 0,-4 6-517,13 20-902,-13 6-3096,15 11-516,1 6 129,4 3-258</inkml:trace>
        </inkml:traceGroup>
        <inkml:traceGroup>
          <inkml:annotationXML>
            <emma:emma xmlns:emma="http://www.w3.org/2003/04/emma" version="1.0">
              <emma:interpretation id="{2095F8E0-79A3-4C53-99C4-1BCE18716D5C}" emma:medium="tactile" emma:mode="ink">
                <msink:context xmlns:msink="http://schemas.microsoft.com/ink/2010/main" type="inkWord" rotatedBoundingBox="10486,5274 10911,5271 10915,5989 10491,5992"/>
              </emma:interpretation>
              <emma:one-of disjunction-type="recognition" id="oneOf8">
                <emma:interpretation id="interp40" emma:lang="en-US" emma:confidence="0">
                  <emma:literal>0</emma:literal>
                </emma:interpretation>
                <emma:interpretation id="interp41" emma:lang="en-US" emma:confidence="0">
                  <emma:literal>O</emma:literal>
                </emma:interpretation>
                <emma:interpretation id="interp42" emma:lang="en-US" emma:confidence="0">
                  <emma:literal>o</emma:literal>
                </emma:interpretation>
                <emma:interpretation id="interp43" emma:lang="en-US" emma:confidence="0">
                  <emma:literal>d</emma:literal>
                </emma:interpretation>
                <emma:interpretation id="interp44" emma:lang="en-US" emma:confidence="0">
                  <emma:literal>•</emma:literal>
                </emma:interpretation>
              </emma:one-of>
            </emma:emma>
          </inkml:annotationXML>
          <inkml:trace contextRef="#ctx0" brushRef="#br1" timeOffset="20536.1744">8820 4361 14577,'42'-53'4773,"-42"37"-258,-10 4 129,-24 3-3483,16 14-516,-12 7 0,7 17-258,-7 5-129,6 10-129,1 8 0,7 6 129,2 5-258,9 4 0,5-1 0,5-2 0,13-3-129,10-6 129,4-11 0,7-10 0,2-13 129,7-12 0,-3-9 129,1-16 1,-7-16-259,-5-9 0,-9-10 0,-7-6 0,-16-11 0,-6-1 0,-21 1 0,-19-1 0,1 24-1549,-19-3-3353,-11 15-129,-13 13-258,-4 17 0</inkml:trace>
        </inkml:traceGroup>
        <inkml:traceGroup>
          <inkml:annotationXML>
            <emma:emma xmlns:emma="http://www.w3.org/2003/04/emma" version="1.0">
              <emma:interpretation id="{A2AE9224-E96A-4370-AEB3-656A49562FBA}" emma:medium="tactile" emma:mode="ink">
                <msink:context xmlns:msink="http://schemas.microsoft.com/ink/2010/main" type="inkWord" rotatedBoundingBox="17931,4990 21466,4967 21477,6595 17942,6619"/>
              </emma:interpretation>
              <emma:one-of disjunction-type="recognition" id="oneOf9">
                <emma:interpretation id="interp45" emma:lang="en-US" emma:confidence="0">
                  <emma:literal>2=20502</emma:literal>
                </emma:interpretation>
                <emma:interpretation id="interp46" emma:lang="en-US" emma:confidence="0">
                  <emma:literal>2=205202</emma:literal>
                </emma:interpretation>
                <emma:interpretation id="interp47" emma:lang="en-US" emma:confidence="0">
                  <emma:literal>2=205002</emma:literal>
                </emma:interpretation>
                <emma:interpretation id="interp48" emma:lang="en-US" emma:confidence="0">
                  <emma:literal>2=205402</emma:literal>
                </emma:interpretation>
                <emma:interpretation id="interp49" emma:lang="en-US" emma:confidence="0">
                  <emma:literal>D=n+0y+OZ</emma:literal>
                </emma:interpretation>
              </emma:one-of>
            </emma:emma>
          </inkml:annotationXML>
          <inkml:trace contextRef="#ctx0" brushRef="#br1" timeOffset="74108.2387">16076 4511 11610,'43'18'5031,"-18"3"-516,0 4 258,1-7-1419,6 21-2580,-3-5-258,5 3-129,-2-5-129,0-7-129,0-6 0,-2-8-258,2-9 0,-4-2 129,1-18 0,-2-7-129,-3-5 129,0-6-129,-5 1 258,-1 3-129,-7 2 258,-3 6-129,-4 7 0,-4 17 0,0 0 0,-4 16 0,-6 16-129,-1 12 129,-3 11 0,0 11 129,-4 11-129,2 10 1,0 3-130,0 6 0,2-1 0,-1-5 0,1-4-259,-2-11-128,7-4-516,-10-30-774,12-9-2967,-8-15-258,15-17-129,-26 0-129</inkml:trace>
          <inkml:trace contextRef="#ctx0" brushRef="#br1" timeOffset="75804.3357">17633 4221 12126,'-96'-73'4773,"46"52"-258,4 15 129,10 20-3096,-14 4-516,18 27-129,-5 1-258,10 16-258,0 6 0,10 8-129,2 1 0,10 5-129,3-2 0,2 0-129,14 0 0,10-4 129,4-8-129,8-8 0,6-12 0,6-10 129,8-19 129,8-12-129,3-8 259,6-19-388,0-16 0,3-4 0,-4-16 0,-1-6 0,-13-9 0,-8-9 0,-14-9 0,-20-5 0,-16-8 0,-16-1 0,-23 4 0,-18 6 0,-11 13 0,-8 11 0,-3 21 0,-2 10 0,11 33-1033,-4 5-2321,20 16-1548,12 20-129,11 6-129,13 12-258</inkml:trace>
          <inkml:trace contextRef="#ctx0" brushRef="#br1" timeOffset="75144.298">17272 4692 14706,'37'-28'5031,"-14"24"-516,4 1 258,-4-3-3870,19 6-258,-4 0 0,8 0-387,-1 0 0,-1 0-129,1 0-258,-6-5 0,3 3-516,-22-16-1419,3 8-2580,-23 10-129,14-30-258,-16 12-258</inkml:trace>
          <inkml:trace contextRef="#ctx0" brushRef="#br1" timeOffset="75360.3103">17505 4477 9159,'-47'5'4902,"47"-5"-129,-25 31-129,22-14-1161,6 19-1935,-3-11-387,15 16-387,-6-6-258,7 6-129,-4-3-387,0-3-129,4 1-129,-7-13-258,9 4-258,-18-27-774,29 21-903,-29-21-2193,26-5 0,-4-11-387,-6-15 0</inkml:trace>
          <inkml:trace contextRef="#ctx0" brushRef="#br1" timeOffset="76240.3607">18686 4271 15609,'113'-29'4902,"-54"19"129,0 4-387,17 6-3612,-24 7-516,5 13 0,-11-2-129,-3 10-257,-13 2-130,-10 8 0,-11 3 0,-9 5 0,-16 0 0,-13 2 0,-7-2 0,-6 2 0,-6-5 0,2 0 0,6-4 0,8-2 0,13-3 0,13-2 0,6-3 0,18-6 0,16-2 0,11-5 0,6-5 0,2-4 0,4-5 0,-3-2 0,-1-4 0,-16-19-646,6 2-4127,-27-8-387,-10-1 0,-12-7-258</inkml:trace>
          <inkml:trace contextRef="#ctx0" brushRef="#br1" timeOffset="76393.3694">18808 4596 15222,'31'0'5031,"26"11"-387,19-4-258,15-2-3999,17-3-1419,11 2-3225,2-1-387,-14-3-129,-13 0-645</inkml:trace>
          <inkml:trace contextRef="#ctx0" brushRef="#br1" timeOffset="57756.3035">11464 4703 14190,'-14'-50'5031,"5"31"-387,9 19 129,-26-32-2967,26 32-774,0 0-258,0 0-257,0 0-517,-8 28 0,8-5 0,0 14 0,6 1 0,3 13 0,-2 5 0,0 6 0,0 0 0,0 4 0,-2-6 0,-3-3 0,2-2 0,-4-15 0,3-3 0,-3-37-130,0 37-2192,0-37-2580,-5-18-129,-2-12-258,-2-11 0</inkml:trace>
          <inkml:trace contextRef="#ctx0" brushRef="#br1" timeOffset="58208.3293">11057 4521 14319,'-23'-28'4773,"35"8"-129,13 15 0,21 7-3096,-5 0-645,23 15 0,-5-2-129,12 13-515,-3 1-259,5 6 0,-4 3 0,-1 4 0,-8-1 0,-4 4 0,-10-6 0,-9 2 0,-10-4 0,-11 2 0,-14 0 0,-6-3 0,-23-1 0,-10 1 0,-11 0 0,-11 1 0,-7-5 0,-8 0 0,-6-7 0,-2-2 0,-4-9 0,4-5 0,6-9 0,5-2 0,10-10 0,10-8 0,11-1 0,10-6 0,21 8 0,0-10-904,20 24-1160,2-11-2709,11 3-258,7 5 0,8 0-258</inkml:trace>
          <inkml:trace contextRef="#ctx0" brushRef="#br1" timeOffset="58495.3457">12271 4808 15738,'74'-25'4902,"-31"14"129,3 2-258,-1-5-3354,8 14-774,-3-3-386,5 3-259,-7 0 0,-7 0 0,-2 1 0,-12 1-130,3 11-1031,-30-13-3612,4 19-129,-4-19-129,-30 20-387</inkml:trace>
          <inkml:trace contextRef="#ctx0" brushRef="#br1" timeOffset="58673.3559">12411 4998 14577,'21'23'4902,"4"-14"-387,4 2 0,14 3-3354,-8-7-774,10-1-645,8 10-1548,0-11-2709,-8-5 0,1 0-387,-8 0-258</inkml:trace>
          <inkml:trace contextRef="#ctx0" brushRef="#br1" timeOffset="72665.1562">13630 4534 12255,'38'-27'4902,"-12"15"-387,5-1 129,1 1-2193,10 12-1419,-8 0-258,9 2-258,-8 7 0,-3 10-258,-5 6 0,-7 9 0,-11 3 0,-9 8-128,-2-1-130,-18 4 0,-6 0 0,-8 0 0,-2-5-130,-1-6 1,3-8 0,4-6 0,8-7 0,5-11-129,17-5 129,-6-9 0,10-8 0,12-10 129,7-3-129,7-10 0,8-2 129,6-1 0,2-1 129,1 3-129,-5 0 129,-3 7-129,-7 4 258,-8 7-258,-10 3 258,-14 20-258,3-23 129,-3 23 0,-9 0 0,9 0-129,-23 21 129,11 4-129,1 9 0,4 5 0,2 6 0,1 3 0,4 1 0,5 1 0,10-4-129,3-1 129,5-2-258,0-10-129,11 7-387,-11-24-1677,7 1-2322,7-4 129,4-11-387,5-2-258</inkml:trace>
          <inkml:trace contextRef="#ctx0" brushRef="#br1" timeOffset="72913.1704">14924 4694 15093,'49'-20'5031,"-18"15"-258,-1 0-129,0-4-3225,6 9-774,-6 0-129,4 0-129,-6 0-258,-5-2-258,0 2-258,-23 0-645,36-3-1677,-36 3-2064,9-22 129,-9 22-645,-7-25 387</inkml:trace>
          <inkml:trace contextRef="#ctx0" brushRef="#br1" timeOffset="73102.1812">15114 4532 11868,'-32'4'4902,"32"-4"-258,-11 26 129,11-26-2580,0 45-903,0-20-129,16 16-516,-7-4-129,5 4-387,1 0-258,-5-6-129,8 8-516,-14-20-1161,17 4-2451,-10-9-258,-11-18-516,26 16 129</inkml:trace>
          <inkml:trace contextRef="#ctx0" brushRef="#br1" timeOffset="73612.2104">15340 4246 12771,'-121'-48'4773,"60"41"-258,-1 7 129,-7 5-3225,19 34-387,-11-2-258,15 20-129,0 0-258,10 11 0,4 1-258,11 6 0,9-2 0,6 2-129,6-1 0,9-3 0,11-3 0,3-4 0,5-7-129,6-9 258,2-11-129,3-8 129,2-17 0,3-8 0,1-8 129,4-13 0,-2-12-128,4-6-130,-5-12 0,3-6 0,-5-8 0,-5-4 0,-9-12 0,-3-5 0,-13-7 0,-7-5 0,-7-4 0,-10 4 0,-15 9 0,-14 10 0,-6 16 0,-8 11 0,-2 21 0,-6 15-259,6 24-773,-7 1-1161,14 22-2451,9 8-258,10 7 0,11 7-387</inkml:trace>
        </inkml:traceGroup>
      </inkml:traceGroup>
    </inkml:traceGroup>
    <inkml:traceGroup>
      <inkml:annotationXML>
        <emma:emma xmlns:emma="http://www.w3.org/2003/04/emma" version="1.0">
          <emma:interpretation id="{B0E593DF-AB7C-439F-9AA7-2DC17C22527D}" emma:medium="tactile" emma:mode="ink">
            <msink:context xmlns:msink="http://schemas.microsoft.com/ink/2010/main" type="paragraph" rotatedBoundingBox="8989,6826 24262,6614 24293,8840 9020,905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863664D-CAFD-48AA-A8FA-B744F13BC30A}" emma:medium="tactile" emma:mode="ink">
              <msink:context xmlns:msink="http://schemas.microsoft.com/ink/2010/main" type="line" rotatedBoundingBox="8989,6826 24262,6614 24293,8840 9020,9052"/>
            </emma:interpretation>
          </emma:emma>
        </inkml:annotationXML>
        <inkml:traceGroup>
          <inkml:annotationXML>
            <emma:emma xmlns:emma="http://www.w3.org/2003/04/emma" version="1.0">
              <emma:interpretation id="{3FE2A77D-3CDF-4D4D-A0D1-14974C6BC89A}" emma:medium="tactile" emma:mode="ink">
                <msink:context xmlns:msink="http://schemas.microsoft.com/ink/2010/main" type="inkWord" rotatedBoundingBox="9083,6480 11293,7017 10752,9244 8542,8707"/>
              </emma:interpretation>
              <emma:one-of disjunction-type="recognition" id="oneOf10">
                <emma:interpretation id="interp50" emma:lang="en-US" emma:confidence="0">
                  <emma:literal>!!</emma:literal>
                </emma:interpretation>
                <emma:interpretation id="interp51" emma:lang="en-US" emma:confidence="0">
                  <emma:literal>!</emma:literal>
                </emma:interpretation>
                <emma:interpretation id="interp52" emma:lang="en-US" emma:confidence="0">
                  <emma:literal>in</emma:literal>
                </emma:interpretation>
                <emma:interpretation id="interp53" emma:lang="en-US" emma:confidence="0">
                  <emma:literal>!!!</emma:literal>
                </emma:interpretation>
                <emma:interpretation id="interp54" emma:lang="en-US" emma:confidence="0">
                  <emma:literal>i!</emma:literal>
                </emma:interpretation>
              </emma:one-of>
            </emma:emma>
          </inkml:annotationXML>
          <inkml:trace contextRef="#ctx0" brushRef="#br1" timeOffset="24667.4109">7131 5863 10449,'14'-23'4773,"-3"7"0,-11 16-129,0 0-2064,0 0-1290,0 0-387,0 0-258,0 0 0,0 0-129,0 24-258,0 0 258,2 9-387,3 8 258,2 9-258,0 7 1,2 4-130,-4 1 0,-1 2 0,-1-5 0,-1-6 0,0-2-130,-2-11-128,2-1-129,-2-16-258,2 5-258,-2-28-1032,1 22-2967,-1-22 129,13 16-387,-13-16-129</inkml:trace>
          <inkml:trace contextRef="#ctx0" brushRef="#br1" timeOffset="30151.7246">7227 7289 14190,'-5'-21'4773,"5"21"0,0 0-516,-20-12-2838,20 12-516,0 0-129,0 23-129,0-6-258,2 10 0,-2 3-128,5 11-259,-1 6 0,1 1 0,0 3 0,1 1 0,-1-2 0,-3-4 0,3 0-388,-5-16-902,9 2-3354,-9-7-516,0-3 258,0-22-645</inkml:trace>
          <inkml:trace contextRef="#ctx0" brushRef="#br1" timeOffset="25172.4398">8830 5889 14190,'13'-17'5031,"-13"17"-516,0 0 387,0 0-3354,0 0-516,5 14-258,4 18-258,-5 2-257,6 17-259,-1 6 0,4 13 0,-3 4 0,-1 6 0,-2-3 0,1-3 0,-1-2 0,-7-15 0,12 7-2839,-12-23-2192,0-9-129,-2-8-258,-7-4-129</inkml:trace>
          <inkml:trace contextRef="#ctx0" brushRef="#br1" timeOffset="30535.7465">8725 7284 13674,'63'-25'5031,"-38"13"-516,0 6 129,10 5-3741,-19-5-129,9 6-129,-25 0 0,29 0-129,-29 0 0,17 7-129,-17-7 0,11 29-257,-9-8-130,3 13 0,-5 7 0,2 12 0,-2 8 0,0 8 0,0 4 0,-4 0 0,4 9 0,-17-11-4258,17-4-773,-6-10-258,-1-3-258</inkml:trace>
        </inkml:traceGroup>
        <inkml:traceGroup>
          <inkml:annotationXML>
            <emma:emma xmlns:emma="http://www.w3.org/2003/04/emma" version="1.0">
              <emma:interpretation id="{00FCD98C-4BFC-4C76-85C6-61F3720EA9C5}" emma:medium="tactile" emma:mode="ink">
                <msink:context xmlns:msink="http://schemas.microsoft.com/ink/2010/main" type="inkWord" rotatedBoundingBox="18838,7033 24267,6957 24288,8465 18859,8540"/>
              </emma:interpretation>
              <emma:one-of disjunction-type="recognition" id="oneOf11">
                <emma:interpretation id="interp55" emma:lang="en-US" emma:confidence="0">
                  <emma:literal>B=nytrizeyz</emma:literal>
                </emma:interpretation>
                <emma:interpretation id="interp56" emma:lang="en-US" emma:confidence="0">
                  <emma:literal>B=ney+rizeyz</emma:literal>
                </emma:interpretation>
                <emma:interpretation id="interp57" emma:lang="en-US" emma:confidence="0">
                  <emma:literal>B=ny+rizeyz</emma:literal>
                </emma:interpretation>
                <emma:interpretation id="interp58" emma:lang="en-US" emma:confidence="0">
                  <emma:literal>B=riy+rizeyz</emma:literal>
                </emma:interpretation>
                <emma:interpretation id="interp59" emma:lang="en-US" emma:confidence="0">
                  <emma:literal>Beatriz</emma:literal>
                </emma:interpretation>
              </emma:one-of>
            </emma:emma>
          </inkml:annotationXML>
          <inkml:trace contextRef="#ctx0" brushRef="#br1" timeOffset="81972.6886">16987 6574 12384,'55'-32'5160,"-21"22"-387,-2 4 129,0-3-1806,2 18-2451,-9 5 0,5 13-129,-11-2-129,-3 11-128,-10 3-259,-3 3 0,-3-2 0,-9-1 0,-5-2 0,-5-5 0,-3-2 0,-1-7 0,2-5-130,1-5-128,20-13 0,-28 14 129,28-14-129,0 0 129,0-11 129,0 11-129,26-32 129,-1 7-129,6-3 258,2-6-258,1-2 258,2-1-129,-6 2 129,-3-1-129,-6 4 129,-7 2-129,-5 7 129,-7 5 0,-2 18 0,0 0 0,-20-4 0,6 15-129,-2 14 0,2 10 129,3 6-129,4 9 129,4 2-129,3 1 0,8 0 130,8-5-130,4-3 0,3-6 0,2-9 0,2-8 0,-1-6 0,-2-11 0,0-5-259,-8-7-128,6-2-1032,-19-12-3225,3-10-258,-6-6 129,0-4-516</inkml:trace>
          <inkml:trace contextRef="#ctx0" brushRef="#br1" timeOffset="82251.7044">17030 6078 12384,'-4'-30'5160,"20"15"-387,0 12 387,5 8-1806,1-5-2451,17 7-129,0-5-515,11 2-259,1-4 0,6 0 0,0 0 0,0-6 0,0 6-388,-20-7-3224,6 5-1419,-11 2 0,-5 0-387,-9 13 0</inkml:trace>
          <inkml:trace contextRef="#ctx0" brushRef="#br1" timeOffset="82800.7359">18024 6419 15093,'50'-5'5160,"-20"5"-258,2 0 0,4 5-3483,-4-3-645,10 9-257,-3-2-517,2 3 0,-7-1 0,-2 3 0,-7 2 0,-5 6 0,-13-1 0,-7 7 0,-6 3 0,-18 2 0,-7 1 0,-10 4 0,-1 1 0,-8-4 0,4 1 0,3-6 0,6-1 0,8-6 0,10-4 0,10-1 0,9-18 0,7 28 0,16-17 0,7-2 0,4-2 0,7 2 0,2-5 0,1 1 0,-3-3 0,-4-2 0,-3 0 0,-7 0 0,-1-7 0,-11-11 0,11 9-3355,-22-14-1805,-1 0 129,-3-6-645,-10 1 258</inkml:trace>
          <inkml:trace contextRef="#ctx0" brushRef="#br1" timeOffset="83006.7469">18092 6653 12513,'0'0'5160,"-2"-18"-387,20 16 258,12-11-1677,11 13-2580,-4 0-129,9 0-258,1 0-257,-1 0-130,2 2-388,-9-5-902,18-1-2967,-14-3-774,-1 3 129,-4 1-387</inkml:trace>
          <inkml:trace contextRef="#ctx0" brushRef="#br1" timeOffset="83432.7721">18922 6649 14577,'89'-5'5160,"-37"3"-129,-2 2-387,3 0-2709,-5 0-1290,11 2-129,-8-2-257,-1 0-259,-7 0 0,-8-11-517,1 9-386,-24-25-1290,11 8-2193,-21-6-645,-2 0-129,-12-7 0,-1 16 2064,-22-18 1806,8 8 1290,2 11 1806,-9 3 2709,9-1 516,8 12-387,17 1 129,-27 0-2193,29 28-903,-2-7-645,9 24-129,-6-4-258,10 16-515,-3-2-130,3 5 0,-4 4 0,-2-7 0,2 7-517,-11-12-4127,2-8-516,-2-6 258,-1-11-645</inkml:trace>
          <inkml:trace contextRef="#ctx0" brushRef="#br1" timeOffset="83972.803">19780 6412 15093,'60'16'5031,"-26"8"-129,3 4-258,-14-1-3741,20 14-129,-9-9-387,3 1-129,-5-8-129,-2-2 0,-3-5-129,-4-9-129,0-5 0,-5-4-129,4-9 129,-3-11-129,4-5 129,-3-7 0,-1 0 0,1-3 129,-6 3 0,0 3 129,-5 6 0,-9 23 129,7-20 0,-7 20 129,0 25-129,0 15 130,-3 4-388,-6 11 0,-7 7 0,-2 10 0,-5 0 0,0 5 0,-6-2 0,-1-1 0,2 1 0,-1-2 0,4-4 0,0-8 0,4-6 0,0-10 0,7-8 0,-4-14-646,14 4-773,-21-26-2838,25-1-903,-9-12 387,9-11-645</inkml:trace>
          <inkml:trace contextRef="#ctx0" brushRef="#br1" timeOffset="84475.8317">21039 6304 11223,'64'-48'4902,"-28"30"0,3 4-129,3-16-903,10 28-3225,-2-7-129,12 9-258,-10-2 0,1 2 0,-10 0-129,-6 7 0,-12 4 129,-13 12 0,-12 4-129,-14 10 0,-18 4-129,-12 9 130,-11 5-260,-9 0 130,-4 4-129,-1-8 129,5 3-129,5-10 0,7-1 129,13-8 0,11-4 0,10-5 129,11-2-129,7-3 129,0-21 130,25 30-259,5-19 0,9-1 0,5-2 0,10-1 0,3-2 0,5-3 0,2-2 0,-2 0 0,-5-2 0,-7-10 0,-4 4-259,-19-20-2321,-6 7-2193,-10-6-387,-9-3-129,-9-2-129</inkml:trace>
          <inkml:trace contextRef="#ctx0" brushRef="#br1" timeOffset="84663.8424">21187 6549 15996,'78'25'5031,"-5"-7"129,19-4-387,33 8-3612,3-12-645,20 1-386,-6-4-130,-12-5-388,-11 5-773,-28-7-3741,-22-5-129,-35-4-129,-32-9-129</inkml:trace>
          <inkml:trace contextRef="#ctx0" brushRef="#br1" timeOffset="77384.4261">11197 6418 12642,'16'-27'4773,"-16"27"-387,0 0 387,21 4-3483,-21 12-258,2 19-258,-2-1 0,5 18-258,-3-1-129,5 11 0,-3 1-258,1 1 129,-1-6-258,3-2 129,0-7 129,0-4-258,2-11 129,0-6-129,2-5 130,-11-23-130,17 27 0,-17-27 0,0 0-259,0 0-128,20 18-774,-20-18-2451,-16-9-1290,16 9 0,-23-32-258,9 7 0</inkml:trace>
          <inkml:trace contextRef="#ctx0" brushRef="#br1" timeOffset="77908.4561">11254 6508 12126,'30'-97'4902,"-7"59"-387,8 10 129,-8-2-2709,25 26-774,-9-1-387,11 12-129,-9 11-387,-2 14 129,-9 0-258,-11 10-129,-10 3-129,-9-3 0,-12 3-129,-17-10 0,-3 3-258,-10-11 0,3 1 0,-8-12 0,12 0 129,1-9 0,11 2 129,5-5 129,18-4 258,0 0 0,9 0 0,18 1 129,6-1 129,12 2 0,-1-2 0,10 9-129,-4-4 129,-1 8-129,-8-3 0,-3 8 0,-10 0-129,-8 3 129,-11 1-129,-9 1 129,-4 0 0,-16 2-129,-8-4 0,-8 1 0,-8-3 0,-8-3-129,-3-5 0,-2-2 0,0-4-129,0-5 0,4 0-129,3-2 0,11-3-258,0-7-129,18 6-516,-10-13-1032,26 3-2322,5 16-258,0-31 0,16 19-258</inkml:trace>
          <inkml:trace contextRef="#ctx0" brushRef="#br1" timeOffset="78131.4687">12341 6725 14448,'133'-17'4773,"-81"8"-129,-4 5-258,9 4-3612,-22-3-258,3 3-258,-8 0-387,-9 0-387,1 12-1032,-22-12-2967,-2 20 129,-14-8-516,-16-1 129</inkml:trace>
          <inkml:trace contextRef="#ctx0" brushRef="#br1" timeOffset="78302.4786">12311 6902 14190,'21'14'4773,"9"-7"-387,2 0-129,0-7-3225,18 9-516,-4-6-645,-1-3-1677,-1 0-2580,8 0-129,-4 0-129,5 0-516</inkml:trace>
          <inkml:trace contextRef="#ctx0" brushRef="#br1" timeOffset="79309.5361">13577 6651 13287,'50'-23'4773,"-16"15"-129,1 3 129,-1-2-3096,7 9-903,-7 1-129,1 10-258,-8-1 0,-4 10-129,-9-5-129,-3 10 129,-7-4-258,-4 4 129,-9 0-129,-11-1-129,-3 1 0,-6-6 0,-1 1-129,0-10 0,3 1 129,2-8-129,8 0 129,17-5 0,-18 0 0,18 0 0,0 0 129,21-19-129,4 4 129,5-2 0,8-5 0,4-3 129,5-3-129,-1-2 0,-2-4 129,-3 0 0,-7 4-129,-5 1 0,-10 6 129,-6 2 0,-13 21-129,1-20 129,-1 20 0,-10 0-129,-6 11 129,-2 7-129,-2 1 0,-1 10 0,1 1 0,-1 6 0,5-1 0,2 1 0,5 1 129,7 1-129,2-3 0,9 1 129,9-4 129,7-2-258,7-7 258,5-5-387,2-4 258,4-9-129,-2-3-129,-2-2-129,0-3-387,-16-20-903,9 3-2967,-19-3-258,-10-6-129,-3 1-387</inkml:trace>
          <inkml:trace contextRef="#ctx0" brushRef="#br1" timeOffset="79728.5601">13716 6174 12513,'-30'-18'4902,"13"13"-387,0-2 258,-6-6-2967,23 13-774,-25 0-258,25 0-129,-16 0-129,16 0-129,0 0 0,9 18 0,7-9-257,7 2-130,3-2 0,12 1 0,1-3 0,12-1 0,5-5 0,9-1 0,5 0 0,10-7 0,2-2 0,-2-1 0,-4-3 0,-8 4 0,-11 1 0,-15 0 0,-6 7 0,-36 1-388,27-7-4643,-27 7-129,-11 8 0,-9 5-516</inkml:trace>
          <inkml:trace contextRef="#ctx0" brushRef="#br1" timeOffset="80113.5821">14856 6610 13674,'27'0'5160,"-11"9"-387,1 5 0,1 2-2838,7 14-1161,-4-5-129,8 9-258,-4 0-129,2-2-129,-1 0-258,-3-6 0,0-1-258,-7-9-258,9 6-1161,-25-22-2967,25 9 0,-25-9-258,25-9-129</inkml:trace>
          <inkml:trace contextRef="#ctx0" brushRef="#br1" timeOffset="80380.5974">15295 6658 13287,'4'-20'4902,"-2"1"0,-2 19-129,-2 9-2838,4 24-774,-2-2-387,1 17 0,-1 1-515,0 10-259,-8 3 0,0 8 0,-6 1 0,0 4 0,0 1 0,-4 4 0,2 0 0,0-5 0,3-4 0,-1-14 0,9-2 0,-9-23-1033,14 6-902,0-38-2838,0 0-258,-16 3 0,14-14-129</inkml:trace>
          <inkml:trace contextRef="#ctx0" brushRef="#br1" timeOffset="80772.6199">15872 6731 10836,'0'-16'4773,"0"16"-129,0 0 129,0 0-1935,0 0-1806,0 0-129,0 0-258,0 0 0,21 0-129,-21 0-129,36 0 0,-10 0 1,13 0-388,6-4 0,10 2 0,2-1 0,2-2 0,-4-3 0,-5 1 0,-4 0 0,-14-5 0,2 12-1678,-34 0-3224,21-30-129,-21 10-129,-11 0-129</inkml:trace>
          <inkml:trace contextRef="#ctx0" brushRef="#br1" timeOffset="80996.6327">16124 6334 14448,'-16'-12'5031,"16"12"-129,-7 19 129,18 20-3483,-8-5-516,15 23-257,-11 2-775,7 14 0,-5 3 0,2 1 0,-4-1 0,-3-5 0,1-3 0,-5-13 0,4 2-259,-10-16-4385,6-9-516,-3-7 129,1-9-516</inkml:trace>
        </inkml:traceGroup>
      </inkml:traceGroup>
    </inkml:traceGroup>
    <inkml:traceGroup>
      <inkml:annotationXML>
        <emma:emma xmlns:emma="http://www.w3.org/2003/04/emma" version="1.0">
          <emma:interpretation id="{9D3F3A60-3D59-466C-81E4-F0C2093DBF38}" emma:medium="tactile" emma:mode="ink">
            <msink:context xmlns:msink="http://schemas.microsoft.com/ink/2010/main" type="paragraph" rotatedBoundingBox="9025,9670 10951,9652 10960,10572 9034,105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B059ED5-07F6-4563-8F39-C7736883935E}" emma:medium="tactile" emma:mode="ink">
              <msink:context xmlns:msink="http://schemas.microsoft.com/ink/2010/main" type="line" rotatedBoundingBox="9025,9670 10951,9652 10960,10572 9034,10590"/>
            </emma:interpretation>
          </emma:emma>
        </inkml:annotationXML>
        <inkml:traceGroup>
          <inkml:annotationXML>
            <emma:emma xmlns:emma="http://www.w3.org/2003/04/emma" version="1.0">
              <emma:interpretation id="{95F34436-8D90-4B35-909E-00D4FC19DB6A}" emma:medium="tactile" emma:mode="ink">
                <msink:context xmlns:msink="http://schemas.microsoft.com/ink/2010/main" type="inkWord" rotatedBoundingBox="9025,9670 10951,9652 10960,10572 9034,10590"/>
              </emma:interpretation>
              <emma:one-of disjunction-type="recognition" id="oneOf12">
                <emma:interpretation id="interp60" emma:lang="en-US" emma:confidence="1">
                  <emma:literal>10</emma:literal>
                </emma:interpretation>
                <emma:interpretation id="interp61" emma:lang="en-US" emma:confidence="0">
                  <emma:literal>#0</emma:literal>
                </emma:interpretation>
                <emma:interpretation id="interp62" emma:lang="en-US" emma:confidence="0">
                  <emma:literal>$0</emma:literal>
                </emma:interpretation>
                <emma:interpretation id="interp63" emma:lang="en-US" emma:confidence="0">
                  <emma:literal>Io</emma:literal>
                </emma:interpretation>
                <emma:interpretation id="interp64" emma:lang="en-US" emma:confidence="0">
                  <emma:literal>+0</emma:literal>
                </emma:interpretation>
              </emma:one-of>
            </emma:emma>
          </inkml:annotationXML>
          <inkml:trace contextRef="#ctx0" brushRef="#br1" timeOffset="36784.1038">7182 8707 10320,'0'0'4773,"0"0"-129,-5-23-129,3 7-1806,2 16-1161,0 12-645,0 13-129,0-3-129,0 17 0,0 0-258,4 14 0,-2 2-129,3 6 1,-3-1-259,1 4 0,-3-1 0,0-3 0,0-5 0,0-1 0,0-5 0,0-6 0,-1 0 0,-5-11-130,6 5-1160,-9-17-2838,9-2-903,0-18 258,4 16-516,-4-16 0</inkml:trace>
          <inkml:trace contextRef="#ctx0" brushRef="#br1" timeOffset="37408.1395">8528 8858 9030,'0'-34'4386,"0"34"-129,-13-17-387,-1-1-1548,14 18-516,0 0-645,0 0-129,-23 0-258,21 21-129,-7 1-129,6 17-129,-3 3 0,6 14 0,-1-1-129,1 10-129,7 0 129,7-1-129,6-4 0,5-5 0,7-3 0,7-10-129,2-8 129,7-9 0,2-12 0,3-10 130,-1-5-259,3-15 0,-5-14 0,-4-4 0,-7-13 0,-5-6 0,-13-10 0,-7-7 0,-14-2 0,-3 0 0,-17 2 0,-12 4 0,-5 11 0,-9 5 0,-1 15 0,-8 6-130,14 27-1418,-18 1-3096,11 2-516,4 14 258,1 4-387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7:54.3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B61ADCF-3361-4B6D-8394-74FF102C11E1}" emma:medium="tactile" emma:mode="ink">
          <msink:context xmlns:msink="http://schemas.microsoft.com/ink/2010/main" type="inkDrawing" rotatedBoundingBox="2456,4557 12248,4734 12246,4840 2454,4663" semanticType="underline" shapeName="Other"/>
        </emma:interpretation>
      </emma:emma>
    </inkml:annotationXML>
    <inkml:trace contextRef="#ctx0" brushRef="#br0">-20 8 11868,'-18'-8'4515,"18"8"-645,0 0-129,0 0-2451,0 0-516,18 0 0,10 1-129,1-1 129,17 7-258,0-3-129,15 5 0,-1-2 0,15 2-258,2-2 129,12 2-129,7 0 0,14 0-129,18-2 258,20-2-258,13-3 129,21-2 0,14 2 0,24-2 0,15 0 0,12 0 0,9 0 0,18 3 0,9 1 0,11 5 0,12-2 0,5 2 0,4 0-129,12-1 129,9 0-129,-5-1 129,5 0-129,11-2 0,-5 0 130,-10-1-130,1 1 0,-9 1 0,-17-1 0,-13 0 0,-15 1 0,-21-3 0,-7 3 0,-22-6-130,-17 1-257,-32-1-258,-17 0-516,-40-8-2451,-20-5-1290,-39-1 258,-35-6-516,-28 1 0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7:55.2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B7FC7E9-6B1E-4E47-9A17-696CC7122AC8}" emma:medium="tactile" emma:mode="ink">
          <msink:context xmlns:msink="http://schemas.microsoft.com/ink/2010/main" type="inkDrawing" rotatedBoundingBox="7330,3246 8030,11839 7747,11862 7047,3269" semanticType="callout" shapeName="Other">
            <msink:destinationLink direction="with" ref="{93F031AB-547C-43E2-9453-CFB27718793C}"/>
          </msink:context>
        </emma:interpretation>
      </emma:emma>
    </inkml:annotationXML>
    <inkml:trace contextRef="#ctx0" brushRef="#br0">0 72 9417,'34'-39'4773,"-34"39"0,18-25-516,-18 25-1935,0 0-903,18-9-387,-18 9-258,0 0-258,0 0 0,0 16-129,1 4 0,10 10 0,-6 4 129,8 10-129,-4 11 0,1 9-129,-1 9 1,-2 13-259,-3 8 0,-1 11 0,-1 9 0,2 7 0,-1 3 0,4 8 0,1 6 0,0 14 0,1 8 0,-2 11 0,1 6 0,-1 23 0,-6 13 0,1 20 0,-2 7 0,0 7 0,-5 15 0,5 10 0,0 6 0,2 4 0,10 7 0,9 6 0,8 2 0,8 5 0,8 1 0,6-3 0,3-3 0,3-1 0,-2-8 0,0-11 0,-5-13 0,-8-22 0,-6-24 0,-11-18 0,-4-22 0,-8-31 0,-1-28 0,-12-46 0,13-23-3742,-13-34-1676,0-16-129,0-53-258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8:14.8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F031AB-547C-43E2-9453-CFB27718793C}" emma:medium="tactile" emma:mode="ink">
          <msink:context xmlns:msink="http://schemas.microsoft.com/ink/2010/main" type="inkDrawing" rotatedBoundingBox="8005,11511 8557,18458 8463,18466 7911,11518" semanticType="callout" shapeName="Other">
            <msink:sourceLink direction="with" ref="{FB7FC7E9-6B1E-4E47-9A17-696CC7122AC8}"/>
            <msink:sourceLink direction="with" ref="{BA6CD2A2-7699-42FE-93F3-69B167A14852}"/>
          </msink:context>
        </emma:interpretation>
      </emma:emma>
    </inkml:annotationXML>
    <inkml:trace contextRef="#ctx0" brushRef="#br0">9 47 5289,'0'-19'4386,"0"1"129,0 18-258,0 0-1290,0 0-645,0 0-645,-9-18-516,9 18-129,0 0-258,0 0-129,0 9-129,0-9 0,10 27 0,-1-2 0,-7-4 0,5 13 0,-7 3-129,0 11-128,0 6-259,0 8 0,0 6 0,0 8 0,0 2 0,7 2 0,2 4 0,4-2 0,1 1 0,2 3 0,0 3 0,0 10 0,0 13 0,2 16 0,-4 15 0,4 13 0,-2 15 0,2 27 0,-1 13 0,5 15 0,-3 5 0,1 13 0,-4 10 0,3 13 0,1 4 0,1-5 0,-3 7 0,2-1 0,-6-7 0,2-7 0,2-9 0,-4-2 0,-5-12 0,-4-18 0,-1-23 0,-2-18 0,1-18 0,1-24 0,5-28 0,-4-35 0,7-19 0,-12-52 0,36 20-904,-25-52-4514,-1-27-129,-10-28-258,-7-24-258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8:01.9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A7B8EB4-548C-44AE-A8AD-21F7993DEE57}" emma:medium="tactile" emma:mode="ink">
          <msink:context xmlns:msink="http://schemas.microsoft.com/ink/2010/main" type="writingRegion" rotatedBoundingBox="3457,5251 10754,5355 10584,17257 3287,17153"/>
        </emma:interpretation>
      </emma:emma>
    </inkml:annotationXML>
    <inkml:traceGroup>
      <inkml:annotationXML>
        <emma:emma xmlns:emma="http://www.w3.org/2003/04/emma" version="1.0">
          <emma:interpretation id="{8DE90A04-595D-418E-81BE-6C1F381C1D46}" emma:medium="tactile" emma:mode="ink">
            <msink:context xmlns:msink="http://schemas.microsoft.com/ink/2010/main" type="paragraph" rotatedBoundingBox="3457,5249 6386,5293 6374,6073 3445,6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AC13C3-CFBC-4394-9B13-A3890E1A10A1}" emma:medium="tactile" emma:mode="ink">
              <msink:context xmlns:msink="http://schemas.microsoft.com/ink/2010/main" type="line" rotatedBoundingBox="3457,5249 6386,5293 6374,6073 3445,6028"/>
            </emma:interpretation>
          </emma:emma>
        </inkml:annotationXML>
        <inkml:traceGroup>
          <inkml:annotationXML>
            <emma:emma xmlns:emma="http://www.w3.org/2003/04/emma" version="1.0">
              <emma:interpretation id="{17101B39-C61E-471B-99C6-1DDA6A704FBD}" emma:medium="tactile" emma:mode="ink">
                <msink:context xmlns:msink="http://schemas.microsoft.com/ink/2010/main" type="inkWord" rotatedBoundingBox="3862,5261 3893,6024 3462,6041 3431,5278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8</emma:literal>
                </emma:interpretation>
              </emma:one-of>
            </emma:emma>
          </inkml:annotationXML>
          <inkml:trace contextRef="#ctx0" brushRef="#br0">142 208 13674,'-13'-41'5031,"13"41"-645,-26-18 258,8 16-3354,4 18-774,-6 9-129,4 13-129,-2 4-129,9 10 0,2 5 0,7 1-129,9-2 129,11-3 0,8-9-129,8-4 129,-1-14 258,6-10-129,-3-16 129,2 0 129,-6-25-257,0-7-259,-11-14 0,-1-7 0,-12-9 0,-10-4 0,-2-2 0,-15 0 0,-10 4 0,-10 4 0,-1 16 0,-19-5-1291,13 26-3611,-6 13-387,0 10 129,4 7-516</inkml:trace>
        </inkml:traceGroup>
        <inkml:traceGroup>
          <inkml:annotationXML>
            <emma:emma xmlns:emma="http://www.w3.org/2003/04/emma" version="1.0">
              <emma:interpretation id="{4B25CF0A-6D22-4B12-B9ED-92A40DF61879}" emma:medium="tactile" emma:mode="ink">
                <msink:context xmlns:msink="http://schemas.microsoft.com/ink/2010/main" type="inkWord" rotatedBoundingBox="5114,5241 6400,5302 6364,6064 5078,6002"/>
              </emma:interpretation>
              <emma:one-of disjunction-type="recognition" id="oneOf1">
                <emma:interpretation id="interp5" emma:lang="en-US" emma:confidence="1">
                  <emma:literal>00</emma:literal>
                </emma:interpretation>
                <emma:interpretation id="interp6" emma:lang="en-US" emma:confidence="0">
                  <emma:literal>0</emma:literal>
                </emma:interpretation>
                <emma:interpretation id="interp7" emma:lang="en-US" emma:confidence="0">
                  <emma:literal>0,</emma:literal>
                </emma:interpretation>
                <emma:interpretation id="interp8" emma:lang="en-US" emma:confidence="0">
                  <emma:literal>000</emma:literal>
                </emma:interpretation>
                <emma:interpretation id="interp9" emma:lang="en-US" emma:confidence="0">
                  <emma:literal>00,</emma:literal>
                </emma:interpretation>
              </emma:one-of>
            </emma:emma>
          </inkml:annotationXML>
          <inkml:trace contextRef="#ctx0" brushRef="#br0" timeOffset="-415.0236">-787 140 14061,'29'-34'4773,"-29"34"-258,5-23 0,-16 14-3354,11 9-516,-33 11-129,15 12-258,-5 4 0,1 10 0,1 8-129,5 8 0,4 2 0,6 4 0,6 0-129,11-1 129,8-4-129,8-5 129,3-8-129,6-5 258,1-11 0,2-7 129,-5-17-257,2-1-130,-10-19 0,1-8 0,-7-15 0,-3-7 0,-6-13 0,-4-4 0,-7-8 0,-2-1 0,-10 0 0,-8 6 0,-6 10 0,-6 6 0,-2 19 0,-5 6 0,10 28-1420,-13 3-3482,17 17-258,2 10 0,10 6-129</inkml:trace>
          <inkml:trace contextRef="#ctx0" brushRef="#br0" timeOffset="-972.0556">-2270 76 10449,'10'-46'4773,"-17"28"-129,-12 6-516,-15-8-1935,16 20-774,-19 2-387,12 23-387,-11 5-129,10 16-129,-5 4-129,8 12-129,2 4 0,8 5 0,5-3 0,8 0-129,5-4 0,13-8 0,7-4 129,8-9-129,5-11 258,3-9 0,1-18 129,5-5 0,-6-10 1,1-14-388,-10-16 0,-2-3 0,-10-11 0,-8-4 0,-10-8 0,-2-3 0,-14-1 0,-9 3 0,-7 6 0,-9 6 0,1 14 0,-8 7 0,9 31-1807,-11 1-3095,12 9-129,-1 14-129,8 8-258</inkml:trace>
        </inkml:traceGroup>
      </inkml:traceGroup>
    </inkml:traceGroup>
    <inkml:traceGroup>
      <inkml:annotationXML>
        <emma:emma xmlns:emma="http://www.w3.org/2003/04/emma" version="1.0">
          <emma:interpretation id="{4ECBA8B2-188A-4766-BC90-50E9B241CC18}" emma:medium="tactile" emma:mode="ink">
            <msink:context xmlns:msink="http://schemas.microsoft.com/ink/2010/main" type="paragraph" rotatedBoundingBox="3536,6639 6187,6733 6161,7455 3511,73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9DF076-7C81-460A-8A48-27560771941D}" emma:medium="tactile" emma:mode="ink">
              <msink:context xmlns:msink="http://schemas.microsoft.com/ink/2010/main" type="inkBullet" rotatedBoundingBox="3534,6700 3937,6714 3916,7311 3513,7296"/>
            </emma:interpretation>
            <emma:one-of disjunction-type="recognition" id="oneOf2">
              <emma:interpretation id="interp10" emma:lang="en-US" emma:confidence="0">
                <emma:literal>o</emma:literal>
              </emma:interpretation>
              <emma:interpretation id="interp11" emma:lang="en-US" emma:confidence="0">
                <emma:literal>0</emma:literal>
              </emma:interpretation>
              <emma:interpretation id="interp12" emma:lang="en-US" emma:confidence="0">
                <emma:literal>O</emma:literal>
              </emma:interpretation>
              <emma:interpretation id="interp13" emma:lang="en-US" emma:confidence="0">
                <emma:literal>8</emma:literal>
              </emma:interpretation>
              <emma:interpretation id="interp14" emma:lang="en-US" emma:confidence="0">
                <emma:literal>•</emma:literal>
              </emma:interpretation>
            </emma:one-of>
          </emma:emma>
        </inkml:annotationXML>
        <inkml:trace contextRef="#ctx0" brushRef="#br0" timeOffset="4620.2643">-68 1501 13029,'46'-32'4773,"-28"20"-258,-18 12 0,7-18-3483,-7 18-129,0 0-129,20 0-129,-20 0 0,5 23 0,-2-7-129,8 11 0,-4 3-257,8 11-259,-5 3 0,4 10 0,-3 1 0,2 5 0,-1 2 0,-1-3 0,1 5 0,-12-25-1936,5 11-3095,-3-13-129,-2-1-258,-2-6-258</inkml:trace>
      </inkml:traceGroup>
      <inkml:traceGroup>
        <inkml:annotationXML>
          <emma:emma xmlns:emma="http://www.w3.org/2003/04/emma" version="1.0">
            <emma:interpretation id="{AF68A87F-855F-43B8-B367-10E3B2A229FD}" emma:medium="tactile" emma:mode="ink">
              <msink:context xmlns:msink="http://schemas.microsoft.com/ink/2010/main" type="line" rotatedBoundingBox="4742,6682 6187,6733 6161,7455 4717,7403"/>
            </emma:interpretation>
          </emma:emma>
        </inkml:annotationXML>
        <inkml:traceGroup>
          <inkml:annotationXML>
            <emma:emma xmlns:emma="http://www.w3.org/2003/04/emma" version="1.0">
              <emma:interpretation id="{2CE12471-F2ED-46B5-9380-328F916BB19C}" emma:medium="tactile" emma:mode="ink">
                <msink:context xmlns:msink="http://schemas.microsoft.com/ink/2010/main" type="inkWord" rotatedBoundingBox="4740,6747 5235,6765 5216,7316 4721,7298"/>
              </emma:interpretation>
              <emma:one-of disjunction-type="recognition" id="oneOf3">
                <emma:interpretation id="interp15" emma:lang="en-US" emma:confidence="0">
                  <emma:literal>0</emma:literal>
                </emma:interpretation>
                <emma:interpretation id="interp16" emma:lang="en-US" emma:confidence="0">
                  <emma:literal>o</emma:literal>
                </emma:interpretation>
                <emma:interpretation id="interp17" emma:lang="en-US" emma:confidence="0">
                  <emma:literal>O</emma:literal>
                </emma:interpretation>
                <emma:interpretation id="interp18" emma:lang="en-US" emma:confidence="0">
                  <emma:literal>a</emma:literal>
                </emma:interpretation>
                <emma:interpretation id="interp1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4260.2436">-1205 1558 7482,'14'-4'4773,"-3"-15"0,-11 19-258,2-29-1290,-2 29-1419,0 0-516,0 0-387,-16-1-258,16 1-258,-30 24-129,14 3-258,0 5 129,3 9-129,6 5 129,5 8-129,6-1 129,17-1-258,8-3 129,6-4 129,6-9 0,5-6 129,1-12 0,4-10 0,-8-8 129,3-8 129,-10-19-129,-1-3-257,-8-11-130,-6-6 0,-10-6 0,-9-4 0,-2 0 0,-16 2 0,-7 5 0,-9 6 0,-7 12 0,-8 3 0,6 20-388,-12-5-1418,25 14-2967,-10 9-387,10 12 129,8 4-387</inkml:trace>
        </inkml:traceGroup>
        <inkml:traceGroup>
          <inkml:annotationXML>
            <emma:emma xmlns:emma="http://www.w3.org/2003/04/emma" version="1.0">
              <emma:interpretation id="{98CCB1EB-29EE-4896-887B-BB88B6C52A94}" emma:medium="tactile" emma:mode="ink">
                <msink:context xmlns:msink="http://schemas.microsoft.com/ink/2010/main" type="inkWord" rotatedBoundingBox="5943,6724 6187,6733 6161,7455 5917,7446"/>
              </emma:interpretation>
              <emma:one-of disjunction-type="recognition" id="oneOf4">
                <emma:interpretation id="interp20" emma:lang="en-US" emma:confidence="0">
                  <emma:literal>'</emma:literal>
                </emma:interpretation>
                <emma:interpretation id="interp21" emma:lang="en-US" emma:confidence="0">
                  <emma:literal>I</emma:literal>
                </emma:interpretation>
                <emma:interpretation id="interp22" emma:lang="en-US" emma:confidence="0">
                  <emma:literal>1</emma:literal>
                </emma:interpretation>
                <emma:interpretation id="interp23" emma:lang="en-US" emma:confidence="0">
                  <emma:literal>|</emma:literal>
                </emma:interpretation>
                <emma:interpretation id="interp2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3672.2101">-2192 1444 12384,'-41'-23'4644,"22"21"-516,-12 2 129,-3 0-2967,17 18-516,-14 2-258,8 12-129,-2 3 0,6 10-258,3 6 0,7 4 0,5 4 0,4 0-129,8-4 129,11-4-129,8-8 0,7-9 258,1-11-129,8-7 258,-6-16 0,6 0 129,-11-19 0,2-6 0,-11-9 0,-2-4-386,-8-8-130,-6-2 0,-7-3 0,-6-3 0,-13 1 0,-8 3 0,-8 6 0,-8 4 0,-2 10 0,-3 4-646,11 20-644,-13-4-1419,16 11-2064,10 15-258,6 7 0,11 8-258</inkml:trace>
        </inkml:traceGroup>
      </inkml:traceGroup>
    </inkml:traceGroup>
    <inkml:traceGroup>
      <inkml:annotationXML>
        <emma:emma xmlns:emma="http://www.w3.org/2003/04/emma" version="1.0">
          <emma:interpretation id="{D5F2CEA4-F466-4392-A535-E15C26328C38}" emma:medium="tactile" emma:mode="ink">
            <msink:context xmlns:msink="http://schemas.microsoft.com/ink/2010/main" type="paragraph" rotatedBoundingBox="3532,7965 6229,8140 6175,8980 3478,88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658B95-019B-4C87-9855-C249C7F54A60}" emma:medium="tactile" emma:mode="ink">
              <msink:context xmlns:msink="http://schemas.microsoft.com/ink/2010/main" type="line" rotatedBoundingBox="3532,7965 6229,8140 6175,8980 3478,8806"/>
            </emma:interpretation>
          </emma:emma>
        </inkml:annotationXML>
        <inkml:traceGroup>
          <inkml:annotationXML>
            <emma:emma xmlns:emma="http://www.w3.org/2003/04/emma" version="1.0">
              <emma:interpretation id="{5F934D04-7677-43C2-85C9-7CF4F5429DCA}" emma:medium="tactile" emma:mode="ink">
                <msink:context xmlns:msink="http://schemas.microsoft.com/ink/2010/main" type="inkWord" rotatedBoundingBox="3532,7965 6229,8140 6175,8980 3478,8806"/>
              </emma:interpretation>
              <emma:one-of disjunction-type="recognition" id="oneOf5">
                <emma:interpretation id="interp25" emma:lang="en-US" emma:confidence="1">
                  <emma:literal>010</emma:literal>
                </emma:interpretation>
                <emma:interpretation id="interp26" emma:lang="en-US" emma:confidence="0">
                  <emma:literal>0 10</emma:literal>
                </emma:interpretation>
                <emma:interpretation id="interp27" emma:lang="en-US" emma:confidence="0">
                  <emma:literal>01 0</emma:literal>
                </emma:interpretation>
                <emma:interpretation id="interp28" emma:lang="en-US" emma:confidence="0">
                  <emma:literal>O 10</emma:literal>
                </emma:interpretation>
                <emma:interpretation id="interp29" emma:lang="en-US" emma:confidence="0">
                  <emma:literal>01 O</emma:literal>
                </emma:interpretation>
              </emma:one-of>
            </emma:emma>
          </inkml:annotationXML>
          <inkml:trace contextRef="#ctx0" brushRef="#br0" timeOffset="8888.5084">-2315 2901 9933,'-25'-34'4644,"-3"13"-258,28 21-258,-25 0-2193,0 0-774,16 18-258,-10 1-258,6 13-129,-3 4-129,4 10-129,-1 4 0,10 7 0,3 1-258,2 1 129,12-2-129,9-7 129,5-4-129,10-9 258,1-10-129,5-6 129,-1-12 0,5-5 0,-7-8 129,3-10 0,-10-13-129,0-6 129,-7-10-129,-4-7-129,-7-5 1,-7 0-130,-9-6 0,-7 3 0,-13-1 0,-8 9 0,-8 2 0,-5 9 0,-3 5 0,-1 8 0,4 6 0,4 8 0,3 10-517,0 2-128,15 16-645,-12-4-1806,15 17-1806,13 1 129,-1 7-258,4 6-129</inkml:trace>
          <inkml:trace contextRef="#ctx0" brushRef="#br0" timeOffset="9316.5329">-918 2929 14319,'0'-25'4773,"0"25"-129,0 0 0,-6-21-3225,6 21-645,-3 14-258,3 10 129,-6 0-258,6 14 0,-5 4-128,5 15-259,0 4 0,0 5 0,2-1 0,5-2 0,0-1 0,0-9 0,4-3 0,-4-16 0,4 0-388,-8-18-515,13 7-1032,-16-23-2838,2 16-129,-2-16-258,0 0-129</inkml:trace>
          <inkml:trace contextRef="#ctx0" brushRef="#br0" timeOffset="9857.5638">-164 2988 9159,'3'-43'4902,"-3"26"-258,0 17 0,0 0-1032,-10-25-2322,10 25-516,0 0-129,0 0-129,-27 18-258,16 3 0,-5 2-129,4 11 129,-4 5-258,3 11 258,5 3-129,4 6 0,4-1-129,5 3 129,10-4-129,6-4 129,4-7-129,7-6 129,3-12-129,6-8 129,-3-10 0,4-8 129,-3-7 1,4-13-259,-5-14 0,-3-7 0,-8-15 0,-4-8 0,-12-7 0,-10-6 0,-4 0 0,-20 1 0,-8 6 0,-15 6 0,-4 16 0,-12 5 0,5 25-775,-18 5-3998,13 6-387,-2 5 129,4 9-387</inkml:trace>
        </inkml:traceGroup>
      </inkml:traceGroup>
    </inkml:traceGroup>
    <inkml:traceGroup>
      <inkml:annotationXML>
        <emma:emma xmlns:emma="http://www.w3.org/2003/04/emma" version="1.0">
          <emma:interpretation id="{6872B377-11FE-45CE-A2BB-B421256743E8}" emma:medium="tactile" emma:mode="ink">
            <msink:context xmlns:msink="http://schemas.microsoft.com/ink/2010/main" type="paragraph" rotatedBoundingBox="3444,9629 5896,9748 5859,10522 3407,104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E61290-6F11-4D1F-BE33-41CAF394DE86}" emma:medium="tactile" emma:mode="ink">
              <msink:context xmlns:msink="http://schemas.microsoft.com/ink/2010/main" type="line" rotatedBoundingBox="3444,9629 5896,9748 5859,10522 3407,10403"/>
            </emma:interpretation>
          </emma:emma>
        </inkml:annotationXML>
        <inkml:traceGroup>
          <inkml:annotationXML>
            <emma:emma xmlns:emma="http://www.w3.org/2003/04/emma" version="1.0">
              <emma:interpretation id="{2D07284D-2D69-43A7-95EE-21D8E089298A}" emma:medium="tactile" emma:mode="ink">
                <msink:context xmlns:msink="http://schemas.microsoft.com/ink/2010/main" type="inkWord" rotatedBoundingBox="3444,9629 5896,9748 5859,10522 3407,10403"/>
              </emma:interpretation>
              <emma:one-of disjunction-type="recognition" id="oneOf6">
                <emma:interpretation id="interp30" emma:lang="en-US" emma:confidence="0">
                  <emma:literal>011</emma:literal>
                </emma:interpretation>
                <emma:interpretation id="interp31" emma:lang="en-US" emma:confidence="0">
                  <emma:literal>01 I</emma:literal>
                </emma:interpretation>
                <emma:interpretation id="interp32" emma:lang="en-US" emma:confidence="0">
                  <emma:literal>0 11</emma:literal>
                </emma:interpretation>
                <emma:interpretation id="interp33" emma:lang="en-US" emma:confidence="0">
                  <emma:literal>11 0</emma:literal>
                </emma:interpretation>
                <emma:interpretation id="interp34" emma:lang="en-US" emma:confidence="0">
                  <emma:literal>01 |</emma:literal>
                </emma:interpretation>
              </emma:one-of>
            </emma:emma>
          </inkml:annotationXML>
          <inkml:trace contextRef="#ctx0" brushRef="#br0" timeOffset="15159.8667">-2397 4504 9804,'-21'-31'4773,"21"31"-258,-32-23-129,16 11-1677,16 12-1290,-39 18-387,23 14-387,-5 0-258,6 14 0,1 4-258,7 7 129,2 0 129,5 1-387,1-6 258,10-1-258,5-6 0,7-4 0,6-4 0,5-8 0,5-6 129,7-9 0,2-10 0,5-4 258,-5-11 129,2-9-128,-9-13-388,-2-3 0,-14-10 0,-5-2 0,-13-11 0,-7 0 0,-9-3 0,-14-4 0,-8 6 0,-4 3 0,-6 9 0,-3 7 0,-1 14 0,-1 9 0,10 18 0,-6 0-775,24 23-3353,-9 6-1032,11 3 258,9 9-387,7 0 0</inkml:trace>
          <inkml:trace contextRef="#ctx0" brushRef="#br0" timeOffset="15559.89">-922 4498 12900,'-16'-37'5031,"16"37"-387,-18-25 258,2 7-3096,16 18-645,0 0-258,-12 27-258,3-7-258,5 13 1,-3 5-388,2 11 0,-2 7 0,5 1 0,0 1 0,2 1 0,0-2 0,0-4 0,6 1 0,-5-12 0,8 5-388,-9-24-1547,9 5-2967,-2-8-129,-7-20-129,23 21 129</inkml:trace>
          <inkml:trace contextRef="#ctx0" brushRef="#br0" timeOffset="15936.9116">-310 4584 12384,'32'-61'4902,"-25"38"-258,-7 23 129,0 0-2580,7-21-903,-7 21-387,0 0-129,0 0-129,0 0-386,9 16-259,-7 0 0,7 10 0,-7 6 0,6 11 0,0 7 0,-1 5 0,-2 7 0,2 2 0,0 0 0,0 2 0,0-5 0,2-10 0,0-4 0,-3-12 0,6 3 0,-12-38-2194,0 28-2966,0-28 0,0 0-258,0 0-129</inkml:trace>
        </inkml:traceGroup>
      </inkml:traceGroup>
    </inkml:traceGroup>
    <inkml:traceGroup>
      <inkml:annotationXML>
        <emma:emma xmlns:emma="http://www.w3.org/2003/04/emma" version="1.0">
          <emma:interpretation id="{53525359-ED0F-4936-ADF2-073425C1F623}" emma:medium="tactile" emma:mode="ink">
            <msink:context xmlns:msink="http://schemas.microsoft.com/ink/2010/main" type="paragraph" rotatedBoundingBox="3720,11225 10669,11324 10655,12304 3706,122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A98A86-11C0-4D6B-9974-CBEA6557315E}" emma:medium="tactile" emma:mode="ink">
              <msink:context xmlns:msink="http://schemas.microsoft.com/ink/2010/main" type="line" rotatedBoundingBox="3720,11225 10669,11324 10655,12304 3706,12204"/>
            </emma:interpretation>
          </emma:emma>
        </inkml:annotationXML>
        <inkml:traceGroup>
          <inkml:annotationXML>
            <emma:emma xmlns:emma="http://www.w3.org/2003/04/emma" version="1.0">
              <emma:interpretation id="{4DF2223C-F2F9-4BDD-8ABB-0CB25D27BA89}" emma:medium="tactile" emma:mode="ink">
                <msink:context xmlns:msink="http://schemas.microsoft.com/ink/2010/main" type="inkWord" rotatedBoundingBox="3720,11225 5924,11257 5910,12232 3706,12200"/>
              </emma:interpretation>
              <emma:one-of disjunction-type="recognition" id="oneOf7">
                <emma:interpretation id="interp35" emma:lang="en-US" emma:confidence="1">
                  <emma:literal>100</emma:literal>
                </emma:interpretation>
                <emma:interpretation id="interp36" emma:lang="en-US" emma:confidence="0">
                  <emma:literal>#00</emma:literal>
                </emma:interpretation>
                <emma:interpretation id="interp37" emma:lang="en-US" emma:confidence="0">
                  <emma:literal>+00</emma:literal>
                </emma:interpretation>
                <emma:interpretation id="interp38" emma:lang="en-US" emma:confidence="0">
                  <emma:literal>too</emma:literal>
                </emma:interpretation>
                <emma:interpretation id="interp39" emma:lang="en-US" emma:confidence="0">
                  <emma:literal>400</emma:literal>
                </emma:interpretation>
              </emma:one-of>
            </emma:emma>
          </inkml:annotationXML>
          <inkml:trace contextRef="#ctx0" brushRef="#br0" timeOffset="20716.1849">-2290 6071 10320,'0'0'4773,"13"-20"-129,-13 20-129,0-23-1806,0 23-1032,0 0-645,0 0-258,0 9 129,7 12-645,-7 4 387,5 13-387,-1 6 1,3 15-259,-2 5 0,2 9 0,-3 1 0,1 7 0,0-7 0,1-4 0,1-6 0,0-13 0,2-3 0,-4-18-517,6 2-257,-11-32-774,18 24-1935,-18-24-1548,17 5 258,-17-5-516,31-9-258</inkml:trace>
          <inkml:trace contextRef="#ctx0" brushRef="#br0" timeOffset="21220.2138">-1166 6131 13029,'-42'-32'5031,"17"20"-387,7 6-129,18 6-2838,-43 0-774,33 13-258,-10 6-387,9 14-129,-3 6 0,7 12-129,0 8 0,5 7 0,2 10-129,4-3 129,8 0 0,6-9 129,3-7-129,4-11 129,5-14-129,2-9 258,2-19-129,7-4 258,-5-25-129,3-7 129,-5-16-128,-2-4-259,-7-10 0,-1-5 0,-9-6 0,-8 2 0,-7 1 0,-14 6 0,-11 11 0,-13 5 0,-1 14 0,-16 7 0,7 22-259,-20-4-1934,22 9-2580,-2 12-387,11 4 129,14 6-387</inkml:trace>
          <inkml:trace contextRef="#ctx0" brushRef="#br0" timeOffset="21656.2387">-379 6081 10836,'0'-23'4386,"-29"20"258,29 3-258,-28 28-1677,6-6-1548,19 17-516,-8-2 129,11 13-258,-2 0-258,4 8 0,9-1-258,7 4 258,3-2-387,6-6 258,1-3-129,6-11 129,-2-11 0,3-14 129,-3-14 0,4-7 0,-8-25 0,1-9 129,-6-17-128,-5-3-259,-9-12 0,-9-1 0,-7-3 0,-15 4 0,-6 7 0,-10 6 0,-1 15 0,-14 1-1549,10 24-3095,-1 15-516,-1 5 258,10 20-516</inkml:trace>
        </inkml:traceGroup>
        <inkml:traceGroup>
          <inkml:annotationXML>
            <emma:emma xmlns:emma="http://www.w3.org/2003/04/emma" version="1.0">
              <emma:interpretation id="{92D32C98-1158-4CAA-A75A-61997C59140F}" emma:medium="tactile" emma:mode="ink">
                <msink:context xmlns:msink="http://schemas.microsoft.com/ink/2010/main" type="inkWord" rotatedBoundingBox="9000,11424 10667,11448 10655,12304 8988,12280"/>
              </emma:interpretation>
              <emma:one-of disjunction-type="recognition" id="oneOf8">
                <emma:interpretation id="interp40" emma:lang="en-US" emma:confidence="1">
                  <emma:literal>01</emma:literal>
                </emma:interpretation>
                <emma:interpretation id="interp41" emma:lang="en-US" emma:confidence="0">
                  <emma:literal>0 |</emma:literal>
                </emma:interpretation>
                <emma:interpretation id="interp42" emma:lang="en-US" emma:confidence="0">
                  <emma:literal>O |</emma:literal>
                </emma:interpretation>
                <emma:interpretation id="interp43" emma:lang="en-US" emma:confidence="0">
                  <emma:literal>o |</emma:literal>
                </emma:interpretation>
                <emma:interpretation id="interp44" emma:lang="en-US" emma:confidence="0">
                  <emma:literal>8 |</emma:literal>
                </emma:interpretation>
              </emma:one-of>
            </emma:emma>
          </inkml:annotationXML>
          <inkml:trace contextRef="#ctx0" brushRef="#br0" timeOffset="23412.3389">3175 6261 9030,'-6'-35'4644,"-19"6"-258,8 22 129,-7 7-1677,-8 0-1290,15 12-516,-8 4-516,10 15 0,-1 4-387,9 12 129,4 2-258,5 10 129,10 5 0,11 0 0,4-2-129,5-5 0,2-3 129,1-10 0,-1-10 0,2-9 129,-4-18 0,1-7 129,-4-13-129,3-15 258,-7-13-129,1-7 0,-8-12-257,0-1-130,-9-6 0,-7-1 0,-2 0 0,-13 8 0,-4 5 0,-7 7 0,-2 12 0,-3 6 0,-1 14 0,-6 5 0,10 11 0,-10 4-646,20 24-1934,-7-5-2064,9 6-645,3 3 258,9 2-387</inkml:trace>
          <inkml:trace contextRef="#ctx0" brushRef="#br0" timeOffset="23728.3572">4594 6261 14706,'0'-27'5031,"0"27"-129,-11-17-387,2-1-2709,9 18-1032,-1 12-129,1 11-257,0 2-388,5 13 0,0 6 0,6 15 0,0 7 0,-1 7 0,3 5 0,-6-5 0,5 12 0,-12-14-4645,0-5-257,0-11-258,-7-7-129</inkml:trace>
        </inkml:traceGroup>
      </inkml:traceGroup>
    </inkml:traceGroup>
    <inkml:traceGroup>
      <inkml:annotationXML>
        <emma:emma xmlns:emma="http://www.w3.org/2003/04/emma" version="1.0">
          <emma:interpretation id="{B8EFD574-ECD7-4E61-BC22-9DE7678294BE}" emma:medium="tactile" emma:mode="ink">
            <msink:context xmlns:msink="http://schemas.microsoft.com/ink/2010/main" type="paragraph" rotatedBoundingBox="3914,12925 6039,12903 6049,13915 3924,139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BCA177-E8C2-4A05-B5DC-4E8FCC86A4F6}" emma:medium="tactile" emma:mode="ink">
              <msink:context xmlns:msink="http://schemas.microsoft.com/ink/2010/main" type="line" rotatedBoundingBox="3914,12925 6039,12903 6049,13915 3924,13937"/>
            </emma:interpretation>
          </emma:emma>
        </inkml:annotationXML>
        <inkml:traceGroup>
          <inkml:annotationXML>
            <emma:emma xmlns:emma="http://www.w3.org/2003/04/emma" version="1.0">
              <emma:interpretation id="{4CC600EC-4688-4CA6-8FF6-C172E306B743}" emma:medium="tactile" emma:mode="ink">
                <msink:context xmlns:msink="http://schemas.microsoft.com/ink/2010/main" type="inkWord" rotatedBoundingBox="3914,12925 6039,12903 6049,13915 3924,13937"/>
              </emma:interpretation>
              <emma:one-of disjunction-type="recognition" id="oneOf9">
                <emma:interpretation id="interp45" emma:lang="en-US" emma:confidence="1">
                  <emma:literal>101</emma:literal>
                </emma:interpretation>
                <emma:interpretation id="interp46" emma:lang="en-US" emma:confidence="0">
                  <emma:literal>10 |</emma:literal>
                </emma:interpretation>
                <emma:interpretation id="interp47" emma:lang="en-US" emma:confidence="0">
                  <emma:literal>10 \</emma:literal>
                </emma:interpretation>
                <emma:interpretation id="interp48" emma:lang="en-US" emma:confidence="0">
                  <emma:literal>10 I</emma:literal>
                </emma:interpretation>
                <emma:interpretation id="interp49" emma:lang="en-US" emma:confidence="0">
                  <emma:literal>10 l</emma:literal>
                </emma:interpretation>
              </emma:one-of>
            </emma:emma>
          </inkml:annotationXML>
          <inkml:trace contextRef="#ctx0" brushRef="#br0" timeOffset="25567.4624">-2011 7745 8127,'0'-54'4902,"-1"33"0,1 21-258,-15-16-1032,1-2-1677,14 18-516,0 0-516,0 0-129,-14 9-258,10 20-129,-3 4 0,2 19-128,-4 7-259,6 12 0,-3 5 0,6 8 0,0-1 0,0-3 0,7-5 0,2-5 0,2-6 0,3-11 0,-1-5 0,1-11 0,0-5 0,-5-8 0,3-8 0,-12-16-130,18 16-1160,-18-16-3096,0 0-774,16-15 129,-16 15-387</inkml:trace>
          <inkml:trace contextRef="#ctx0" brushRef="#br0" timeOffset="26072.4913">-1185 7898 10707,'-2'-55'4902,"-14"33"-258,0 8 129,-4 12-2064,-6-9-1548,26 11-387,-27 18-258,16 11-129,-3 1-129,5 13 0,2 3-129,4 9 0,3 2 0,0 0-129,10-2 129,6-3-129,7-6 0,4-5 0,3-9 129,4-6 0,2-11 0,3-10 129,-2-5 129,4-12-257,-9-12-130,4-8 0,-6-10 0,-2-8 0,-6-11 0,-6-1 0,-9-9 0,-7 2 0,-2 5 0,-14 3 0,-9 6 0,-9 12 0,-3 17 0,-7 6 0,4 18 0,-2 2 0,11 15-1033,-11-8-1547,17 21-2322,12 1-129,8-1-129,7 2-129</inkml:trace>
          <inkml:trace contextRef="#ctx0" brushRef="#br0" timeOffset="26407.5104">-159 7693 14319,'18'-25'5031,"-18"25"-258,0 0 129,5-23-3096,2 32-903,-5 7-258,9 16-257,-4 4-388,9 15 0,-4 6 0,6 12 0,-2 3 0,2 2 0,-2-1 0,-2-3 0,-1-5 0,-6-11 0,0-4 0,-7-17 0,11 10-1291,-11-23-3740,-8-4-258,-8-7 129,-7-4-516</inkml:trace>
        </inkml:traceGroup>
      </inkml:traceGroup>
    </inkml:traceGroup>
    <inkml:traceGroup>
      <inkml:annotationXML>
        <emma:emma xmlns:emma="http://www.w3.org/2003/04/emma" version="1.0">
          <emma:interpretation id="{7D44EF9B-F21A-4810-99FB-03C18A64C2CA}" emma:medium="tactile" emma:mode="ink">
            <msink:context xmlns:msink="http://schemas.microsoft.com/ink/2010/main" type="paragraph" rotatedBoundingBox="4019,14563 6110,14366 6193,15257 4103,154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CD00CE-4D9A-4BC8-9B85-27B418DE4569}" emma:medium="tactile" emma:mode="ink">
              <msink:context xmlns:msink="http://schemas.microsoft.com/ink/2010/main" type="line" rotatedBoundingBox="4019,14563 6110,14366 6193,15257 4103,15453"/>
            </emma:interpretation>
          </emma:emma>
        </inkml:annotationXML>
        <inkml:traceGroup>
          <inkml:annotationXML>
            <emma:emma xmlns:emma="http://www.w3.org/2003/04/emma" version="1.0">
              <emma:interpretation id="{A7F05E07-7A64-45C1-996B-5421C3A8A926}" emma:medium="tactile" emma:mode="ink">
                <msink:context xmlns:msink="http://schemas.microsoft.com/ink/2010/main" type="inkWord" rotatedBoundingBox="4019,14563 6110,14366 6193,15257 4103,15453"/>
              </emma:interpretation>
              <emma:one-of disjunction-type="recognition" id="oneOf10">
                <emma:interpretation id="interp50" emma:lang="en-US" emma:confidence="1">
                  <emma:literal>110</emma:literal>
                </emma:interpretation>
                <emma:interpretation id="interp51" emma:lang="en-US" emma:confidence="0">
                  <emma:literal>I 10</emma:literal>
                </emma:interpretation>
                <emma:interpretation id="interp52" emma:lang="en-US" emma:confidence="0">
                  <emma:literal>' 10</emma:literal>
                </emma:interpretation>
                <emma:interpretation id="interp53" emma:lang="en-US" emma:confidence="0">
                  <emma:literal>| 10</emma:literal>
                </emma:interpretation>
                <emma:interpretation id="interp54" emma:lang="en-US" emma:confidence="0">
                  <emma:literal>l 10</emma:literal>
                </emma:interpretation>
              </emma:one-of>
            </emma:emma>
          </inkml:annotationXML>
          <inkml:trace contextRef="#ctx0" brushRef="#br0" timeOffset="30580.7491">-1957 9289 9288,'0'-18'4515,"0"18"-129,0 0-129,0 0-1806,0 0-903,0 0-516,0 32-129,0-5-129,0 15-258,0 1 0,0 16-129,0 1-129,2 6-129,1 3 0,4-1-129,0-2 0,2-4-129,2 0-129,-2-12 0,7 2-387,-5-22-387,12 11-1161,-11-20-2580,6-8 129,5-10-387,0-6-129</inkml:trace>
          <inkml:trace contextRef="#ctx0" brushRef="#br0" timeOffset="30888.7668">-934 9417 11223,'10'-16'4902,"-10"16"-258,0 0 258,0 0-2193,7 14-1806,-7 6-129,4 13-129,-4 3-129,7 12-129,-3 2-258,3 5-129,-2 2-129,4-2 0,2 2-258,-4-11-258,9 6-387,-14-27-1032,19 3-2838,-3-10 258,1-9-516,8-9 258</inkml:trace>
          <inkml:trace contextRef="#ctx0" brushRef="#br0" timeOffset="31335.7923">-123 9390 12900,'14'-60'4902,"-14"38"-258,0 22-129,-21 0-2838,-4 2-903,7 21-258,-5 6-129,1 10-258,-1 5 129,7 11-129,0 2 0,11 4-129,5-3 129,2 5-129,14-5-129,9-4 258,7-6-129,3-9 129,3-11 0,4-10 129,-1-14 0,2-6 129,-6-25 0,1-5-257,-8-16-130,-5-7 0,-7-9 0,-10-4 0,-8-6 0,-10-3 0,-20 3 0,-13 2 0,-9 8 0,-8 7 0,-2 17 0,-6 6 0,11 25-388,-9 2-3740,20 12-903,5 16-258,7 8 0,11 10-387</inkml:trace>
        </inkml:traceGroup>
      </inkml:traceGroup>
    </inkml:traceGroup>
    <inkml:traceGroup>
      <inkml:annotationXML>
        <emma:emma xmlns:emma="http://www.w3.org/2003/04/emma" version="1.0">
          <emma:interpretation id="{F1764106-097E-42DA-AFA0-30926D536402}" emma:medium="tactile" emma:mode="ink">
            <msink:context xmlns:msink="http://schemas.microsoft.com/ink/2010/main" type="paragraph" rotatedBoundingBox="4202,16228 6588,16210 6595,17152 4209,171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0E1943-2922-4BCA-8038-6987752B4215}" emma:medium="tactile" emma:mode="ink">
              <msink:context xmlns:msink="http://schemas.microsoft.com/ink/2010/main" type="line" rotatedBoundingBox="4202,16228 6588,16210 6595,17152 4209,17170"/>
            </emma:interpretation>
          </emma:emma>
        </inkml:annotationXML>
        <inkml:traceGroup>
          <inkml:annotationXML>
            <emma:emma xmlns:emma="http://www.w3.org/2003/04/emma" version="1.0">
              <emma:interpretation id="{E8B0FBDF-73A3-4188-A72F-CAAC726C4ACF}" emma:medium="tactile" emma:mode="ink">
                <msink:context xmlns:msink="http://schemas.microsoft.com/ink/2010/main" type="inkWord" rotatedBoundingBox="4202,16228 6588,16210 6595,17152 4209,17170"/>
              </emma:interpretation>
              <emma:one-of disjunction-type="recognition" id="oneOf11">
                <emma:interpretation id="interp55" emma:lang="en-US" emma:confidence="1">
                  <emma:literal>111</emma:literal>
                </emma:interpretation>
                <emma:interpretation id="interp56" emma:lang="en-US" emma:confidence="0">
                  <emma:literal>in</emma:literal>
                </emma:interpretation>
                <emma:interpretation id="interp57" emma:lang="en-US" emma:confidence="0">
                  <emma:literal>1+1</emma:literal>
                </emma:interpretation>
                <emma:interpretation id="interp58" emma:lang="en-US" emma:confidence="0">
                  <emma:literal>In</emma:literal>
                </emma:interpretation>
                <emma:interpretation id="interp59" emma:lang="en-US" emma:confidence="0">
                  <emma:literal>1×1</emma:literal>
                </emma:interpretation>
              </emma:one-of>
            </emma:emma>
          </inkml:annotationXML>
          <inkml:trace contextRef="#ctx0" brushRef="#br0" timeOffset="34807.9909">-1804 10957 7869,'0'0'4515,"0"0"129,0 0-387,-2-18-1677,2 27-774,0-9-903,2 38-129,-2-10-129,7 20-129,-5 6 0,8 15-129,-4 2-129,4 6 0,-1-1-129,2-1 0,0-4-129,-1-9 129,1-8-129,0-8 0,-2-7-129,-1-7-258,3-2 129,-11-14-1032,16 6-2580,-16-22-903,16 19-129,-16-19-258,20 5-129</inkml:trace>
          <inkml:trace contextRef="#ctx0" brushRef="#br0" timeOffset="35140.0099">-755 11253 11997,'18'-15'5031,"-18"15"-387,16 0 129,-7 18-3225,-9-2-645,11 20-258,-8-3-258,4 14 0,-3-1-258,-1 7 129,-3 1-258,0-6-258,2 2-258,-2-13-387,9 7-903,-9-13-2967,9-10 129,9-7-645,5-9 258</inkml:trace>
          <inkml:trace contextRef="#ctx0" brushRef="#br0" timeOffset="35492.03">387 11062 13545,'9'-19'4902,"2"-8"0,-11 27 0,0-16-3483,0 16-645,0 0 0,18 21-258,-13-1 0,6 12-129,-3 3-257,5 15-130,-2 5 0,1 8 0,-1-1 0,3 4 0,-3-6 0,-1 1 0,1-4 0,-2-9 0,0-4 0,-4-7 0,4-1 0,-9-13-517,12 7-4127,-12-12-516,0-18-129,0 22-258</inkml:trace>
        </inkml:traceGroup>
      </inkml:traceGroup>
    </inkml:traceGroup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8:30.2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4BF31BA-76E8-4FDA-9A09-FF2C7FF2E106}" emma:medium="tactile" emma:mode="ink">
          <msink:context xmlns:msink="http://schemas.microsoft.com/ink/2010/main" type="writingRegion" rotatedBoundingBox="9037,12934 10917,12828 11161,17164 9281,17270"/>
        </emma:interpretation>
      </emma:emma>
    </inkml:annotationXML>
    <inkml:traceGroup>
      <inkml:annotationXML>
        <emma:emma xmlns:emma="http://www.w3.org/2003/04/emma" version="1.0">
          <emma:interpretation id="{166ABC10-F722-40BA-9A92-0F62E30CFC9A}" emma:medium="tactile" emma:mode="ink">
            <msink:context xmlns:msink="http://schemas.microsoft.com/ink/2010/main" type="paragraph" rotatedBoundingBox="9242,12853 10881,12926 10845,13727 9206,136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1CAA19-9E39-442F-82C8-1017B0B60122}" emma:medium="tactile" emma:mode="ink">
              <msink:context xmlns:msink="http://schemas.microsoft.com/ink/2010/main" type="line" rotatedBoundingBox="9242,12853 10881,12926 10845,13727 9206,13654"/>
            </emma:interpretation>
          </emma:emma>
        </inkml:annotationXML>
        <inkml:traceGroup>
          <inkml:annotationXML>
            <emma:emma xmlns:emma="http://www.w3.org/2003/04/emma" version="1.0">
              <emma:interpretation id="{30E14E83-79F2-48F2-B29D-8B054CC5726C}" emma:medium="tactile" emma:mode="ink">
                <msink:context xmlns:msink="http://schemas.microsoft.com/ink/2010/main" type="inkWord" rotatedBoundingBox="9685,12903 9711,13657 9229,13673 9203,12920"/>
              </emma:interpretation>
              <emma:one-of disjunction-type="recognition" id="oneOf0">
                <emma:interpretation id="interp0" emma:lang="en-US" emma:confidence="1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-967 7742 13803,'-14'-61'4644,"-6"44"0,-5 6-258,2 11-3096,-12 9-516,6 19-258,-6 4-129,4 16 0,-1 6-258,9 8 129,4 4-129,10 5-129,7-3 129,2-4 0,14-6-129,9-8 129,4-7 0,9-8 0,1-10 0,6-7 129,-2-11 0,1-7-128,-1-7-130,0-11 0,-5-10 0,-4-10 0,-6-8 0,-6-9 0,-8-9 0,-6-5 0,-6-4 0,-11 2 0,-9-1 0,-6 8 0,-5 11 0,-6 9 0,0 15 0,-6 9 0,8 19-388,-6 1-386,14 28-516,-10-1-2709,17 16-903,8 1 129,12 4-258,3 4-516</inkml:trace>
        </inkml:traceGroup>
        <inkml:traceGroup>
          <inkml:annotationXML>
            <emma:emma xmlns:emma="http://www.w3.org/2003/04/emma" version="1.0">
              <emma:interpretation id="{1793B2CF-78AC-4478-BEC9-DC3CCB726CD6}" emma:medium="tactile" emma:mode="ink">
                <msink:context xmlns:msink="http://schemas.microsoft.com/ink/2010/main" type="inkWord" rotatedBoundingBox="10753,12832 10933,13588 10591,13670 10411,12914"/>
              </emma:interpretation>
              <emma:one-of disjunction-type="recognition" id="oneOf1">
                <emma:interpretation id="interp5" emma:lang="en-US" emma:confidence="0">
                  <emma:literal>0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8</emma:literal>
                </emma:interpretation>
                <emma:interpretation id="interp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452.0258">163 7701 14448,'3'-45'4773,"-3"45"-387,-18-14 129,18 14-3354,-28 20-516,15 8-258,-4 4-129,4 13 0,-3 3-129,9 9 0,2 0 0,5 5 0,3-3-129,10-2 129,3-4 0,3-3 0,3-8-129,1-4 0,0-8 129,0-9 0,-2-6 0,6-12 0,-4-3 0,4-14 129,-2-15-128,0-4-130,-8-14 0,-2-8 0,-10-9 0,-5-7 0,-9-2 0,-16 0 0,-9 7 0,-10 2-259,1 18-515,-19-4-1290,5 25-2709,-3 13-129,3 10-258,-2 7 0</inkml:trace>
        </inkml:traceGroup>
      </inkml:traceGroup>
    </inkml:traceGroup>
    <inkml:traceGroup>
      <inkml:annotationXML>
        <emma:emma xmlns:emma="http://www.w3.org/2003/04/emma" version="1.0">
          <emma:interpretation id="{C906E673-B9D0-49F4-879F-F3308CC2715C}" emma:medium="tactile" emma:mode="ink">
            <msink:context xmlns:msink="http://schemas.microsoft.com/ink/2010/main" type="paragraph" rotatedBoundingBox="9119,14579 10999,14434 11059,15205 9178,15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C994C0-5F02-4D49-92E3-0C5B7D685D9F}" emma:medium="tactile" emma:mode="ink">
              <msink:context xmlns:msink="http://schemas.microsoft.com/ink/2010/main" type="line" rotatedBoundingBox="9119,14579 10999,14434 11059,15205 9178,15350"/>
            </emma:interpretation>
          </emma:emma>
        </inkml:annotationXML>
        <inkml:traceGroup>
          <inkml:annotationXML>
            <emma:emma xmlns:emma="http://www.w3.org/2003/04/emma" version="1.0">
              <emma:interpretation id="{0282198D-A178-4BFC-9017-7EE6E76DF124}" emma:medium="tactile" emma:mode="ink">
                <msink:context xmlns:msink="http://schemas.microsoft.com/ink/2010/main" type="inkWord" rotatedBoundingBox="9119,14579 9623,14540 9682,15312 9178,15350"/>
              </emma:interpretation>
              <emma:one-of disjunction-type="recognition" id="oneOf2">
                <emma:interpretation id="interp10" emma:lang="en-US" emma:confidence="1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8</emma:literal>
                </emma:interpretation>
                <emma:interpretation id="interp1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4800.2742">-1102 9563 8385,'-13'-33'4386,"-8"-1"129,21 34-258,-27-23-1548,-1 3-645,28 20-645,-32-18-258,32 18-258,-27-1-258,27 1-129,-28 23-129,15 9-258,-1 5 129,7 11-258,-4 7 0,8 7 0,3 1 129,0 1-129,10-4 129,10-6-129,3-6 0,6-15 129,1-4-129,5-13 129,3-13 129,3-3-129,-2-21 1,2-7-130,-2-11 0,2-6 0,-9-8 0,-4-6 0,-6-5 0,-8 0 0,-9 0 0,-5 2 0,-5 1 0,-11 8 0,-6 5 0,-6 10 0,-2 8 0,-6 7 0,2 9 0,-3 5 0,10 9-646,-7 0-257,20 16-645,-11-7-1548,20 12-1677,7 2 129,17 2-129,19 2-258</inkml:trace>
        </inkml:traceGroup>
        <inkml:traceGroup>
          <inkml:annotationXML>
            <emma:emma xmlns:emma="http://www.w3.org/2003/04/emma" version="1.0">
              <emma:interpretation id="{DE50DED8-BB5F-4F0A-B843-208FD5EF1366}" emma:medium="tactile" emma:mode="ink">
                <msink:context xmlns:msink="http://schemas.microsoft.com/ink/2010/main" type="inkWord" rotatedBoundingBox="10471,14517 11003,14476 11056,15164 10524,15205"/>
              </emma:interpretation>
              <emma:one-of disjunction-type="recognition" id="oneOf3">
                <emma:interpretation id="interp15" emma:lang="en-US" emma:confidence="0">
                  <emma:literal>o</emma:literal>
                </emma:interpretation>
                <emma:interpretation id="interp16" emma:lang="en-US" emma:confidence="0">
                  <emma:literal>O</emma:literal>
                </emma:interpretation>
                <emma:interpretation id="interp17" emma:lang="en-US" emma:confidence="0">
                  <emma:literal>0</emma:literal>
                </emma:interpretation>
                <emma:interpretation id="interp18" emma:lang="en-US" emma:confidence="0">
                  <emma:literal>8</emma:literal>
                </emma:interpretation>
                <emma:interpretation id="interp19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5259.3008">323 9321 10191,'21'-42'4644,"-21"42"-258,-23-16 0,-2 9-516,4 16-2709,-13 3-516,9 18 0,-4 0 0,12 11-258,-3 0 0,11 9-129,4-2 0,7 6 0,7-1 0,10-2-258,4-1 129,6-2-129,-1-7 129,6-3-129,-2-10 130,4-10-130,-4-13 0,1-5 0,-1-14 0,-1-15 0,-8-10 0,-2-7 0,-7-11 0,-5-3 0,-9-6 0,0 0 0,-14 2 0,-6 5 0,-6 6 0,-10 7 0,-5 12 0,-9 7 0,1 17 0,-12 1-259,18 12-3998,-15 10-645,4 8 0,3 4-258,3 3-129</inkml:trace>
        </inkml:traceGroup>
      </inkml:traceGroup>
    </inkml:traceGroup>
    <inkml:traceGroup>
      <inkml:annotationXML>
        <emma:emma xmlns:emma="http://www.w3.org/2003/04/emma" version="1.0">
          <emma:interpretation id="{F3D9371F-903E-47C8-9301-2E754EF4275C}" emma:medium="tactile" emma:mode="ink">
            <msink:context xmlns:msink="http://schemas.microsoft.com/ink/2010/main" type="paragraph" rotatedBoundingBox="9434,16256 10919,16173 10976,17174 9491,172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2864B7-273D-4A06-ADFA-15A15B107C73}" emma:medium="tactile" emma:mode="ink">
              <msink:context xmlns:msink="http://schemas.microsoft.com/ink/2010/main" type="line" rotatedBoundingBox="9434,16256 10919,16173 10976,17174 9491,17258"/>
            </emma:interpretation>
          </emma:emma>
        </inkml:annotationXML>
        <inkml:traceGroup>
          <inkml:annotationXML>
            <emma:emma xmlns:emma="http://www.w3.org/2003/04/emma" version="1.0">
              <emma:interpretation id="{BA6CD2A2-7699-42FE-93F3-69B167A14852}" emma:medium="tactile" emma:mode="ink">
                <msink:context xmlns:msink="http://schemas.microsoft.com/ink/2010/main" type="inkWord" rotatedBoundingBox="9434,16256 10919,16173 10976,17174 9491,17258">
                  <msink:destinationLink direction="with" ref="{93F031AB-547C-43E2-9453-CFB27718793C}"/>
                </msink:context>
              </emma:interpretation>
              <emma:one-of disjunction-type="recognition" id="oneOf4">
                <emma:interpretation id="interp20" emma:lang="en-US" emma:confidence="0">
                  <emma:literal>11</emma:literal>
                </emma:interpretation>
                <emma:interpretation id="interp21" emma:lang="en-US" emma:confidence="0">
                  <emma:literal>"</emma:literal>
                </emma:interpretation>
                <emma:interpretation id="interp22" emma:lang="en-US" emma:confidence="0">
                  <emma:literal>1,</emma:literal>
                </emma:interpretation>
                <emma:interpretation id="interp23" emma:lang="en-US" emma:confidence="0">
                  <emma:literal>\\</emma:literal>
                </emma:interpretation>
                <emma:interpretation id="interp24" emma:lang="en-US" emma:confidence="0">
                  <emma:literal>"I</emma:literal>
                </emma:interpretation>
              </emma:one-of>
            </emma:emma>
          </inkml:annotationXML>
          <inkml:trace contextRef="#ctx0" brushRef="#br0" timeOffset="8151.4662">-976 11155 12513,'-35'-42'4773,"20"26"-387,15 16 258,0 0-2709,-19-22-645,19 22-516,0 0-129,3 27 0,1-4-258,7 16 129,1 6-257,6 14-259,0 5 0,5 7 0,-2 2 0,2 1 0,0-1 0,-1-5 0,3-4 0,-8-11-130,8 2-773,-14-24-1806,5-1-2064,5-12 0,2-9-129,2-9-129</inkml:trace>
          <inkml:trace contextRef="#ctx0" brushRef="#br0" timeOffset="8527.4877">237 10944 12255,'57'-32'4515,"-34"26"-387,-23 6 258,0 0-2838,25 0-516,-25 0-129,4 29 0,-4-13 0,0 16-129,0-2-129,2 11 0,-1 5-515,10 9-130,-2 2 0,5 9 0,2 2 0,0 5 0,0-4 0,0 0 0,-2-6 0,-3-6 0,-2-2 0,-6-13 0,-1 1 0,-5-20-646,-1 4-4127,-8-11-258,12-16 258,-32 21-516</inkml:trace>
        </inkml:traceGroup>
      </inkml:traceGroup>
    </inkml:traceGroup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28.66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A9120F2-5776-42CD-BF70-6C07ACD2C4B4}" emma:medium="tactile" emma:mode="ink">
          <msink:context xmlns:msink="http://schemas.microsoft.com/ink/2010/main" type="writingRegion" rotatedBoundingBox="1794,548 14184,590 14153,9460 1763,9417"/>
        </emma:interpretation>
      </emma:emma>
    </inkml:annotationXML>
    <inkml:traceGroup>
      <inkml:annotationXML>
        <emma:emma xmlns:emma="http://www.w3.org/2003/04/emma" version="1.0">
          <emma:interpretation id="{DBFB4394-0891-4E24-BE08-9CBB793DAAC3}" emma:medium="tactile" emma:mode="ink">
            <msink:context xmlns:msink="http://schemas.microsoft.com/ink/2010/main" type="paragraph" rotatedBoundingBox="2244,549 14184,590 14179,2011 2239,19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5E8D84-7F8A-40F6-A947-5C346A78854B}" emma:medium="tactile" emma:mode="ink">
              <msink:context xmlns:msink="http://schemas.microsoft.com/ink/2010/main" type="line" rotatedBoundingBox="2244,549 14184,590 14179,2011 2239,1969"/>
            </emma:interpretation>
          </emma:emma>
        </inkml:annotationXML>
        <inkml:traceGroup>
          <inkml:annotationXML>
            <emma:emma xmlns:emma="http://www.w3.org/2003/04/emma" version="1.0">
              <emma:interpretation id="{4D43695E-ECBA-44C3-AB10-09AEEA0C278A}" emma:medium="tactile" emma:mode="ink">
                <msink:context xmlns:msink="http://schemas.microsoft.com/ink/2010/main" type="inkWord" rotatedBoundingBox="2243,929 5042,938 5038,1979 2239,1969"/>
              </emma:interpretation>
              <emma:one-of disjunction-type="recognition" id="oneOf0">
                <emma:interpretation id="interp0" emma:lang="en-US" emma:confidence="1">
                  <emma:literal>Full</emma:literal>
                </emma:interpretation>
                <emma:interpretation id="interp1" emma:lang="en-US" emma:confidence="0">
                  <emma:literal>Frill</emma:literal>
                </emma:interpretation>
                <emma:interpretation id="interp2" emma:lang="en-US" emma:confidence="0">
                  <emma:literal>Fall</emma:literal>
                </emma:interpretation>
                <emma:interpretation id="interp3" emma:lang="en-US" emma:confidence="0">
                  <emma:literal>Intl</emma:literal>
                </emma:interpretation>
                <emma:interpretation id="interp4" emma:lang="en-US" emma:confidence="0">
                  <emma:literal>Faull</emma:literal>
                </emma:interpretation>
              </emma:one-of>
            </emma:emma>
          </inkml:annotationXML>
          <inkml:trace contextRef="#ctx0" brushRef="#br0">9 16 8385,'0'0'4515,"0"0"0,0 0-129,-10-17-2193,10 17-774,0 10-258,3 10-258,-3-20-258,4 44-129,-1-14 129,5 11-387,-5 6 129,4 4-258,-1 6 258,1 2-387,0 3 258,-2 0-258,-1-1 0,-1-2 0,-1-8 0,2-5 0,-4-6-258,1-8 129,3-6-129,-4-10-129,3 0-129,-3-16-387,0 0-1032,0 0-2838,0 0 258,0 0-516,4-19 0</inkml:trace>
          <inkml:trace contextRef="#ctx0" brushRef="#br0" timeOffset="592.8009">113 392 11352,'7'19'4644,"-7"-19"-129,18 9 0,-18-9-3612,19 9-258,1-7 0,17 7-129,4-6-387,7-3-516,14 7-2322,-1-5-1677,-4-2-129,1 0-387,-4 0-516</inkml:trace>
          <inkml:trace contextRef="#ctx0" brushRef="#br0" timeOffset="1435.2026">966 450 7353,'0'0'4257,"0"0"-129,0 0-774,2 31-1935,0-12-129,7 15-258,-4 0-129,6 7-516,-2 0-258,1 3 0,-2-3-129,0-2 0,0-5 0,-1-4 258,-2-9-258,-1-5-258,-4-16 258,9 17 0,-9-17 0,0 0 0,24-17 0,-11-2 0,5-8 258,3-8-258,2-6 129,4-4-129,-4-1 258,4 3-129,-8-1 258,1 10-129,-10 0 258,1 16 0,-7-3-129,-4 21 129,0 0-258,0 0 129,0 0-129,0 0-129,12 11-129,-7 10 129,3 6-129,-1 7 0,3 7 0,3-1 0,1 5-258,2-6 129,4 0-387,-6-9 129,9 4-387,-23-34-258,46 38-774,-46-38-1677,38 3-903,-12-3-129,-3-9-258,11-3 0</inkml:trace>
          <inkml:trace contextRef="#ctx0" brushRef="#br0" timeOffset="1778.4032">2028-71 12384,'0'0'4773,"0"0"-516,0 0 258,0 0-3741,-7 36-129,0-4-129,7 12-129,-2 6 0,2 9-258,0 3 0,0 4-129,4 0 129,3 1-258,2 3 129,0-5 0,0 5-258,-4-12-258,4 8-129,-7-21-645,10 10-1032,-12-16-1806,4-14-645,-1-5 0,-3-20-258</inkml:trace>
          <inkml:trace contextRef="#ctx0" brushRef="#br0" timeOffset="2090.4037">2601-115 10965,'0'0'4644,"0"0"0,0 0-129,16 41-2580,-16-9-1032,7 17-258,-5 5 0,12 15-258,-3 2-129,5 9-258,2 6 129,1-4-387,3 5-129,-10-14-645,17 1-3483,-15-4-129,-5-12-387,-4-4 0</inkml:trace>
          <inkml:trace contextRef="#ctx0" brushRef="#br0" timeOffset="312.0006">66 118 9417,'0'-32'4644,"6"12"129,-6 20-774,0 0-1419,0 0-1419,37-12-387,-14 1 0,22 6-387,6-6 0,15 2-129,3-3 0,8 1-129,-1-1 129,-3 1-258,-7 2-129,-16 0-129,-7 9-516,-22-11-1032,0 11-2838,-21 0 0,2 13-258,-2-13-387</inkml:trace>
        </inkml:traceGroup>
        <inkml:traceGroup>
          <inkml:annotationXML>
            <emma:emma xmlns:emma="http://www.w3.org/2003/04/emma" version="1.0">
              <emma:interpretation id="{FC519EEE-0469-4086-893D-1421FC0F614D}" emma:medium="tactile" emma:mode="ink">
                <msink:context xmlns:msink="http://schemas.microsoft.com/ink/2010/main" type="inkWord" rotatedBoundingBox="6416,522 14192,602 14178,1958 6402,1878"/>
              </emma:interpretation>
              <emma:one-of disjunction-type="recognition" id="oneOf1">
                <emma:interpretation id="interp5" emma:lang="en-US" emma:confidence="0">
                  <emma:literal>subtraction</emma:literal>
                </emma:interpretation>
                <emma:interpretation id="interp6" emma:lang="en-US" emma:confidence="0">
                  <emma:literal>sub tractor</emma:literal>
                </emma:interpretation>
                <emma:interpretation id="interp7" emma:lang="en-US" emma:confidence="0">
                  <emma:literal>substrate ton</emma:literal>
                </emma:interpretation>
                <emma:interpretation id="interp8" emma:lang="en-US" emma:confidence="0">
                  <emma:literal>Sub tractor</emma:literal>
                </emma:interpretation>
                <emma:interpretation id="interp9" emma:lang="en-US" emma:confidence="0">
                  <emma:literal>Snbtrae ton</emma:literal>
                </emma:interpretation>
              </emma:one-of>
            </emma:emma>
          </inkml:annotationXML>
          <inkml:trace contextRef="#ctx0" brushRef="#br0" timeOffset="2964.0052">4464 50 10965,'16'-19'4257,"-4"-13"129,-12 32-387,0 0-2451,-27-11-903,4 14-258,-7 6-129,-2 9-129,-2 3-129,-1 4 0,1 4 0,0-1-129,5 3 0,5-7 0,8 3 0,7-4-129,9-3 258,9-2 0,14-4 129,12 0 129,8-3 0,10 5 129,2-6 0,8 10-129,-6-6 129,3 9-129,-8-3 0,-4 7-129,-7-1 0,-8 3 129,-9-1-129,-10 4 0,-12-3 129,-4 1-129,-18-2 0,-8-1 129,-11-4-129,-4-3-129,-7-8 129,-1-6-129,-1-6 0,2 0 129,4-15-129,3-6 0,6-4-129,3-2 129,6 2-258,3-1 0,9 10-258,-4-11-903,20 27-1161,0 0-2064,0 0-129,0 0-129,0 0-387</inkml:trace>
          <inkml:trace contextRef="#ctx0" brushRef="#br0" timeOffset="3478.8062">5262 415 11610,'0'-18'4773,"0"18"-258,0 0 0,0 0-2322,0 18-1677,0 3-258,4 8 129,3 4-258,4 5 129,-3 1-258,3-4 0,-2-3-129,0-5 129,0-6-129,-9-21 0,12 18 129,-12-18-129,14-18 0,-3-3 129,-2-9 129,5-4 0,1-5 0,2-2 0,-1-3 0,0 8 129,-5 4 0,1 5 0,-3 6-129,-9 21 0,15-20 0,-15 20-129,16 8 0,-6 9 0,4 8-129,4 4 0,4 12-129,1-4 0,7 11-387,-9-18-516,15 16-1161,-15-19-2322,-1-9-129,-4-11-129,-16-7-387</inkml:trace>
          <inkml:trace contextRef="#ctx0" brushRef="#br0" timeOffset="3978.007">5929-115 12384,'-16'-70'4902,"9"51"-387,7 19 129,0 0-2709,0 28-1290,2 8-258,9 15 129,-4 8-129,7 14-258,-3 5 129,1 6-258,0 3 129,-3-2-129,0-6 129,-2-10-258,-1-10 0,-3-15 129,1-14-129,-4-30 0,0 0 129,18 0-129,-8-26 129,3-8-129,5-2 129,1-1-129,2 1 129,4 6 0,0 5 129,4 8-129,1 6 0,0 7 0,2 4 0,-2 4 129,-1 10-129,-1 6 0,-4 5 129,-5 1-129,-6 5 0,-6-3 129,-7 2 0,-9-1 0,-13-6-129,-10-4 129,-9-4-129,-7-8-129,-3-4 0,-6-3-387,11 0-258,-11-18-1548,19 6-2580,3-4 258,8 4-387,6 3-129</inkml:trace>
          <inkml:trace contextRef="#ctx0" brushRef="#br0" timeOffset="4742.4082">6840 320 11223,'0'0'4644,"18"-5"-258,3 3-258,6-1-2838,23 3-645,10 0-129,13 0-903,14 0-2838,2 2-903,-2-2-387,0 0-258,-8 0-258</inkml:trace>
          <inkml:trace contextRef="#ctx0" brushRef="#br0" timeOffset="4492.8079">6970-293 8385,'14'-20'4515,"-14"20"0,23 20-258,-7-2-1677,11 31-1161,-11-8-129,16 23-387,-11-5-129,6 10-387,-8 3 129,1 2-258,-7 1 0,1 1-129,-7-3 129,0-1-258,-2-5 0,1-6 0,-3-6-129,-3-13-258,6 1-258,-10-21-774,4 1-2967,0-23-258,-20 23-387,3-18 129</inkml:trace>
          <inkml:trace contextRef="#ctx0" brushRef="#br0" timeOffset="5428.8096">7777 685 9288,'16'7'4902,"4"-5"-258,-20-2-258,25 4-1161,-16-13-2193,16 5 0,-8-15-129,10 6-258,-6-8-258,3 1 0,-8-6 0,0-1-258,-7-2 0,-8-3-258,-1 0 0,-12-3-387,-4 5 0,-13-6-129,4 13-129,-12-4-129,10 13 0,-8-4-258,12 16 129,-6-7-129,29 9 0,-30 0 387,30 0 129,0 0 387,-7 20 129,7-20 516,9 9 129,10 0 387,-19-9 129,41 0 129,-23 0-129,12 0-258,-10-4 0,7 2-129,-10-5-129,5 6-129,-22 1 0,32-2-129,-32 2 0,28 0-129,-12 0 129,4 9-129,-1 1 0,6 6 0,0 4 0,0 5-129,2 7 0,-8 3-129,4 12-258,-8-3-258,10 17-903,-24-13-2193,8 3-774,-2-3-387,0-7-129,8-2 0</inkml:trace>
          <inkml:trace contextRef="#ctx0" brushRef="#br0" timeOffset="6130.8108">8722 436 12771,'-4'-46'4902,"-5"30"-645,9 16 258,0 0-3354,-21-21-516,21 21-129,-18 1-387,18-1 0,-19 31-129,8-8-129,2 5 0,-1 6 0,2 10-258,0-3-129,6 9 0,-4-13-129,6 4 258,0-12 129,6-2 129,-6-27 258,21 16 129,-5-16 258,-2-15 129,8 1 129,-8-14-258,7 3-129,-5-6 0,2 5-258,-4-1 0,1 4 0,-1 3-129,0 4 0,2 6 0,0 3 0,4 7 0,1 0-129,4 0 129,1 5-129,7 9-129,-3 0 0,4 10-129,-4-5 129,4 2-129,-6-8 129,2 1 0,-5-14 0,2-2 129,-8-19 0,1-11 258,-4-7-129,-5-9 258,-2 0-129,-8-2 258,1 11-129,-2 0 0,-7 16 0,-7 3 0,14 20 0,-25-2-129,12 13-129,3 16 0,1 8-129,5 11 0,4 4 0,0 11 0,15 3-129,8 2 0,5-8 0,9 1-129,4-13 129,9-3-258,-7-24-774,16 1-903,-8-18-1935,-1-18-258,7-16 0,-9-18-516</inkml:trace>
          <inkml:trace contextRef="#ctx0" brushRef="#br0" timeOffset="6411.6113">10237-468 15222,'0'0'4644,"-17"13"-129,11 26-129,6 25-3741,0 5-258,6 19 0,-1-1 0,7 11-258,1-2 0,5 0-129,1 3-129,-1-4-129,3-1-129,-8-16-645,10 8-774,-21-22-2838,1-16 129,-3-15-258,0-33-258</inkml:trace>
          <inkml:trace contextRef="#ctx0" brushRef="#br0" timeOffset="6848.4121">9972 425 7224,'13'-17'4515,"14"15"-129,5 0-258,14-3-1290,14 7-1161,3-2-387,22 1-645,0-1-129,10 0-387,-3-5 0,-1-2 0,-9-6 0,-9 3 129,-20-8 0,-18 6 0,-17-5 0,-18 17 0,0-23 129,0 23-258,-32-12 0,9 12 0,-2 7-129,2 9 0,4 9-129,3 7 129,7 9-129,3 7 129,6 7-129,6 0 129,10-1 0,5-5 0,4-8 0,2-10 0,1-14 129,0-17-129,-1-12 129,-4-20 0,-7-13-129,-3-8-129,-4-4-258,-9-11-645,7 10-3225,-7 8-129,-4 7-387,-1 15-129</inkml:trace>
          <inkml:trace contextRef="#ctx0" brushRef="#br0" timeOffset="7332.0129">11205 749 15609,'69'11'4902,"-37"-11"-129,-1-7-258,-12-11-3870,6 0-129,-7-12-129,0-2-129,-9-4-258,-6-5 0,-3 2-258,-5-5-129,-6 8-258,-10-5-129,5 18-129,-11-9-129,11 18-129,-11-6-129,27 20 0,-28-9 129,28 9 258,0 0 516,-7 11 387,7-11 387,9 13 258,12-3 387,-3-10 129,16 6 0,-9-6 0,16 0-129,-11-7-258,7 7-258,-7-4 0,6 4-129,-8 0-129,3 7-129,-5 4 129,3 8-129,-1 3-129,1 6 129,-3 6-129,1 1-258,2 14-258,-13-14-774,16 17-1290,-9-17-2064,-4-3 0,1-5-258,1-13-387</inkml:trace>
        </inkml:traceGroup>
      </inkml:traceGroup>
    </inkml:traceGroup>
    <inkml:traceGroup>
      <inkml:annotationXML>
        <emma:emma xmlns:emma="http://www.w3.org/2003/04/emma" version="1.0">
          <emma:interpretation id="{2A98389A-773B-4572-8C35-75388784BECE}" emma:medium="tactile" emma:mode="ink">
            <msink:context xmlns:msink="http://schemas.microsoft.com/ink/2010/main" type="paragraph" rotatedBoundingBox="1706,9410 1810,3643 3179,3668 3075,9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8BA886-FDBF-4D64-82C1-DC9A5D377307}" emma:medium="tactile" emma:mode="ink">
              <msink:context xmlns:msink="http://schemas.microsoft.com/ink/2010/main" type="line" rotatedBoundingBox="1706,9410 1810,3643 3179,3668 3075,9435">
                <msink:destinationLink direction="with" ref="{22584401-FEFC-408C-A684-0B6E0AA1DF17}"/>
                <msink:destinationLink direction="with" ref="{116AC497-739E-492F-BBEF-13805E828C67}"/>
                <msink:destinationLink direction="with" ref="{183C124F-9DE8-4ED5-AB47-E41B86604E1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380A110-9E43-4ABD-9CA3-57CDA0158360}" emma:medium="tactile" emma:mode="ink">
                <msink:context xmlns:msink="http://schemas.microsoft.com/ink/2010/main" type="inkWord" rotatedBoundingBox="1706,9410 1810,3643 3179,3668 3075,9435">
                  <msink:destinationLink direction="with" ref="{B77C1E82-73BA-4590-9388-41F171B97CF4}"/>
                  <msink:destinationLink direction="with" ref="{FE70B355-1B63-4708-A6AC-2F29FC770D46}"/>
                  <msink:destinationLink direction="to" ref="{AA934F12-F00C-4E36-A621-20B3EA3C53E2}"/>
                  <msink:destinationLink direction="with" ref="{BB6FE884-C621-41D2-B397-1FB5A6F18593}"/>
                  <msink:destinationLink direction="with" ref="{0AA6B839-355A-44DC-B41A-91E91A9516C8}"/>
                  <msink:destinationLink direction="to" ref="{C336095D-1520-479A-8838-49561861A5ED}"/>
                  <msink:destinationLink direction="with" ref="{54831E6B-CD4B-4CC7-AC7B-99955BF9CFBC}"/>
                  <msink:destinationLink direction="with" ref="{14DF9EEC-3B76-4BE0-8BE6-86778A2CB5D9}"/>
                </msink:context>
              </emma:interpretation>
              <emma:one-of disjunction-type="recognition" id="oneOf2">
                <emma:interpretation id="interp10" emma:lang="en-US" emma:confidence="0">
                  <emma:literal>in</emma:literal>
                </emma:interpretation>
                <emma:interpretation id="interp11" emma:lang="en-US" emma:confidence="0">
                  <emma:literal>??</emma:literal>
                </emma:interpretation>
                <emma:interpretation id="interp12" emma:lang="en-US" emma:confidence="0">
                  <emma:literal>it.</emma:literal>
                </emma:interpretation>
                <emma:interpretation id="interp13" emma:lang="en-US" emma:confidence="0">
                  <emma:literal>i.</emma:literal>
                </emma:interpretation>
                <emma:interpretation id="interp14" emma:lang="en-US" emma:confidence="0">
                  <emma:literal>!?</emma:literal>
                </emma:interpretation>
              </emma:one-of>
            </emma:emma>
          </inkml:annotationXML>
          <inkml:trace contextRef="#ctx0" brushRef="#br1" timeOffset="32198.4566">-398 7784 13674,'16'0'4644,"2"0"129,9 0-258,15 2-2967,-10-2-387,18 0-258,-11 0-258,6 6-129,-11-1-128,-1 6-388,-8-1 0,-7 6 0,-11 4 0,-7 5 0,-3 0 0,-15 7 0,-4 1 0,-2 7 0,-5-3 0,1 2 0,-1-2 0,6-1 0,3-2 0,8-4 0,5-3 0,7-6 0,0 2 0,12-7 0,6 0 0,3-2 0,6-3 0,2-4 0,-1-1 0,-3-3 0,2-3 0,-8 0-259,8 0-1160,-27 0-3096,19-19-387,-11 1 129,-7 0-387</inkml:trace>
          <inkml:trace contextRef="#ctx0" brushRef="#br1" timeOffset="32370.0569">-158 7971 12771,'-46'-30'4773,"46"30"-258,-20-9 258,20 9-2193,22 0-1548,4 0-516,19 5-516,19 3-1032,11-8-3225,14-4-387,12-12 0,9-11-516</inkml:trace>
          <inkml:trace contextRef="#ctx0" brushRef="#br1" timeOffset="82461.7447">392 7978 6837,'-21'-10'3612,"21"10"0,0 0 129,0 0-1806,12 0-645,-12 0-258,34 0 129,-16 0-258,19 3 129,-9-3-258,17 6-129,-8-6-258,8 3-129,-4 4-516,-6-7-774,8 6-1677,-6 1-1290,-10-7-258,1 5-258,-28-5-258</inkml:trace>
          <inkml:trace contextRef="#ctx0" brushRef="#br1" timeOffset="30825.6542">-76 2773 9417,'0'-24'4644,"14"-1"-258,2 16-129,0 7-1548,-3-16-1032,19 18-387,-11-7-387,11 7-258,-7 0-129,4 9-258,-8 3 0,0 8 0,-5 3-258,-7 7 0,-7 6 0,-2 5 0,-11 2-258,-7-3 258,-1 1-258,-4-7 129,1-4 0,1-8-129,3-4 258,18-18-129,-21 12 0,21-12 129,0 0 0,0-16 0,7 0 0,7-5 0,8-6 129,4-5-129,8-7 129,7 0-129,5-8 129,2 5-129,-5-5 129,-4 8-129,-9 0 129,-5 9 0,-14 5 0,-9 7 0,-2 18-129,-23-16 129,-1 15 0,0 1-129,-5 8 129,2 8-129,-1 9-129,3 7 258,2 7-258,9 11 258,1 9-129,10 5 0,3 4 0,12-1 0,11-1-129,9-4-129,11 2-516,-9-14-3612,10-9-258,1-2 0,-6-9-516</inkml:trace>
          <inkml:trace contextRef="#ctx0" brushRef="#br1" timeOffset="31293.655">-467 4454 12900,'0'0'4902,"0"0"-516,19 0 258,-19 0-3096,36 27-774,-17-13 0,13 13-258,-7-2-258,2 2-129,-2 1-258,-7-3-258,3 2-258,-21-27-516,32 34-645,-32-34-774,27 0-1032,-9-4-1032,-4-14 129,7 0-129,-8-14 129</inkml:trace>
          <inkml:trace contextRef="#ctx0" brushRef="#br1" timeOffset="31512.0554">-74 4527 2580,'7'-53'4902,"-3"35"-387,-4-1 129,0 19-258,0-16-1032,0 16-903,0 0-903,-15 0-387,15 23-516,-5 2-129,3 10-129,-3 4-129,-2 11 0,-2 4-129,-2 6-129,-3 2 129,0 8-258,-6 8-129,-3-2-129,2 17-645,-11-18-1548,7 8-2193,3-3 0,3-7-258,3-2 0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6.002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96726B04-89C5-4B68-8B90-809BE2F19F58}" emma:medium="tactile" emma:mode="ink">
          <msink:context xmlns:msink="http://schemas.microsoft.com/ink/2010/main" type="inkDrawing" rotatedBoundingBox="13629,6699 16426,6553 16446,6936 13649,7081" semanticType="callout" shapeName="Other">
            <msink:sourceLink direction="from" ref="{10B6A166-8ED8-4BE9-93C0-0CC955003DD8}"/>
            <msink:sourceLink direction="to" ref="{8D663B69-6641-45B1-8275-DBD0F7E54A8E}"/>
          </msink:context>
        </emma:interpretation>
      </emma:emma>
    </inkml:annotationXML>
    <inkml:trace contextRef="#ctx0" brushRef="#br0">-9 344 11094,'0'0'4773,"4"-20"-516,-4 20 258,14-23-2451,14 23-645,-3-9-516,27 9 0,7-5 0,28 5-387,14-6 0,27 6 0,16-2-128,29 2-388,12 0 0,11 0 0,1 0 0,0-1 0,-8-3 0,0 1 0,-13-3 0,-22-1 0,-18 0 0,-23 0 0,-20 2 0,-24-4 0,-17 0 0,-24-4 0,-21-3 0,-10-1 0,-20-5 0,-13-4 0,-3-1 0,-11 0 0,4 4-259,-2 3 130,9 4-129,5 6 129,11 6 129,23 4 0,0 0 129,0 14 0,23 2 129,13 4 1,5 0-259,7 4 0,-4-2 0,2 3 0,-7-4 0,-5 0 0,-14 3 0,-15-5 0,-7 6 0,-28-7 0,5 16-1936,-26-15-2966,-5 3-258,-6-3-258,-2-1-129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40.1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77C1E82-73BA-4590-9388-41F171B97CF4}" emma:medium="tactile" emma:mode="ink">
          <msink:context xmlns:msink="http://schemas.microsoft.com/ink/2010/main" type="inkDrawing" rotatedBoundingBox="2924,4435 5115,4392 5116,4430 2924,4472" semanticType="callout" shapeName="Other">
            <msink:sourceLink direction="with" ref="{9380A110-9E43-4ABD-9CA3-57CDA0158360}"/>
            <msink:sourceLink direction="with" ref="{8D069003-48CF-4798-858E-2C079E27C539}"/>
          </msink:context>
        </emma:interpretation>
      </emma:emma>
    </inkml:annotationXML>
    <inkml:trace contextRef="#ctx0" brushRef="#br0">40 48 3999,'-28'-12'3354,"10"5"129,18 7-258,0 0-903,0 0-1032,0 0-258,0 0-258,0 0-129,0 0 0,0 0-129,0 0 129,0 0-129,0 0 129,0 0-129,0 0-129,13 2 0,4-1 0,14 7 0,1-7 0,14 3 0,4-2-129,14 1 0,3-3 0,17 2-129,12-2 129,14 0-129,9-2 0,9-1 129,6-4-129,1 1-129,-2-3 129,-1 4 0,-9-2-129,-8 2 129,-10 1-129,-9 0 0,-8 4-129,-17 0-258,-2 2-387,-23-2-1419,-5 0-2064,-12 7-129,-29-7-258,18 15-387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40.8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E70B355-1B63-4708-A6AC-2F29FC770D46}" emma:medium="tactile" emma:mode="ink">
          <msink:context xmlns:msink="http://schemas.microsoft.com/ink/2010/main" type="inkDrawing" rotatedBoundingBox="2891,5537 5227,5343 5230,5386 2895,5581" semanticType="callout" shapeName="Other">
            <msink:sourceLink direction="with" ref="{9380A110-9E43-4ABD-9CA3-57CDA0158360}"/>
            <msink:sourceLink direction="with" ref="{22584401-FEFC-408C-A684-0B6E0AA1DF17}"/>
          </msink:context>
        </emma:interpretation>
      </emma:emma>
    </inkml:annotationXML>
    <inkml:trace contextRef="#ctx0" brushRef="#br0">0 168 2193,'0'0'2967,"0"0"387,0 0 129,0 0-1290,11 9-387,-11-9 258,34 5-129,-15-5-387,20 5 129,-1-5-129,22 0-387,4-3-129,27 1-258,10-9-258,24 1 0,5-3-258,12-1 0,0-2-129,4 2 0,-4 1 0,-1 1-129,-10-1 129,-4 3-129,-6-1 0,-11 0-258,-1 10-387,-22-14-903,-2 5-2967,-17 8 129,-26-5-258,-10 5-129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41.6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584401-FEFC-408C-A684-0B6E0AA1DF17}" emma:medium="tactile" emma:mode="ink">
          <msink:context xmlns:msink="http://schemas.microsoft.com/ink/2010/main" type="inkDrawing" rotatedBoundingBox="5173,3859 5306,6285 4826,6312 4693,3885" semanticType="verticalRange" shapeName="Other">
            <msink:sourceLink direction="with" ref="{BA8BA886-FDBF-4D64-82C1-DC9A5D377307}"/>
            <msink:destinationLink direction="with" ref="{FE70B355-1B63-4708-A6AC-2F29FC770D46}"/>
          </msink:context>
        </emma:interpretation>
      </emma:emma>
    </inkml:annotationXML>
    <inkml:trace contextRef="#ctx0" brushRef="#br0">-3 13 6063,'-2'-24'4128,"2"24"-129,0 0-258,0 0-1032,12-6-1548,-12 6-258,31 20 129,-10-6 0,15 14-258,-3 1-129,14 15 0,-6-3-129,8 16 0,-6-3 0,5 11 0,-12-1-129,1 15 0,-9-1 129,1 11-129,-10 7-129,-3 14 0,-7 8 0,-5 8 0,-4 4 0,-2 1-129,-14 3-129,-3-4 129,-6-4 0,-4-14-129,-3-9 129,0-10-129,-2-13 0,4-11-129,2-8 0,3-13-129,7-6-129,-2-19-258,15 4-387,-13-25-774,18-2-1548,0 0-1419,0 0 0,13-20-129,-6-12-258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43.0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16AC497-739E-492F-BBEF-13805E828C67}" emma:medium="tactile" emma:mode="ink">
          <msink:context xmlns:msink="http://schemas.microsoft.com/ink/2010/main" type="inkDrawing" rotatedBoundingBox="6830,3547 7458,6179 5021,6760 4393,4128" semanticType="verticalRange" shapeName="Other">
            <msink:sourceLink direction="with" ref="{BA8BA886-FDBF-4D64-82C1-DC9A5D377307}"/>
            <msink:destinationLink direction="with" ref="{EAD4835B-3532-497F-B975-1722C9D87F4C}"/>
          </msink:context>
        </emma:interpretation>
      </emma:emma>
    </inkml:annotationXML>
    <inkml:trace contextRef="#ctx0" brushRef="#br0">0 5 5289,'32'-7'3999,"11"4"0,-22 3-129,9 1-1677,13 15-258,-2-3-387,21 15-258,-1-5-258,19 18-129,-2-3-258,14 13 0,-3-3-129,9 14-129,-5-1 0,-1 12 0,-12-2 0,2 7-129,-9 2 258,0 9-129,-9 0 0,0 11 0,-7 1 0,0 4 0,-7-3-129,-2-1 0,-6-7-128,-4-7-130,-6-8 0,-4-12 0,-3-10 0,-7-12 0,0-3-517,-13-17-644,11 9-2322,-14-16-1548,-2-18 258,-11 23-387,-7-19 0</inkml:trace>
    <inkml:trace contextRef="#ctx0" brushRef="#br0" timeOffset="-717.6013">-173 50 6063,'0'0'4257,"29"-2"-129,-29 2-129,19 0-1806,8 11-645,-7-1 0,13 22-129,-8-5-516,13 19 0,-8-3-387,9 17 129,-7-1-129,5 16 0,-5-1 0,6 14 0,-6 2-129,0 19 0,-4 14 129,1 15-129,-8 6 0,-7 9-129,-6 4 1,-8-1-259,0-1 0,-13-5 0,-7-15 0,-3-12 0,0-13 0,-2-14 0,4-11 0,-2-14 0,7-6-388,-4-25-257,11 0-387,-8-28-903,17-12-2193,-4 20-774,4-20-129,-2-9-129</inkml:trace>
    <inkml:trace contextRef="#ctx0" brushRef="#br0" timeOffset="546.0009">235 2602 6192,'-13'0'3741,"13"0"387,9 7-387,-9-7-2064,22 0-258,1 2 258,-6-9 0,23 3-258,-3-20-258,22 4-258,1-17-129,17-1-258,1-15 0,11-2-129,0-11 0,5-2-258,-5-8 129,3-1-129,-6-4 0,-3-1 0,-4-4-129,-5 1 129,-4 3-129,-8 0 0,-9 8 129,-10 6-258,-7 13 129,-15 5-129,-3 18-258,-16-2-387,-2 34-774,-2-26-1290,2 26-1935,-20 0 387,20 0-645,-19 19-129</inkml:trace>
    <inkml:trace contextRef="#ctx0" brushRef="#br0" timeOffset="2340.0041">-724 1677 7353,'-27'4'3870,"27"-4"0,0 0 129,0 0-2322,0 0-387,32 16 129,-10-16 0,22 2-258,-3-2-129,21 0-387,1 0 0,15 0-129,-2 0-129,10 0 0,-6 0-129,2 0 0,-4 0-129,-3 0 0,-10 0 0,-4 1-129,-10-1 129,-6 0-258,-4 6-258,-18-6-1161,9 0-2709,-32 0-387,0 0 0,0 0-516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44.76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D069003-48CF-4798-858E-2C079E27C539}" emma:medium="tactile" emma:mode="ink">
          <msink:context xmlns:msink="http://schemas.microsoft.com/ink/2010/main" type="inkDrawing" rotatedBoundingBox="4828,4407 5970,4377 5971,4402 4829,4433" shapeName="Other">
            <msink:destinationLink direction="with" ref="{B77C1E82-73BA-4590-9388-41F171B97CF4}"/>
          </msink:context>
        </emma:interpretation>
      </emma:emma>
    </inkml:annotationXML>
    <inkml:trace contextRef="#ctx0" brushRef="#br0">0 23 1806,'18'-2'2838,"-18"2"387,23 0-1161,-7 0 129,7 5 0,9 2 0,-5-7-516,19 4 0,-10-4-258,22 0 0,-8-7-129,18 3-258,-9-6-258,12 6-387,-9-3 0,6 3-129,-8 3-129,-5 1 0,-7 0 0,-5 0-129,-8 0 0,-4 0 0,-1 3-387,-9-3-258,9 4-387,-14-4-774,22 0-645,-11 0-1677,-4 0-258,5 0-129,-28 0 0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44.0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D4835B-3532-497F-B975-1722C9D87F4C}" emma:medium="tactile" emma:mode="ink">
          <msink:context xmlns:msink="http://schemas.microsoft.com/ink/2010/main" type="inkDrawing" rotatedBoundingBox="7256,5196 9993,4980 9999,5062 7262,5278" semanticType="callout" shapeName="Other">
            <msink:sourceLink direction="with" ref="{116AC497-739E-492F-BBEF-13805E828C67}"/>
            <msink:sourceLink direction="with" ref="{183C124F-9DE8-4ED5-AB47-E41B86604E18}"/>
          </msink:context>
        </emma:interpretation>
      </emma:emma>
    </inkml:annotationXML>
    <inkml:trace contextRef="#ctx0" brushRef="#br0">-7 237 10191,'0'-21'4515,"0"21"-129,0 0-387,0-18-1935,0 18-903,0 0-258,16 0-258,-16 0-129,32 0-129,-6-7 0,22 1 0,11-4 129,26 1-129,17-9 129,31 6-258,22-12 129,19 7 0,11-3-129,13 6-129,6 0 129,6 1-128,-7 4-130,-18 0 0,-16 6 0,-20-4 0,-15 3-388,-31-5-515,-12 13-1548,-40-4-2193,-28 0 0,-23 0-387,-25-4-129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49.8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3C124F-9DE8-4ED5-AB47-E41B86604E18}" emma:medium="tactile" emma:mode="ink">
          <msink:context xmlns:msink="http://schemas.microsoft.com/ink/2010/main" type="inkDrawing" rotatedBoundingBox="9540,6996 9703,4420 10107,4445 9945,7021" semanticType="verticalRange" shapeName="Other">
            <msink:sourceLink direction="with" ref="{BA8BA886-FDBF-4D64-82C1-DC9A5D377307}"/>
            <msink:destinationLink direction="with" ref="{EAD4835B-3532-497F-B975-1722C9D87F4C}"/>
          </msink:context>
        </emma:interpretation>
      </emma:emma>
    </inkml:annotationXML>
    <inkml:trace contextRef="#ctx0" brushRef="#br0">101 8 2451,'0'-17'3612,"0"17"129,0 0 516,12 0-1032,4 12-1032,-16-12-387,32 25 258,-32-25-387,45 44-258,-27-19-387,12 16-258,-9 0-129,6 14 0,-6 2-129,6 14-129,-7 9 0,1 15 0,-5 6 0,-2 11 0,-7 2-129,-3 9 0,-4-1-129,-4 10 1,-12-6-130,0 6 0,-7-4 0,-2-3 0,-3-6 0,-1-5 0,-4-8 0,-1-10 0,-2-12 0,2-13 0,-1-10 0,5-13 0,-1-7 0,8-11 0,5-7 0,18-23 0,-23 25 0,23-25 0,0 0 0,0 0-517,0 0-386,0 0-774,0 0-2580,0-16-516,4 0-129,3-7-129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51.1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C15A69E-F5CD-4E72-B541-DCE55A04723B}" emma:medium="tactile" emma:mode="ink">
          <msink:context xmlns:msink="http://schemas.microsoft.com/ink/2010/main" type="inkDrawing" rotatedBoundingBox="9849,5015 10564,5035 10563,5044 9848,5024" shapeName="Other"/>
        </emma:interpretation>
      </emma:emma>
    </inkml:annotationXML>
    <inkml:trace contextRef="#ctx0" brushRef="#br0">0 7 2967,'0'0'2838,"0"0"258,0 0-129,0 0-1290,0 0-387,0 0-129,0 0-258,0 0-258,0 0 129,0 0 0,0 0-129,9-7 0,-9 7-129,0 0 129,0 0-129,16 0-129,-16 0 0,0 0 129,23 0-258,-23 0 0,27 3 0,-11 1-129,1-4 258,3 0-258,1 0 129,2 0-129,1 0 129,-1 1-129,2-1 129,-1 4-129,3-4 0,0 4 0,1-4-129,3 1 129,1 1 0,1-2-129,1 0 129,0 0-129,-2 0 129,-2 0 0,-1 0 0,-4 0 0,-4 0-129,-3 0 129,-18 0-129,26 0 0,-26 0 129,0 0-129,20 0-129,-20 0-129,0 0-516,0 0-1161,0 0-1935,0 0 0,0 0-516,0 0 0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57.9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934F12-F00C-4E36-A621-20B3EA3C53E2}" emma:medium="tactile" emma:mode="ink">
          <msink:context xmlns:msink="http://schemas.microsoft.com/ink/2010/main" type="inkDrawing" rotatedBoundingBox="1075,10099 9969,4743 12960,9711 4066,15067" rotationAngle="1743530784" semanticType="callout">
            <msink:sourceLink direction="to" ref="{9380A110-9E43-4ABD-9CA3-57CDA0158360}"/>
            <msink:sourceLink direction="from" ref="{756757DC-7243-4BA4-AEDB-4977C3C977A0}"/>
          </msink:context>
        </emma:interpretation>
      </emma:emma>
    </inkml:annotationXML>
    <inkml:trace contextRef="#ctx0" brushRef="#br0">-7151 4615 6966,'0'0'3483,"18"0"-258,-18 0 258,28-2-2451,3 2 129,-3 0-129,11 0 0,-3 0 0,12 7 0,-4-5-258,15 5 129,5-5-258,16 3-129,11-5-129,14 2-129,7-2 0,11 0 0,6-2-129,12 0 129,1-5-129,11 3 0,2-1 0,3 2 129,2-5-129,4 5 129,1-2-129,12 3 0,2-4 0,3 5 0,-3-3 0,5 4 0,2-2 0,8 2 0,4 0 0,-4 0 0,-11 0-129,-5 6 0,-11-3 0,-9 1 129,-10-1-129,-17-1 0,-15 0 0,-13-2 129,-12 0-129,-15 0 129,-12-4 0,-10-3 0,-15-7 0,-11-2 0,-8-7 129,-8-4-258,-4-8 258,-3-8-258,-2-7 129,-1-9-129,0-5 0,0-3 0,-2-4 0,0-4 0,0-2 0,0 3 0,-2-3-129,-2 1 129,4-3 0,0-2 0,0-8-129,4-6 129,7-4-129,3-8 129,2-1 0,3-1 0,-1 0 0,0 3 129,-2 6-129,0 6 129,-5 3-129,-2 8 129,-2 1-129,0 2 129,-4 3 0,1 2-258,0 4 258,-1 4-258,-1 6 258,-2 6-129,0 4 129,0 10-129,0 0 0,-2 10 129,-1 7-129,-1 4 129,0 4-129,4 16 129,-3-16-129,3 16 0,0 0 0,0 0 0,0 0-129,0 0 129,0 0-129,9 0 129,-9 0-129,30 0 129,-5 2 0,9 3 0,7-1 0,8-1 0,8 1 0,9-1 0,9 1 129,7-1-129,8 1 0,6 0 0,4 3 129,3-2-129,2 2 0,-2 0 0,-1 0-129,-4 0 129,-4-3 129,-5 0-129,-4-3 0,-3 1 129,-4-2-129,-3 0 129,-2-2-129,-9-1 130,-9-1-130,-9 2 0,-8 1 0,-12-1 0,-6 2-130,-20 0 1,0 0-129,0 0-258,0 0 0,0 0-129,0 0-129,0 0 129,0 0 0,0 0 129,18 12 129,-18-12 0,0 0 258,19 13 0,-19-13 0,0 0-645,0 0-1806,14 18-1290,-14-18-516,-12 5 258,-6-5-774</inkml:trace>
    <inkml:trace contextRef="#ctx0" brushRef="#br0" timeOffset="54615.696">-7163 4655 12255,'0'0'4386,"0"0"-129,0 0 0,0 0-2322,0 0-1032,0 20 0,0-20-258,0 34-129,2-9 0,5 10-129,-6 4 0,5 11-129,-3 4 0,4 8-129,-1 4-129,-1 8 129,2 3-129,0 6 129,-3 1-129,3 1 129,-2 4 0,2 2 0,-3-4 1,1 2-130,-3 0 0,2 4 0,-1 1 0,1 6 0,-1-3 0,3 3 0,-3 0 0,3-3 0,-1-1 0,0-7 0,1-1 0,-1-5 0,-2-1 0,1 2 0,-2 1 0,0 9 0,-1 1 0,1 6 0,0-1 0,-2-1 0,2-3 0,-1-5 0,3-6 0,-2-10 0,1-4 0,1-7 0,-1-1 0,-1-3 0,0 0 0,0 3 0,-2-3 0,0 1 0,0-1 0,0 1 0,-2-4 0,-2-1 0,3-6 0,-3-2 0,2-5 0,1-6 0,-1-5 0,0-7 0,2-7 0,0-18 0,0 25 0,0-25 0,0 0 0,0 0 0,0 0 0,0 0 0,0 0 0,0 0 0,0 0 0,0 0 0,-2 16 0,2-16 0,0 0 0,0 0 0,0 0 0,4 18 0,-4-18 0,0 0 0,25 10 0,-25-10 0,34 6 0,-8-4 0,8-2 0,7 0 0,12 0 0,13 0 0,11-4 0,12-1 0,7-1 0,9 1 0,3-2 0,4 2 0,0-3 0,2 3 0,-4 0 0,4-1 0,2 1 0,-1 0 0,-1 1 0,-2-1 0,-1 1 0,-8 1 0,-5 1 0,-11-2 0,-11 1 0,-6 1 0,-12-1 0,-6 1 0,-8 0 0,-8 0 0,-4 2 0,-7 0 0,-2 0 0,-5 0 0,0 0 0,-1 0 0,5 0 0,-1 4 0,6-2 0,1 1 0,4-1 0,2 1 0,3-1 0,4 2 0,0-2 0,2 1 0,0-1 0,-1 1 0,1-1 0,1 2 0,-1-2 0,0-2 0,-1 0 0,1 0 0,0 0 0,0 0 0,-1 0 0,-3-6 0,-1 4 0,-5 1 0,-1-1 0,-3 0 0,-2 2 0,-2-2 0,-2 1 0,-2-3 0,0 2 0,-1 0 0,-1 2 0,-1 0 0,-18 0 0,27 0 0,-27 0 0,18 0 0,-18 0 0,0 0 0,0 0-3226,0 0-1547,0 0-258,-16 2-387,-2-2 0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54.1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A5DFC2A-482E-47B8-AB5A-0205D633C042}" emma:medium="tactile" emma:mode="ink">
          <msink:context xmlns:msink="http://schemas.microsoft.com/ink/2010/main" type="inkDrawing" rotatedBoundingBox="11682,5832 15702,5434 15710,5510 11690,5909" semanticType="underline" shapeName="Other">
            <msink:sourceLink direction="with" ref="{59AF6CD4-1523-4BA5-AB37-23B672B0C7FC}"/>
          </msink:context>
        </emma:interpretation>
      </emma:emma>
    </inkml:annotationXML>
    <inkml:trace contextRef="#ctx0" brushRef="#br0">-11 432 10449,'5'-17'4386,"-5"17"129,0 0-258,0-18-1806,0 18-903,0 0-387,0 0-516,0 0 0,0 0-387,0 0 0,0 0 0,0 0-129,0 0 0,0 0-129,11-4 258,5 1-129,14-3 0,9-1 129,18-2 0,14-3-129,24 0 258,15-6-257,30 0-130,22-3 0,25 1 0,16-3 0,25 0 0,15 0 0,15-2 0,5 0 0,-5 0 0,-2 4 0,-6-1 0,-16 4 0,-20 2 0,-26 4 0,-29 1 0,-26 8 0,-35-8-388,-20 11-3482,-46 0-903,-32 0 0,0 0-516,-23-11 0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7.025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01ED521C-8D82-4EA7-8583-3D2F65E2B814}" emma:medium="tactile" emma:mode="ink">
          <msink:context xmlns:msink="http://schemas.microsoft.com/ink/2010/main" type="writingRegion" rotatedBoundingBox="15194,7879 15365,7879 15365,8547 15194,8547"/>
        </emma:interpretation>
      </emma:emma>
    </inkml:annotationXML>
    <inkml:traceGroup>
      <inkml:annotationXML>
        <emma:emma xmlns:emma="http://www.w3.org/2003/04/emma" version="1.0">
          <emma:interpretation id="{AA427BC3-3608-43C8-BC4D-DD3AAE4496DC}" emma:medium="tactile" emma:mode="ink">
            <msink:context xmlns:msink="http://schemas.microsoft.com/ink/2010/main" type="paragraph" rotatedBoundingBox="15194,7879 15365,7879 15365,8547 15194,85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D16A5D-D644-4F6A-B02D-1F10A979F2B1}" emma:medium="tactile" emma:mode="ink">
              <msink:context xmlns:msink="http://schemas.microsoft.com/ink/2010/main" type="line" rotatedBoundingBox="15194,7879 15365,7879 15365,8547 15194,8547"/>
            </emma:interpretation>
          </emma:emma>
        </inkml:annotationXML>
        <inkml:traceGroup>
          <inkml:annotationXML>
            <emma:emma xmlns:emma="http://www.w3.org/2003/04/emma" version="1.0">
              <emma:interpretation id="{7F1A553A-4227-4AC5-B7A8-BF4430092B74}" emma:medium="tactile" emma:mode="ink">
                <msink:context xmlns:msink="http://schemas.microsoft.com/ink/2010/main" type="inkWord" rotatedBoundingBox="15194,7879 15365,7879 15365,8547 15194,8547">
                  <msink:destinationLink direction="to" ref="{0210CE31-2B3F-4F40-B0BA-9A6B95EB42EB}"/>
                  <msink:destinationLink direction="with" ref="{460F0F67-E382-4FE2-A240-32B4CF39CCCA}"/>
                </msink:context>
              </emma:interpretation>
              <emma:one-of disjunction-type="recognition" id="oneOf0">
                <emma:interpretation id="interp0" emma:lang="en-US" emma:confidence="0">
                  <emma:literal>!</emma:literal>
                </emma:interpretation>
                <emma:interpretation id="interp1" emma:lang="en-US" emma:confidence="0">
                  <emma:literal>' |</emma:literal>
                </emma:interpretation>
                <emma:interpretation id="interp2" emma:lang="en-US" emma:confidence="0">
                  <emma:literal>\ |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| |</emma:literal>
                </emma:interpretation>
              </emma:one-of>
            </emma:emma>
          </inkml:annotationXML>
          <inkml:trace contextRef="#ctx0" brushRef="#br0">81 593 9546,'14'23'4773,"-3"-2"-387,-11-21-258,4 20-1290,4-1-1677,-8-3-516,0 0-1032,8 7-1677,2 2-2193,-10-7 129,7 7-645,-7-5 129</inkml:trace>
          <inkml:trace contextRef="#ctx0" brushRef="#br0" timeOffset="156.0089">241 1110 12255,'7'36'4257,"-3"-2"-645,-4-34-1032,-4 16-5289,4 10-645,0-26-774,-5 39-129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33.6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B6FE884-C621-41D2-B397-1FB5A6F18593}" emma:medium="tactile" emma:mode="ink">
          <msink:context xmlns:msink="http://schemas.microsoft.com/ink/2010/main" type="inkDrawing" rotatedBoundingBox="4238,5263 6785,10937 4158,12116 1611,6443" semanticType="callout" shapeName="Other">
            <msink:sourceLink direction="with" ref="{9380A110-9E43-4ABD-9CA3-57CDA0158360}"/>
            <msink:sourceLink direction="with" ref="{7611026D-2AFB-485E-89EE-94B1F6B90A8C}"/>
          </msink:context>
        </emma:interpretation>
      </emma:emma>
    </inkml:annotationXML>
    <inkml:trace contextRef="#ctx0" brushRef="#br0">528-340 5676,'0'0'4257,"0"0"258,0 0-516,0 0-1161,0 0-774,0 0-387,0 0-516,0 0-387,0 0-387,0 0 0,0 0-129,0 0 0,0 0-129,0 9 0,0-9 129,0 23-129,0-23 0,0 27 0,0-11 129,0-16-129,6 28 0,-1-10 0,0 2 0,3 5 0,-3 0 0,0 5 0,-1 4 0,1 5-129,-3 5 129,0 6-129,0 3 0,-1 2 129,1 6-129,0 1 0,1 0 0,1 3 129,1-3-258,1 2 258,-1-5-129,0 1 129,1-1-129,-5 1 129,3-1 0,-2 1-129,0-3 129,-1 2-129,-1 1 129,2 3-129,-2 3 129,4 1 0,-4 6-129,3 2 258,-3 3-258,0 4 129,0-2 0,2 0 129,0-4-258,1-1 129,-1-5 1,2 1-130,1-5 0,0-1 0,2-2 0,-1 4 0,-1-1 0,0 3 0,-3 3 0,2 0 0,-2 3 0,-2 2 0,0-3 0,0 1 0,0-6 0,-4 1 0,0-4 0,3-4 0,-3-3 0,4-1 0,0-1 0,0 0 0,0 4 0,2-1 0,-2 8 0,2 1 0,-2 6 0,0 3 0,0-1 0,0 3 0,-2-2 0,-3 0 0,1-7 0,-1-1 0,1-8 0,-1 0 0,3-5 0,0-2 0,0-3 0,1-2 0,1-4 0,0 0 0,0-1 0,0-3 0,3-3 0,1-1 0,-1-6 0,3-7 0,-3-2 0,1-7 0,-4-16 0,5 19 0,-5-19 0,0 0 0,0 0 0,0 0 0,0 0 0,0 0 0,0 0 0,0 0 0,0 0 0,0 0 0,0 0 0,0 0 0,0 0 0,0 0 0,0 0 0,21 15 0,-3-12 0,4 1 0,4-1 0,6 3 0,9-1 0,2 0 0,3-1 0,4-4 0,0 0 0,0 3 0,5-1 0,-2 2 0,4 1 0,3-1 0,3 1 0,1-1 0,2 4 0,5-4 0,2 1 0,5-3 0,4 0 0,0 0 0,1-1 0,-1 3 0,-2 1 0,-5-1 0,-4-1 0,-5 3 0,-8-3 0,-1-1 0,-3-2 0,-1 0 0,-1 0 0,-1 0 0,1-3 0,1-3 0,2-1 0,-1 4 0,1-5 0,-4 3 0,-3 0 0,0 1 0,-3 1 0,-4-1 0,-4 1 0,1-1 0,-5 2 0,3-1 0,0-1 0,-1 1 0,2-3 0,3 3 0,-3-3 0,-2 3 0,-1-4 0,0 3 0,-5 1 0,-5-1 0,-2 0 0,-6 3 0,-16 1 0,21 0 0,-21 0 0,0 0 0,21 0 0,-21 0 0,0 0 0,25 5 0,-25-5 0,31 9 0,-15-7 0,-16-2 0,30 5 0,-30-5 0,23 9 0,-23-9-3871,0 0-1031,-20 14-129,1-10-387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02.8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B8EB7CD-28D0-4472-AF74-9ADC86A83393}" emma:medium="tactile" emma:mode="ink">
          <msink:context xmlns:msink="http://schemas.microsoft.com/ink/2010/main" type="writingRegion" rotatedBoundingBox="13663,4213 24475,4001 24619,11348 13807,11560"/>
        </emma:interpretation>
      </emma:emma>
    </inkml:annotationXML>
    <inkml:traceGroup>
      <inkml:annotationXML>
        <emma:emma xmlns:emma="http://www.w3.org/2003/04/emma" version="1.0">
          <emma:interpretation id="{8525778C-5884-4291-8E64-1C7CA0D743F0}" emma:medium="tactile" emma:mode="ink">
            <msink:context xmlns:msink="http://schemas.microsoft.com/ink/2010/main" type="paragraph" rotatedBoundingBox="13670,4172 21650,4093 21664,5447 13684,55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EBA5F0-57E4-415D-8046-A8AD8BF15C3E}" emma:medium="tactile" emma:mode="ink">
              <msink:context xmlns:msink="http://schemas.microsoft.com/ink/2010/main" type="inkBullet" rotatedBoundingBox="13673,4380 14640,4370 14647,5045 13679,5054"/>
            </emma:interpretation>
            <emma:one-of disjunction-type="recognition" id="oneOf0">
              <emma:interpretation id="interp0" emma:lang="en-US" emma:confidence="1">
                <emma:literal>D</emma:literal>
              </emma:interpretation>
              <emma:interpretation id="interp1" emma:lang="en-US" emma:confidence="0">
                <emma:literal>Dr</emma:literal>
              </emma:interpretation>
              <emma:interpretation id="interp2" emma:lang="en-US" emma:confidence="0">
                <emma:literal>Du</emma:literal>
              </emma:interpretation>
              <emma:interpretation id="interp3" emma:lang="en-US" emma:confidence="0">
                <emma:literal>DC</emma:literal>
              </emma:interpretation>
              <emma:interpretation id="interp4" emma:lang="en-US" emma:confidence="0">
                <emma:literal>DB</emma:literal>
              </emma:interpretation>
            </emma:one-of>
          </emma:emma>
        </inkml:annotationXML>
        <inkml:trace contextRef="#ctx0" brushRef="#br0">183 82 9933,'-8'-45'4257,"14"24"-129,12 8-258,8 13-2064,-4-7-387,26 11-387,-6-1-129,24 15-129,-2-7-258,13 12 0,-6-4 0,5 6-129,-10-3-129,-4 4 129,-10-1 0,-8 5 0,-15 1 0,-11 8 0,-17-2 0,-2 9-257,-24-1-130,-9 3 0,-14-2 0,-13-1 0,-11-4 0,-9-6 0,-4-8 0,-4-11 0,2-5 0,3-10 0,10-1-130,6-9 1,17-1-129,6-10-387,24 17-903,-8-12-2193,29 15-903,0 0 0,-10-16-258,10 16-258</inkml:trace>
        <inkml:trace contextRef="#ctx0" brushRef="#br0" timeOffset="-421.2007">472 64 8772,'0'0'3999,"0"-18"387,0 18-387,9 16-1935,-9-16-516,20 32 0,-18-14-258,17 17-258,-12-4-129,9 11-258,-5-3-129,3 4-129,-5-4-129,0 0-258,0 1 0,-4-10-516,4 2-387,-9-32-774,2 25-2838,-2-25 129,-9 9-387,9-9-129</inkml:trace>
      </inkml:traceGroup>
      <inkml:traceGroup>
        <inkml:annotationXML>
          <emma:emma xmlns:emma="http://www.w3.org/2003/04/emma" version="1.0">
            <emma:interpretation id="{F7A71F69-EE0C-4FCE-8970-E451073E4215}" emma:medium="tactile" emma:mode="ink">
              <msink:context xmlns:msink="http://schemas.microsoft.com/ink/2010/main" type="line" rotatedBoundingBox="15194,4157 21650,4093 21664,5447 15208,5512"/>
            </emma:interpretation>
          </emma:emma>
        </inkml:annotationXML>
        <inkml:traceGroup>
          <inkml:annotationXML>
            <emma:emma xmlns:emma="http://www.w3.org/2003/04/emma" version="1.0">
              <emma:interpretation id="{59AF6CD4-1523-4BA5-AB37-23B672B0C7FC}" emma:medium="tactile" emma:mode="ink">
                <msink:context xmlns:msink="http://schemas.microsoft.com/ink/2010/main" type="inkWord" rotatedBoundingBox="15194,4157 19010,4119 19024,5473 15208,5512">
                  <msink:destinationLink direction="with" ref="{9A5DFC2A-482E-47B8-AB5A-0205D633C042}"/>
                </msink:context>
              </emma:interpretation>
              <emma:one-of disjunction-type="recognition" id="oneOf1">
                <emma:interpretation id="interp5" emma:lang="en-US" emma:confidence="0">
                  <emma:literal>=n+Oy</emma:literal>
                </emma:interpretation>
                <emma:interpretation id="interp6" emma:lang="en-US" emma:confidence="0">
                  <emma:literal>=n@y</emma:literal>
                </emma:interpretation>
                <emma:interpretation id="interp7" emma:lang="en-US" emma:confidence="0">
                  <emma:literal>=r@y</emma:literal>
                </emma:interpretation>
                <emma:interpretation id="interp8" emma:lang="en-US" emma:confidence="0">
                  <emma:literal>=n+0y</emma:literal>
                </emma:interpretation>
                <emma:interpretation id="interp9" emma:lang="en-US" emma:confidence="0">
                  <emma:literal>£20,</emma:literal>
                </emma:interpretation>
              </emma:one-of>
            </emma:emma>
          </inkml:annotationXML>
          <inkml:trace contextRef="#ctx0" brushRef="#br0" timeOffset="1372.802">2865 78 8514,'-5'-20'4515,"5"20"0,3-17-129,-3 17-1419,30-13-1032,-30 13-516,45-12-516,-24 3-129,13 9-258,-7 0 0,1 3-258,-5 4 0,-3 8-129,-8 4 0,-5 4 0,-7 4 0,0 3 0,-12 2 0,-8 2-129,-3-2 129,-3-2-258,-1-3 129,2-6-129,5-3 0,3-7 0,17-11-129,-18 11 0,18-11 129,0 0 0,16-13 129,3-3 0,5-2-258,4-5 258,4-3-129,4-3 129,-1-1-129,-1 1 129,-4 1-129,-3 1 129,-4 4 129,-7 4-258,-16 19 258,20-25 0,-20 25-129,0 0 129,0 0-129,-9 3 129,-4 13-129,-1 6 129,-2 2-129,2 7 129,3 4 129,2 3-129,9-3 0,0 3 0,14-3 0,8-3-129,8 0 0,2-7-387,13 4-387,-12-19-903,19 3-2838,-8-4-129,1-4-258,-4-5-258</inkml:trace>
          <inkml:trace contextRef="#ctx0" brushRef="#br0" timeOffset="2371.2041">4219-155 12513,'-84'-31'4902,"40"30"-387,-4 1 258,-9 1-3354,14 30-258,-9-8-387,11 16-258,-3 0-258,10 9 0,7 4 0,8 5-129,10 1 129,9 1-258,2-2 258,19-2-258,6-3 258,5-4-129,3-7 129,6-4-258,2-7 130,1-5-130,1-4 0,-1-4 0,-1-7 0,0-3 0,-4-7 0,0 0 0,-3-14 0,1-7 0,-1-10 0,-1-8 0,4-12 0,0-8 0,1-7 0,-3-5 0,-5-4 0,-9 1 0,-11 1 0,-12 7 0,-14 5 0,-18 13 0,-12 7 0,-8 9 0,-1 9 0,-2 9 0,5 7-130,7 2-257,11 5-129,0 0-774,25 16-2838,-5 0-774,6 7 258,3 3-516,1 3-387</inkml:trace>
          <inkml:trace contextRef="#ctx0" brushRef="#br0" timeOffset="1622.4029">3865 233 15093,'49'-15'4773,"-27"14"0,3 1-516,12 0-3354,-9 0-387,12 0-129,-3 0-387,-1 0-129,-3 0-387,-8-11-903,7 7-2193,-12-5-1290,-20 9 387,12-19-645,-12 19 0</inkml:trace>
          <inkml:trace contextRef="#ctx0" brushRef="#br0" timeOffset="1825.2032">4158 108 11223,'-21'-7'4644,"-6"7"-129,27 0 0,-5 16-2322,5-16-903,0 32-387,0-13-129,7 12-129,0-3-258,4 6-129,-2-2-129,-1-2-258,3 2-129,-7-10-387,10 11-903,-14-33-903,12 24-2322,-12-24 258,20 12-387,-20-12 0</inkml:trace>
          <inkml:trace contextRef="#ctx0" brushRef="#br0" timeOffset="9016.8154">5320 33 11610,'7'-37'4902,"-7"37"-516,5-18 387,-5 18-2838,0 0-774,-2-16-387,2 16-129,0 0-258,0 21 0,0-1-129,0 14 129,-5 7 0,-2 16 0,-9 12 1,-2 16-388,-9 6 0,-1 9 0,-4-1 0,0 3 0,0-8 0,3-12 0,8-9 0,3-18 0,6-12 0,3-15 0,5-7 0,4-21-775,-1 18-1031,1-18-2967,0 0-129,-20-9 0,20 9-258</inkml:trace>
          <inkml:trace contextRef="#ctx0" brushRef="#br0" timeOffset="8689.2153">5017 51 11739,'0'0'4644,"0"0"-387,0 0 258,0 0-3225,0 0-387,0 0-129,0 0-258,0 0-129,22 14 0,-22-14-129,33 32-129,-15-14 129,4 5-258,-3 0 0,-1-1-129,0 3 0,-6-9-516,8 10-387,-20-26-1548,12 22-1935,-12-22 129,0 0-387,22 17-258</inkml:trace>
          <inkml:trace contextRef="#ctx0" brushRef="#br0" timeOffset="265.2005">1540 290 16512,'83'-15'4644,"-43"8"129,0 0-258,-11-5-3741,17 12-129,-5-6-516,4 5 0,-3 1-387,-8-6-387,7 12-1548,-18-5-2451,-7 1 0,-16-2-129,0 0-258</inkml:trace>
          <inkml:trace contextRef="#ctx0" brushRef="#br0" timeOffset="452.4008">1526 359 13803,'-6'18'4644,"20"-11"0,22-2-258,-2-5-2967,30 11-129,-11-11-645,13 3-645,5 6-774,-7-9-2451,11-1-1419,5-7 258,0-8-645,4 2 129</inkml:trace>
        </inkml:traceGroup>
        <inkml:traceGroup>
          <inkml:annotationXML>
            <emma:emma xmlns:emma="http://www.w3.org/2003/04/emma" version="1.0">
              <emma:interpretation id="{E9E7B133-71AC-4102-BE90-34B05C4E27DB}" emma:medium="tactile" emma:mode="ink">
                <msink:context xmlns:msink="http://schemas.microsoft.com/ink/2010/main" type="inkWord" rotatedBoundingBox="19442,4151 20238,4143 20246,4979 19451,4987"/>
              </emma:interpretation>
              <emma:one-of disjunction-type="recognition" id="oneOf2">
                <emma:interpretation id="interp10" emma:lang="en-US" emma:confidence="0">
                  <emma:literal>to</emma:literal>
                </emma:interpretation>
                <emma:interpretation id="interp11" emma:lang="en-US" emma:confidence="0">
                  <emma:literal>+0</emma:literal>
                </emma:interpretation>
                <emma:interpretation id="interp12" emma:lang="en-US" emma:confidence="0">
                  <emma:literal>TO</emma:literal>
                </emma:interpretation>
                <emma:interpretation id="interp13" emma:lang="en-US" emma:confidence="0">
                  <emma:literal>IQ</emma:literal>
                </emma:interpretation>
                <emma:interpretation id="interp14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9500.4167">5766 184 8901,'32'-14'4515,"-10"5"129,10 8-516,8 1-1677,-6-8-1032,25 8-387,-9-1-387,12-1-387,-7 0 0,0-1-387,-7 3-258,-14-8-645,2 8-1806,-17 0-1677,-19 0 0,0 0-387,-16-17 0</inkml:trace>
          <inkml:trace contextRef="#ctx0" brushRef="#br0" timeOffset="9703.217">6104 44 9804,'-35'-12'4515,"11"10"-129,24 2-387,0 10-2322,0-10-516,0 24-129,0-24-258,4 35-258,0-10 0,4 7-129,3 0-129,0 5-258,3 3 0,-5-7-387,9 10-387,-18-16-1032,19 1-2322,-6-1-258,-4-11-516,-9-16 258</inkml:trace>
          <inkml:trace contextRef="#ctx0" brushRef="#br0" timeOffset="10249.218">6286-168 9417,'-66'-42'4773,"28"24"0,5 12-516,-7 6-1548,0 0-1548,9 11-516,-4 5-129,6 13-129,-5 3-258,4 9 0,2 5-129,1 5 129,2 3 0,6 4 0,4 1 0,6 0 0,8-4 0,1-2 0,14-1 129,9-8-258,11-3 258,7-5-258,7-8 129,3-5 0,1-3 0,3-6 0,0-7 129,-1-1 0,-5-6-129,-1-7 129,-7-9 0,2-8 0,-7-6-129,1-7 129,-7-9-387,-1-6 258,-10-8-258,-6-6 129,-10-5-129,-3 1 129,-9 1-129,-14 5 0,-9 7 258,-9 7-258,-3 15-129,-8 8 0,4 18-387,-16-4-1032,20 13-2967,-10 11-387,8 7 0,3 5-258</inkml:trace>
        </inkml:traceGroup>
        <inkml:traceGroup>
          <inkml:annotationXML>
            <emma:emma xmlns:emma="http://www.w3.org/2003/04/emma" version="1.0">
              <emma:interpretation id="{9EABACFA-39EB-4514-8E78-ADB37703C730}" emma:medium="tactile" emma:mode="ink">
                <msink:context xmlns:msink="http://schemas.microsoft.com/ink/2010/main" type="inkWord" rotatedBoundingBox="20879,4396 21653,4388 21658,4903 20884,4911"/>
              </emma:interpretation>
              <emma:one-of disjunction-type="recognition" id="oneOf3">
                <emma:interpretation id="interp15" emma:lang="en-US" emma:confidence="0">
                  <emma:literal>z</emma:literal>
                </emma:interpretation>
                <emma:interpretation id="interp16" emma:lang="en-US" emma:confidence="0">
                  <emma:literal>Z</emma:literal>
                </emma:interpretation>
                <emma:interpretation id="interp17" emma:lang="en-US" emma:confidence="0">
                  <emma:literal>t</emma:literal>
                </emma:interpretation>
                <emma:interpretation id="interp18" emma:lang="en-US" emma:confidence="0">
                  <emma:literal>k</emma:literal>
                </emma:interpretation>
                <emma:interpretation id="interp19" emma:lang="en-US" emma:confidence="0">
                  <emma:literal>£</emma:literal>
                </emma:interpretation>
              </emma:one-of>
            </emma:emma>
          </inkml:annotationXML>
          <inkml:trace contextRef="#ctx0" brushRef="#br0" timeOffset="10935.6192">7239 99 9675,'-12'-21'4902,"12"21"-258,0-18-129,0 18-1935,19-16-1548,-19 16-258,41-12-129,-14 3-258,8 5-129,1-1 129,3 5-129,-3-2-129,-1 2 129,-8 0-129,-4 0 0,-7 5-129,-16-5 129,14 22 0,-14-6 0,-5 3-129,-13 8 129,-3 1 0,-8 6 0,-5 2 0,-5 1-129,0 0 129,-2-3-129,4 0 0,5-6 0,3-4 0,8-5-129,7-1 129,14-18-129,-13 27 129,13-27 129,9 17 0,9-8-129,3-3 129,8 3 129,1-6-129,7 2 0,3-1 0,4 1 0,1-3-129,-1 0 0,2 0-129,-5-2-129,4 3 0,-10-3-516,6 0-1290,-14 0-2709,-8-5-129,-19 5-129,11-18-129</inkml:trace>
          <inkml:trace contextRef="#ctx0" brushRef="#br0" timeOffset="11154.0196">7317 254 12126,'0'0'4644,"0"0"-129,0 0 258,20-14-3354,19 14-645,2 0 0,21 1-258,7 3-516,6-4-2451,12-5-2193,11 1 0,-7-3-516,-15 7-129</inkml:trace>
        </inkml:traceGroup>
      </inkml:traceGroup>
    </inkml:traceGroup>
    <inkml:traceGroup>
      <inkml:annotationXML>
        <emma:emma xmlns:emma="http://www.w3.org/2003/04/emma" version="1.0">
          <emma:interpretation id="{ED6DBB30-98B4-44C9-98BD-DE57DD840E3D}" emma:medium="tactile" emma:mode="ink">
            <msink:context xmlns:msink="http://schemas.microsoft.com/ink/2010/main" type="paragraph" rotatedBoundingBox="16115,9668 24583,9502 24619,11348 16151,115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49DED77-0025-4B06-825A-543D79D3000C}" emma:medium="tactile" emma:mode="ink">
              <msink:context xmlns:msink="http://schemas.microsoft.com/ink/2010/main" type="inkBullet" rotatedBoundingBox="16124,10146 16842,10132 16858,10944 16140,10958"/>
            </emma:interpretation>
          </emma:emma>
        </inkml:annotationXML>
        <inkml:trace contextRef="#ctx0" brushRef="#br0" timeOffset="76970.5352">7285 5284 12900,'-14'-28'4773,"14"28"-387,0 0 129,-11-21-3225,20 21-774,13-8 0,17 5-129,5-6-129,10 2-258,8 3-387,-7-10-1677,7 9-2451,-1 5 0,-12 0-258,-8 3-258</inkml:trace>
        <inkml:trace contextRef="#ctx0" brushRef="#br0" timeOffset="77532.1361">7999 5750 11868,'37'0'4773,"-12"0"-387,9-1 129,14 1-2967,-11-6-645,18 6-129,-10-5-258,3 5-129,-9-4-258,-7 4-129,-7 0 129,-9 0 0,-16 0-129,1 15 129,-1-15-129,-23 33 129,-3-11 0,-8 4-129,-4 5 0,-6-3 0,1 2 0,1-3-129,4 0 0,6-8 129,9-1-129,7-4 0,16-14 129,-9 23 0,9-23 129,18 18 0,5-11 129,11 2-129,2-2 0,8 1 129,-3-3 0,2 0-129,-3-1-258,-4-2 0,-2 3-516,-18-5-3096,2-5-1032,-18 5 129,16-20-516,-16 20-129</inkml:trace>
      </inkml:traceGroup>
      <inkml:traceGroup>
        <inkml:annotationXML>
          <emma:emma xmlns:emma="http://www.w3.org/2003/04/emma" version="1.0">
            <emma:interpretation id="{160EC038-07FE-4C77-97DC-9F78F47FB16D}" emma:medium="tactile" emma:mode="ink">
              <msink:context xmlns:msink="http://schemas.microsoft.com/ink/2010/main" type="line" rotatedBoundingBox="17401,9643 24583,9502 24619,11348 17438,11489"/>
            </emma:interpretation>
          </emma:emma>
        </inkml:annotationXML>
        <inkml:traceGroup>
          <inkml:annotationXML>
            <emma:emma xmlns:emma="http://www.w3.org/2003/04/emma" version="1.0">
              <emma:interpretation id="{8349BAD3-9913-46EA-B24D-4BE4E5DC3B02}" emma:medium="tactile" emma:mode="ink">
                <msink:context xmlns:msink="http://schemas.microsoft.com/ink/2010/main" type="inkWord" rotatedBoundingBox="17391,9762 19500,9685 19546,10936 17437,11013"/>
              </emma:interpretation>
              <emma:one-of disjunction-type="recognition" id="oneOf4">
                <emma:interpretation id="interp20" emma:lang="en-US" emma:confidence="0">
                  <emma:literal>B=ny+nz</emma:literal>
                </emma:interpretation>
                <emma:interpretation id="interp21" emma:lang="en-US" emma:confidence="0">
                  <emma:literal>B=ay+nz</emma:literal>
                </emma:interpretation>
                <emma:interpretation id="interp22" emma:lang="en-US" emma:confidence="0">
                  <emma:literal>B=ty+nz</emma:literal>
                </emma:interpretation>
                <emma:interpretation id="interp23" emma:lang="en-US" emma:confidence="0">
                  <emma:literal>33=527+52</emma:literal>
                </emma:interpretation>
                <emma:interpretation id="interp24" emma:lang="en-US" emma:confidence="0">
                  <emma:literal>33=527++52</emma:literal>
                </emma:interpretation>
              </emma:one-of>
            </emma:emma>
          </inkml:annotationXML>
          <inkml:trace contextRef="#ctx0" brushRef="#br0" timeOffset="72618.1275">2507 5941 9159,'-7'-38'4128,"7"-1"0,18 23 0,7 0-1935,-5-7-387,28 9-645,-7-6-387,17 11 0,-4 1-129,8 8-129,-9 0-258,-1 5 129,-11 7-129,-9 8-129,-15 5 129,-11 5-258,-6 2 129,-18 5-258,-9 3 0,-8-3 0,-3 2-129,-4-7 0,6 2-129,-3-13 0,11 1 0,-1-12 129,13 3-129,16-13 129,-18 10 129,18-10 0,0 0 129,18 7 0,3-5 129,10 2 0,-1-4 0,9 7 129,0-4-129,4 6 129,-4-2-129,2 8 0,-6-3 0,1 6 129,-7 0-129,-3 1 0,-6 1 0,-4 3 129,-9 2 0,-4 2 0,-3-1 0,-10 3 0,-13-1-129,-6-1 129,-8-4 0,-8-3-129,-8-6 0,-4-7 0,-3-5-129,-3-2 129,5-6-129,3-6 0,5-2 0,9-2-129,9 1 0,3-2-387,29 17-774,-32-20-2580,32 20-774,0 0 0,0 0-258,9-11-387</inkml:trace>
          <inkml:trace contextRef="#ctx0" brushRef="#br0" timeOffset="71853.7261">2447 5925 9675,'5'-22'4386,"-5"22"-129,0 0-258,0 0-1935,0 0-645,0 0-258,0 0-258,0 0-258,0 0-129,0 0 0,2 25-129,0-5-129,9 7 0,-4 3-129,5 5 129,1 3-258,-1 3 129,0-2 0,1 2 0,-2-2-129,-1-2 129,-3 1-129,-1-5 129,-3-2-129,1-5 0,-2-3-129,-2-7 0,0-16-129,0 22 0,0-22-258,0 0-129,0 19-774,0-19-1548,-24-12-1548,24 12 0,-19-25 0,19 25-258</inkml:trace>
          <inkml:trace contextRef="#ctx0" brushRef="#br0" timeOffset="72945.7281">3738 6131 15996,'50'-16'4773,"-20"9"-129,2 0-258,-3 0-3870,10 3-129,-2 1-129,4-1-258,-5 4-387,-13-4-774,9 6-1419,-16 2-2064,-16-4 129,0 0-387,0 0 0</inkml:trace>
          <inkml:trace contextRef="#ctx0" brushRef="#br0" timeOffset="73164.1285">3781 6224 13416,'0'0'4644,"0"0"-258,0 17 0,16-17-3096,20 4-774,-4-2 129,19 3-258,3-1-516,2-4-1419,5 0-2838,7 0 0,-4 0-258,3-2-387</inkml:trace>
          <inkml:trace contextRef="#ctx0" brushRef="#br0" timeOffset="74755.3313">4637 5412 2967,'0'0'3096,"-24"-26"258,24 26-258,0 0-1032,0 0-516,0 0-258,0 0 0,0 0-258,0 0 0,0 0 129,0 0 0,0 0 0,0 0 0,29 2-129,-13-2-129,23 0 0,0-4-129,20 2-129,3-7-258,11 2 0,-2 0-258,2-2 0,-7 2 0,-9 0-387,-11 7-258,-19-9-774,0 5-3225,-27 4 0,0 0-258,0 0-258</inkml:trace>
        </inkml:traceGroup>
        <inkml:traceGroup>
          <inkml:annotationXML>
            <emma:emma xmlns:emma="http://www.w3.org/2003/04/emma" version="1.0">
              <emma:interpretation id="{D47143F5-F160-4436-9C97-6CA4EE23B1E9}" emma:medium="tactile" emma:mode="ink">
                <msink:context xmlns:msink="http://schemas.microsoft.com/ink/2010/main" type="inkWord" rotatedBoundingBox="19872,9594 24583,9502 24619,11348 19908,11440"/>
              </emma:interpretation>
            </emma:emma>
          </inkml:annotationXML>
          <inkml:trace contextRef="#ctx0" brushRef="#br0" timeOffset="74240.5304">4653 5859 4515,'0'0'3741,"10"-9"0,-10 9-387,7-18-387,-7 18-516,20-16-516,1 14 0,-21 2-645,38-10-129,-22 4-387,12 6-129,-7 0-129,6 6-129,-7 1-129,5 5-129,-9-1 0,0 7 0,-7-2 0,-9 3-129,0 5-129,-9-5 0,-7 2 0,-7-3 0,1 0 0,-3-6 0,6 1-129,3-6 258,16-7-129,-20 7 129,20-7 0,0 0 0,0 0 0,9-7 0,7-4 0,7-3 129,6-4-129,4-3 0,3-4 0,3 0 0,-5 2 0,-2 2 129,-7 1-129,-6 8 129,-19 12 129,20-18-129,-20 18 0,0 0-129,0 0 129,-11 0-129,11 0 0,-16 12-129,16-12 129,-12 29 0,12-10 129,0 3-129,7-1 0,7 6 129,6-2 0,5-2-129,0-2 0,1-3-129,1 0-129,-7-9-516,8 8-1677,-12-11-2064,-16-6 0,0 0-258,0 0-129</inkml:trace>
          <inkml:trace contextRef="#ctx0" brushRef="#br0" timeOffset="75457.3324">5478 5798 11610,'-14'-17'4257,"14"17"-129,0 0 129,0 0-2580,0 0-774,9 12-129,10 6-129,-1-2-129,7 9-129,0-2 0,3 5-258,-1-3 0,-2 0-258,0-2 0,-7-8-258,1 1-129,-19-16 0,29 3 0,-29-3 0,26-16 129,-17-3 0,2-3 258,-2-3 129,-4-3 129,4 6 258,-7-1 0,-2 23 129,3-28-129,-3 28 0,2-16 0,-2 16 0,0 0-129,0 0 0,11 14-129,-4 2 129,-4 0 0,5 9 0,-5 2 0,1 7 0,-4 1 0,0 6-129,-7 5 129,-4 4-129,-7 5-129,2 6 0,-4-3 0,1-1 129,3-5-129,3-8-129,3-4 0,4-12 0,6-3-129,0-25-258,0 25-387,0-25-1419,0 0-2451,0 0 129,0 0-129,20-14-258</inkml:trace>
          <inkml:trace contextRef="#ctx0" brushRef="#br0" timeOffset="75753.7331">6207 6021 11997,'57'-13'4644,"-21"10"-387,-2-3 129,6-2-2193,7 8-1677,-6-4 0,7 2-258,-4-1-258,-5-3-387,2 6-1032,-18-1-2838,-1-8-129,-22 9-129,16-15-129</inkml:trace>
          <inkml:trace contextRef="#ctx0" brushRef="#br0" timeOffset="75987.7334">6463 5800 11868,'-23'-12'4515,"23"12"-129,0 0 0,-16 16-2451,16-16-1032,0 34-258,0-11 0,4 12-258,1-1 0,6 9-258,0 1 0,-3-1-258,5 5-387,-11-14-1032,8 1-2967,-4 1 129,-6-9-516,1-4 0</inkml:trace>
          <inkml:trace contextRef="#ctx0" brushRef="#br0" timeOffset="77750.5364">7977 5978 14577,'68'-5'4773,"-20"5"-258,5-2-129,1-3-3612,17 5-258,-2 0-387,0 0-774,8 0-2709,-11 0-1290,-11 0 129,-5 0-387,-17-6-645</inkml:trace>
          <inkml:trace contextRef="#ctx0" brushRef="#br0" timeOffset="76674.1347">6814 5850 9804,'34'-21'4644,"-9"8"-129,12 4-129,16 6-2064,-10-11-903,23 10-258,-9-5-258,10 9-387,-8 0-129,-4 4-129,-12 6 0,-9 6 0,-15 4 0,-10 7-129,-9 3-129,-14 4-129,-11-1 0,-12-2-129,1 2-129,-12-9-258,12 2 0,-6-13 129,13-1 0,3-8 0,26-4 129,-16 0 129,16 0 129,17-16 129,8 1 129,9-1 0,3-3 129,10-2-129,-6-4 129,5 2 0,-7-2-258,-2 2 258,-8-1-258,-6 5 258,-9 3-129,-14 16 129,16-20-258,-16 20 258,0 0-129,0 0 0,0 0 0,0 9-129,0 7 129,4 5 0,3 4 0,5 7 0,6 2 129,5 4-129,4-1 0,5 0-129,0 1 0,0-5 0,-2-1-258,-5-7-129,4 9-1161,-13-16-2838,-16-18-129,23 19-258,-23-19-387</inkml:trace>
          <inkml:trace contextRef="#ctx0" brushRef="#br0" timeOffset="77984.537">8781 5887 14835,'38'-1'4902,"-15"1"-258,2 0 0,7 0-3999,-6 0-129,8 0-387,0 0-516,-11-8-1548,5 0-2580,-1-3-129,-7-3-387,-20 14 0</inkml:trace>
          <inkml:trace contextRef="#ctx0" brushRef="#br0" timeOffset="78187.3373">8936 5727 13029,'-21'2'4902,"21"-2"-516,-2 25 258,-4-7-3483,12 12-516,-3-2 258,12 12-516,-5 1-129,1 1-387,5 6-516,-14-14-1806,7 3-2322,1-5 258,-1-8-516,4-7 129</inkml:trace>
          <inkml:trace contextRef="#ctx0" brushRef="#br0" timeOffset="78702.1382">9304 5823 13674,'7'-16'5031,"11"0"-516,-18 16 258,20 0-3741,-1 9-387,-3 5 129,11 10-129,-4 0-258,4 8-129,-2 2 0,-1 2-258,0-2 129,-5-8-258,-1-1 0,-2-11 0,2-6 0,-2-8-129,3-9 258,3-13-129,-1-3 129,0-5-129,1-2 129,-3 2 0,-3 1 0,-1 6 0,-7 4 0,-8 19 129,11-25-129,-11 25 129,0 0 129,0 12-129,0 11 0,-5 9 0,-8 9 0,-1 15 0,-6 6 0,-1 13 0,-7 10-129,-3 6 0,-1 3 0,-5 0 129,3-1-129,-1-6 0,4-5 0,3-15-258,8-8 129,-1-18-387,12-2-387,-12-19-3225,21-20-645,-13 17 0,13-17-258,-1-10-258</inkml:trace>
          <inkml:trace contextRef="#ctx0" brushRef="#br0" timeOffset="79294.9393">10224 5717 10965,'0'0'4386,"5"-16"129,-5 16-258,43 0-2709,-24-4-645,20 4-129,1-4-129,11 3-258,1-3-129,-1 4-258,-1-2 129,-5 2-129,-8 0 0,-5 0 0,-11 0-129,-21 0 258,16 6-129,-16-6 0,-7 26 129,-16-6-129,-5 3 387,-11 7-387,-9 4 258,-8 2-129,-2 3 0,-3-2-129,1 1 129,5-5-129,5-2-129,11-7 0,8-2 0,10-6 129,21-16-129,-21 25 129,21-25 129,0 0-129,10 21 129,6-12 0,4 0 0,7 0 0,1 0 129,11 1-258,4-1 0,-2-3-129,10 1-258,-8-7-774,18 0-2322,-12 0-1161,-2-9 0,-5 0-258,-11-4-645</inkml:trace>
          <inkml:trace contextRef="#ctx0" brushRef="#br0" timeOffset="79528.9397">10265 5971 14319,'0'0'4644,"0"0"0,10-12-258,26-1-3096,17 10-903,18-5-774,17 0-3612,24-10-645,25 0-129,8-12-258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36.2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CF7DF08-E6D5-44DE-879E-0A931C820F36}" emma:medium="tactile" emma:mode="ink">
          <msink:context xmlns:msink="http://schemas.microsoft.com/ink/2010/main" type="inkDrawing" rotatedBoundingBox="14853,1483 16515,1473 16516,1502 14854,1512" shapeName="Other"/>
        </emma:interpretation>
      </emma:emma>
    </inkml:annotationXML>
    <inkml:trace contextRef="#ctx0" brushRef="#br0">12610 450 13674,'127'-7'4644,"-42"4"-258,16 3 129,1-9-3354,28 9-387,-2-2-258,12 2-129,-3-4-129,-2 4-387,-3 0-258,-20 0-2838,-3 0-1419,-17 4 258,-15 3-645,-22 6-129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26.1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11026D-2AFB-485E-89EE-94B1F6B90A8C}" emma:medium="tactile" emma:mode="ink">
          <msink:context xmlns:msink="http://schemas.microsoft.com/ink/2010/main" type="inkDrawing" rotatedBoundingBox="6516,9530 8688,9361 8827,11143 6654,11312" hotPoints="6806,11155 6839,9476 8164,9507 8766,10421 8138,11130" semanticType="enclosure" shapeName="Pentagon">
            <msink:destinationLink direction="with" ref="{BB6FE884-C621-41D2-B397-1FB5A6F18593}"/>
            <msink:destinationLink direction="with" ref="{E435F7C6-A823-4419-8737-4620D46930A5}"/>
            <msink:destinationLink direction="with" ref="{CCC3D8F0-7EAF-4F5C-AE23-17D0E6FD4847}"/>
          </msink:context>
        </emma:interpretation>
      </emma:emma>
    </inkml:annotationXML>
    <inkml:trace contextRef="#ctx0" brushRef="#br0">153 149 5289,'0'-39'3612,"0"12"-129,0 27-129,25-16-1419,-25 16-129,38-19-258,-12 5-258,22 10 0,4-10-129,19 12-387,4-7-258,16 7-129,-1-1 0,13 3-129,1 0-129,4 9 129,-3 1-129,4 10 129,-4 1 0,1 8 0,-4 5-129,-4 5 258,-10 5-129,-4 8-129,-13 3 0,-7 7 129,-14 2-258,-5 4 258,-12-4-129,-2 3 129,-10-4 0,-5 1 0,-9-6 129,-3 3-129,-4-2 129,-11 1-129,-9 2 0,-5 2-129,-7 2 0,-8 2 1,-7-1-130,-6-1 0,-11-5 0,-7-4 0,-9-6 0,-9-3 0,-7-9 0,-8-5 0,-4-7 0,-4-6 0,-4-5 0,-3-3 0,4-8 0,-1-3 0,7-2 0,4-4 0,13-1-646,-6-17-902,25 6-2967,-3 2-387,-1-2 258,2 4-645</inkml:trace>
    <inkml:trace contextRef="#ctx0" brushRef="#br0" timeOffset="-764.4014">185 188 4902,'2'-23'4257,"-2"23"0,6-16 0,-6 16-1032,0 0-903,1-16-387,-1 16-387,0 0-516,0 0-129,0 0-387,0 0 0,0 18-129,0 7-129,2 7 0,0 12 0,-2 4 0,2 16 0,-2 2 0,0 7 0,-2 0 0,-2 4 0,-1-4-129,1-1 130,-1 1-259,2 0 0,1-1 0,0-1 0,0-2 0,0-1 0,1-4 0,1-4 0,0-5 0,0-1 0,0-8 0,3-3 0,1-8 0,1-5 0,0-3 0,1-2 0,-1-7 0,-1-2 0,-4-16 0,5 19 0,-5-19 0,0 0 0,5 20 0,-5-20 0,0 0-775,0 0-902,0 0-2064,0 0-1161,0 0 258,0 0-387,-9-13-129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28.3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AA6B839-355A-44DC-B41A-91E91A9516C8}" emma:medium="tactile" emma:mode="ink">
          <msink:context xmlns:msink="http://schemas.microsoft.com/ink/2010/main" type="inkDrawing" rotatedBoundingBox="5961,4296 7350,14898 4107,15322 2719,4721" semanticType="callout" shapeName="Other">
            <msink:sourceLink direction="with" ref="{9380A110-9E43-4ABD-9CA3-57CDA0158360}"/>
            <msink:sourceLink direction="with" ref="{CD04639D-4CCB-4FDC-A67F-AC965A5C152E}"/>
          </msink:context>
        </emma:interpretation>
      </emma:emma>
    </inkml:annotationXML>
    <inkml:trace contextRef="#ctx0" brushRef="#br0">17 36 387,'-9'-25'2193,"9"25"258,0 0-258,0 0-903,0 0 0,0 0-129,0 0-129,0 0 0,0 0 387,-9-16-129,9 16 0,0 0-129,0 0 129,0 0-129,0 0-129,0 0-258,0 0-129,0 0-258,0 0-258,0 0 0,0 0-129,0 0 129,0 0 0,0 0 0,0 0 0,0 0 258,0 0 0,0 0 0,0 0 0,0 0 129,0 0-129,0 0 0,0 0 0,0 0-129,0 0-129,0 0 0,0 0-129,0 0 129,0 0-129,0 16 129,0-16-129,0 34 129,0-11 0,2 6 129,1 5-129,-1 1 129,1 6-129,-3 2 129,4 5-129,-4 3 0,4 4 129,-3 4-129,3 5 0,-2-2 0,3 6 0,-3 0 0,3-1 0,-3-1-129,3 2 129,-1-4-129,1 0 129,0 0 0,3 2-129,-5-1 129,2 5-129,-3 3 0,0 7 0,-2 2 129,0 7-129,0-2 0,-5 2 129,3 0-129,0-2 129,0-4 0,2-1-129,0-5 129,0-3-129,0 1 129,4-4-129,-2 6 129,1 1-129,-1 6 0,3 1 0,-1 2 0,1 2 129,1-2-129,-1 0 129,0-3-129,1-4 0,1-7 259,0-4-259,0-3 0,0-2 0,-2 0 0,1 0 0,-1 0 0,-1 7 0,-4 1 0,0 4 0,0 1 0,-6-1 0,-3-1 0,2-6 0,0 1 0,0-12 0,2-3 0,-1-7 0,3-1 0,1-6 0,0-2 0,2-2 0,-2-3 0,2 0 0,-1-4 0,-1 2 0,0-4 0,2 3 0,-2-3 0,2 4 0,-1-3 0,1 3 0,0-2 0,0 0 0,0 4 0,0 0 0,-2 1 0,-2 1 0,2 1 0,1-3 0,-1 0 0,0-2 0,0-6 0,2-1 0,0-1 0,0-5 0,0-3 0,0 0 0,0-16 0,0 30 0,0-30 0,0 29 0,0-29 0,0 18 0,0-18 0,0 0-517,18 23-2579,-18-23-1935,0 0 129,0 0-516,0 0 387</inkml:trace>
    <inkml:trace contextRef="#ctx0" brushRef="#br0" timeOffset="20436.0359">105 5355 5547,'0'0'4128,"6"-23"0,-6 23-258,0 0-1032,0 0-1161,0 0-258,0 9-387,0-9-387,0 28-129,5-3 0,-3-2 0,7 11 0,-4-2 0,6 11-129,-4-6 129,5 11-129,-1-3 0,3 6-129,-3 1 0,1 8 0,-1 1 0,0 6 0,-2 8-258,0 7 258,-6 1-258,4 8 258,-5 2-129,2-1 129,-4-3-129,0 0-129,0-5 258,1-4-258,1-7 129,0-2-258,0-4 258,1 3-258,-1 1 129,2 2 129,-4 2-258,0-3 258,0 1-129,0-1 129,0-5-129,0-5 129,-2-5-129,2-10 0,0-7 0,0-4 129,2-6-129,1-5 130,2-3-130,1-5 0,-1 1 0,-5-18 0,9 27 0,-9-27-130,7 18 130,-7-18 0,0 0 130,5 21-260,-5-21 260,0 0-389,0 16 388,0-16-129,0 0 0,0 0-129,0 0 0,0 16 129,0-16-129,0 0 129,0 0-129,0 0 129,0 0-129,0 0 129,0 0-129,0 0 258,0 0-129,0 0 0,25 2-129,-25-2 129,34 3 0,-9-1-129,7 0 129,5 1-129,10-3 129,4 0 0,8 0-129,1 0 129,3 0 0,3-1 0,-4-1 0,-2 2 0,-5 0 0,-3 0 0,-6 0 129,-3 5-129,-2 1 0,-4-1 0,2 0 0,-3 1 0,1-3-129,1 1 129,-5-3 129,-1 3-129,-3-2-129,-2 0 258,-3-1-258,0-1 129,2 2 0,3-2 0,1 0 0,4 0-129,3 0 129,0 0-129,1 0 129,-3 0-129,-1 0 0,0 0 0,-2 0 0,-4 0 0,3 0 0,-3 0 0,2 4 0,-3-4 0,0 1-129,-9-1-258,5 6-903,-23-6-3096,0 0 0,0 0-258,0 0-258</inkml:trace>
    <inkml:trace contextRef="#ctx0" brushRef="#br0" timeOffset="31044.0545">-807 6250 5676,'0'0'4257,"-12"-22"0,12 22-387,0 0-1290,0 0-645,0 0-387,0 0-258,0 0-516,0 0-129,7 22 0,-7-22-129,7 41 0,-4-20 0,8 13-129,-4-4 0,4 7 0,-6-1-129,4 5 0,-4 0-129,2 5 129,-1 0-258,1 2 258,0 0 0,4 2-387,-1 2 387,8 1-387,0-1 258,5 3-258,-2 0 258,3 4-258,-1 5 0,0 3 129,0 8-129,-4 3 258,-1 8-129,2 1 129,-2 3-129,-1 3 0,1-1 129,4-1-129,-3 0 129,2-2-129,-1 2 258,0 6-258,-4 3 129,0 5 0,-6 0 0,1 3 130,-4 1-259,-2 1 0,-1-3 0,-1 1 0,1-4 0,-2 8 0,0 0 0,-1 0 0,-1 0 0,0-5 0,2-8 0,-2-10 0,2-11 0,0-15 0,-1-15 0,1-13 0,2-10 0,-1-7 0,-3-18 0,8 18 0,-8-18 0,0 0 0,0 0 0,17 10 0,-17-10 0,0 0 0,25 13 0,-25-13 0,27 14 0,-9-9 0,3 1 0,2-3 0,6 1 0,4 0 0,5-3 0,4-1 0,5 2 0,6-2 0,8 2 0,11 0 0,9-1 0,7 1 0,8 0 0,6 0 0,6 0 0,3-2 0,3 0 0,-1 0 0,8 0 0,2-2 0,3 0 0,1-2 0,-3 4 0,1 0 0,-4 0 0,-6 0 0,-6 6 0,-8 1 0,-5 0 0,-3 0 0,-4-3 0,-6 1 0,-6-1 0,-8-1 0,-8-1 0,-12-2 0,-9 0 0,-10 0 0,-11 0 0,-19 0 0,22 0 0,-22 0 0,0 0 0,0 0 0,0 0 0,0 0 0,0 0 0,-13-16-646,13 16-3611,-23-7-774,0 1 0,-5 3-258,-6 1-387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29.2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73B1B3-11DC-47BE-BBDE-C0B2B7E4AA48}" emma:medium="tactile" emma:mode="ink">
          <msink:context xmlns:msink="http://schemas.microsoft.com/ink/2010/main" type="inkDrawing" rotatedBoundingBox="4360,9945 6675,9920 6676,9976 4361,10001" semanticType="callout" shapeName="Other"/>
        </emma:interpretation>
      </emma:emma>
    </inkml:annotationXML>
    <inkml:trace contextRef="#ctx0" brushRef="#br0">18 71 5547,'0'0'4386,"0"0"-129,-23-20-258,23 20-1161,0 0-645,0 0-387,0 0-645,0 0-387,0 0-258,0 0 0,15-9-129,-15 9 0,33-3-129,-13-3 129,8 6-129,3-5 129,4 3-129,4-1-129,8 1 129,4 0-129,6 2 0,5-2-129,2 2 129,2 0 0,2-1-129,-1-1 129,3 0-129,-3-1 129,1 1-129,-2 0 129,-2 2-129,-2 0 0,-1 0 0,-6 0 129,-4 0-129,-3 4 0,0-3 0,0-1 129,4 0-129,3 0 129,4 0-129,5 0 129,-2 0-129,2-1 129,-2-3-129,-3 4 129,-6 0-129,-8-2 0,-8 2 0,-7 0 0,-3 0 0,-4 0 129,-3 0-129,-1 0 0,1-2 0,0 2 0,1 0 0,2 0 0,0 0 0,0 0 0,-1 0 0,-5 4 0,-17-4-129,24 5 0,-24-5-387,0 0-774,0 0-1806,-17 16-1677,17-16 129,-30 11-387,12-2 0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29.9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35F7C6-A823-4419-8737-4620D46930A5}" emma:medium="tactile" emma:mode="ink">
          <msink:context xmlns:msink="http://schemas.microsoft.com/ink/2010/main" type="inkDrawing" rotatedBoundingBox="6492,10082 6496,9648 6749,9651 6745,10085" semanticType="callout" shapeName="Other">
            <msink:sourceLink direction="with" ref="{7611026D-2AFB-485E-89EE-94B1F6B90A8C}"/>
          </msink:context>
        </emma:interpretation>
      </emma:emma>
    </inkml:annotationXML>
    <inkml:trace contextRef="#ctx0" brushRef="#br0">330-346 7869,'0'-29'4257,"0"29"129,-10-21-774,-6 5-1290,16 16-129,-31-13-516,31 13-516,-32 0-258,32 0-387,-33 4 0,33-4-258,-32 23 0,32-23-129,-25 30-129,16-8 129,3 1-129,3 2 0,1 3 0,2 1 0,0-4 129,7 3-129,4-5 0,1 0 129,1-5 0,1 2 129,2-8-129,2-1 0,-2-6 129,2 0 0,-18-5-129,32 0 129,-16 0 0,0-9-129,-2-7 129,2 4-128,-5-9-130,1-1 0,-7-6 0,1-2 0,-6-6 0,0-1 0,-4-1 0,-7-1 0,-3 2 0,-4 0 0,2 12 0,-9-7-646,8 19-4127,-10 11-129,-3 4 0,-2 14-387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57.4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D04639D-4CCB-4FDC-A67F-AC965A5C152E}" emma:medium="tactile" emma:mode="ink">
          <msink:context xmlns:msink="http://schemas.microsoft.com/ink/2010/main" type="inkDrawing" rotatedBoundingBox="6469,16146 7144,14254 8951,14898 8276,16790" hotPoints="7170,16291 7093,14456 7986,14523 8581,14960 8591,15892 7249,16304" semanticType="underline" shapeName="Hexagon">
            <msink:destinationLink direction="with" ref="{0AA6B839-355A-44DC-B41A-91E91A9516C8}"/>
            <msink:destinationLink direction="with" ref="{4F5D8A9A-4AB2-41A7-9CD5-546336AFE11D}"/>
          </msink:context>
        </emma:interpretation>
      </emma:emma>
    </inkml:annotationXML>
    <inkml:trace contextRef="#ctx0" brushRef="#br0">500 34 4386,'-29'-12'3741,"29"12"-129,0 0 0,0 0-1161,0 0-1032,0 0-387,0 0 0,4-16-129,13 16 0,-17 0-258,40 0 0,-16-2 129,16 2-129,-3 0 0,18 7-129,-2-7-129,17 7-129,-3-5 129,10 5-258,-2-2 129,3 2-129,-3 2-129,-1 6 129,-1 1-129,-2 5 129,1 2-129,-1 5 0,0 3 129,-4 3-129,-1 1 0,-5 8 0,-8-1 129,-3 10 0,-11 0 0,-3 8 0,-10 4 0,-3 11 258,-5 5-258,-2 4 129,-7-1 0,0 1 0,-9-6-129,0-3 258,-5-8-258,-11-4 129,-11-10-129,-16-1 0,-17-6 0,-15 4 0,-16-2 0,-15-2-258,-15-2 258,-15-1-258,-9-6 0,-12-6 129,-5-6-258,-3-11-129,6 0-645,-10-14-3096,13 0-774,7-9 0,3-7-516</inkml:trace>
    <inkml:trace contextRef="#ctx0" brushRef="#br0" timeOffset="-1638.0029">508 173 5676,'0'0'4257,"0"0"-129,0 0-258,0 0-1419,0 0-645,0 0-258,0 25-129,-5-6-387,7 20-258,-2-1 0,9 15-258,-6 2 0,8 16-129,-7 6 0,4 14-129,-8 5 0,4 9 129,-4 3-129,0 2-129,-4-1 129,1-2-258,-1-11 129,3-7-129,1-13 129,1-8-258,6-13 258,4-5-129,2-11 0,1-11 0,0-3-129,-14-25 0,25 29 0,-25-29 0,18 14-129,-18-14 0,0 0-258,0 0-258,21 0-774,-21 0-2193,-5-21-774,5 21-258,-6-32-258,5 14 0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0:00.6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36095D-1520-479A-8838-49561861A5ED}" emma:medium="tactile" emma:mode="ink">
          <msink:context xmlns:msink="http://schemas.microsoft.com/ink/2010/main" type="inkDrawing" rotatedBoundingBox="3095,13139 7168,15202 6061,17388 1987,15325" semanticType="callout" shapeName="Other">
            <msink:sourceLink direction="to" ref="{9380A110-9E43-4ABD-9CA3-57CDA0158360}"/>
            <msink:sourceLink direction="from" ref="{72E0BCC8-D0DC-4310-930E-7000B54FD9C7}"/>
          </msink:context>
        </emma:interpretation>
      </emma:emma>
    </inkml:annotationXML>
    <inkml:trace contextRef="#ctx0" brushRef="#br0">126 70 6966,'-9'-32'4644,"9"32"-258,-10-20-129,10 20-1935,0 0-258,-18-19-645,18 19-387,0 0-258,0 16-258,0 0-129,2 14 0,-1 4-129,6 12 0,-3 4 0,1 16 129,-3-1-258,2 12 0,-4 3 129,0 14-129,0 11 129,-4 14-129,-3 8 129,2 10 0,-6 1 0,2 8 0,-3-4-129,3 3-129,-2-10 129,4-4-129,0-3 0,3-8-129,4-8 0,0-9 258,2-7-258,5-14 258,6-13-258,-1-15 129,4-14 0,-2-11 0,1-10 0,1-6-129,0-6 258,1-5-129,-1-2 129,0-4 0,0-5-129,2-1 130,2-5-130,1 3 0,6-4 0,3 0 0,4 2 0,3 0 0,8 1 0,8 4 0,4 2 0,9 2-130,8 3 130,8 2 0,7 0 0,7 0 0,6 0 0,4 0 0,6 0 0,11 0 130,5 0-130,4-2 0,7 2 0,1-2 0,4 2 0,0 0 0,4 0 0,0 0 0,-1 0 0,-4 0 0,-3 0 0,-5 0 0,-3-5 0,-11 3 0,-9-3 0,-14 0 0,-16-3 0,-11 3 0,-13-2 0,-11 2 0,-12-1 0,-8 3 0,-9 1 0,-18 2 0,0 0 0,0 0-775,28-14-3869,-28 14-387,0 0 0,0 0-387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0:03.5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59FD14-D994-4094-8E49-DB14B7B20FDA}" emma:medium="tactile" emma:mode="ink">
          <msink:context xmlns:msink="http://schemas.microsoft.com/ink/2010/main" type="inkDrawing" rotatedBoundingBox="13049,9610 14047,12832 11560,13602 10562,10380" hotPoints="11051,10206 13920,11602 11575,13620" semanticType="enclosure" shapeName="Triangle">
            <msink:destinationLink direction="with" ref="{CCC3D8F0-7EAF-4F5C-AE23-17D0E6FD4847}"/>
            <msink:destinationLink direction="with" ref="{4F5D8A9A-4AB2-41A7-9CD5-546336AFE11D}"/>
            <msink:destinationLink direction="with" ref="{1EA2DE21-80DF-4B37-A1BB-19EA3C21BA08}"/>
          </msink:context>
        </emma:interpretation>
      </emma:emma>
    </inkml:annotationXML>
    <inkml:trace contextRef="#ctx0" brushRef="#br0">-8 0 9030,'0'0'3741,"2"-22"258,-2 22-258,0 0-2193,0 0-387,23 9-258,-23-9 0,18 16-258,-18-16 0,32 29-129,-13-13-258,6 5 129,0 1-129,5 2 0,0 3 0,2 3-129,2 2 129,2 8-129,-2 0 129,3 10-129,-3 5 129,5 13 129,-2 3 0,6 11 0,-4 0-129,7 9 0,-5-1 258,4 8-387,-4-4 129,0 8-129,-6 3 0,-1 9-129,-6 5 0,-5 3 258,-7 3-387,-1 1 129,-8-1 129,-4-2-129,-3-11 0,-1-6 0,-10-6 0,-3-4 0,-6-2 0,-5-5 129,-3-2-129,-4-3 0,-4-6 0,-1-7 0,-1-7 0,3-8-129,3-8-258,0-16-258,14 5-645,-12-17-2967,30-20-516,-22 17 0,22-17-258</inkml:trace>
    <inkml:trace contextRef="#ctx0" brushRef="#br0" timeOffset="1045.2019">8-54 1935,'0'0'2967,"0"0"516,0 0 0,0 0-903,0 0-516,0 0-258,0 0 129,0 0-387,21-3-258,-21 3-387,25-4 129,-25 4-645,39-3 129,-16-1 0,8 4-129,1 0-129,9 0 129,3 0-129,9 0 0,8 2-129,6 7 129,6 0 0,7 5-129,2 2 129,4 5-258,-3 4 129,3 4 0,-6 5 0,1 3 0,-4 4 0,3 5 0,-4 2 129,6 9 0,0 3-129,7 10 129,-2-3-129,4 8 129,0 0-129,-2 1 0,-4-1 0,0-2-129,-10-4 129,-6-3-129,-8-4 0,-4 1 0,-9-6 0,-7 0 0,-7-4-129,-6-3 258,-5-2-258,-5-6 129,-4-2-129,-7-8 0,2 1-387,-9-33-774,6 25-3096,-6-25-258,0 0 0,0 0-387</inkml:trace>
    <inkml:trace contextRef="#ctx0" brushRef="#br0" timeOffset="1950.0034">460 3148 2193,'0'0'2709,"9"0"258,-9 0-387,0 0-1161,0 0 387,0 0 129,0 0-129,0 0 0,28 9-129,-28-9-129,48 0 129,-21-10-258,19 6-387,-2-12-258,13 5-258,-3-8 0,10-1-258,-7-5 0,7-3 0,-4-6-129,4-5 129,-1-6 0,4-1-129,-1-5 129,3-1-129,2-7 129,4 2-129,5-3 0,2 5 0,0-2 129,-2 0 0,-2 0-129,-3 0 129,-4-2-258,-5 2 129,-11-3-129,-3 1 129,-6-5-258,-5 2 129,-4-2 0,-1 2 0,-6 3 129,-2 4-258,1 1 258,-4 3-129,0 5 0,-4 3 0,0 4 0,-1 7 129,-4 2-129,-2 5 0,-5 5 129,-9 20-258,12-23 0,-12 23-258,0 0-516,0 0-645,0 0-2322,0 0-774,0 0-258,0 0 0,0 0-645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51.430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E25567AE-7495-475D-9951-9CA195631764}" emma:medium="tactile" emma:mode="ink">
          <msink:context xmlns:msink="http://schemas.microsoft.com/ink/2010/main" type="inkDrawing" rotatedBoundingBox="11809,7899 13040,7768 13150,8792 11919,8924" semanticType="callout" shapeName="Other">
            <msink:sourceLink direction="from" ref="{10B6A166-8ED8-4BE9-93C0-0CC955003DD8}"/>
            <msink:sourceLink direction="to" ref="{9CFDB55D-0281-4DE5-BE9F-5B32B8E605D1}"/>
          </msink:context>
        </emma:interpretation>
      </emma:emma>
    </inkml:annotationXML>
    <inkml:trace contextRef="#ctx0" brushRef="#br0">10057 7098 15609,'50'-6'4902,"-34"6"0,-16 0-129,13 15-3354,1 15-645,-11 0-386,12 20-388,-10 1 0,8 17 0,-5 5 0,5 14 0,-4 4 0,0 5 0,-2-4 0,-2-6 0,2-8 0,-3-16 0,-1-7 0,-3-21 0,2-11 0,-2-23 0,0 0 0,0 0 0,-12-28 0,-1-6 0,3-3 0,-5-15 0,1-1 0,-4-4-259,2 2 130,-2 5 0,2 4 129,-1 8 0,1 6 0,1 13 0,15 19 0,-16-23 0,16 23 129,22-11 0,17 9 130,23 0-259,20-3 0,26 0 0,21-2 0,15 1 0,0-3 0,-7 4 0,-13 0 0,-24-2-130,-15 7-1031,-42 0-3483,-24 0-258,-19 0 0,-39-2-387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49.4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E2D2083-B3E9-4E60-AA23-84CD5DD6874A}" emma:medium="tactile" emma:mode="ink">
          <msink:context xmlns:msink="http://schemas.microsoft.com/ink/2010/main" type="inkDrawing" rotatedBoundingBox="6404,12627 6474,12273 6786,12335 6715,12689" shapeName="Other"/>
        </emma:interpretation>
      </emma:emma>
    </inkml:annotationXML>
    <inkml:trace contextRef="#ctx0" brushRef="#br0">57 117 9546,'-18'-5'4128,"2"5"0,16 0-516,-5 9-2193,5-9-129,0 0-387,-16 25-387,16-9-129,0-16 0,0 32-258,0-14 387,7 1-387,2-1 129,5 3-129,-1-3-129,3 0 0,-2-2 129,4-4 0,-18-12-129,32 16 258,-16-12-129,1-1 0,1-3 129,2 0 0,-2-1 0,-1-5 0,-1-4 0,2 3 0,-18 7 129,23-27-129,-16 9-129,-1-1 258,-4-5-258,-1-2 258,-1-5-258,-1 1 129,-5-4-387,-1 4 387,-2 2-129,-3 1-387,1 9-387,-14 4-3354,4 7-645,-4 7-129,-5 0-258,-1 11-387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0:02.2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2E0BCC8-D0DC-4310-930E-7000B54FD9C7}" emma:medium="tactile" emma:mode="ink">
          <msink:context xmlns:msink="http://schemas.microsoft.com/ink/2010/main" type="inkDrawing" rotatedBoundingBox="6921,15665 7170,15677 7169,15682 6920,15669" shapeName="Other">
            <msink:destinationLink direction="from" ref="{C336095D-1520-479A-8838-49561861A5ED}"/>
          </msink:context>
        </emma:interpretation>
      </emma:emma>
    </inkml:annotationXML>
    <inkml:trace contextRef="#ctx0" brushRef="#br0">0 0 5547,'0'0'4257,"0"0"-387,0 0-129,0 0-1419,0 0-645,0 0-258,0 0-129,0 0-258,0 0-129,0 0-258,0 0 0,0 0-129,20 5 0,-20-5-129,23 2-129,-23-2 0,33 0-129,-13 1-129,0-1-645,15 4-2064,-5-2-1806,-5-2 0,0 0-387,-7 0-258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35.6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831E6B-CD4B-4CC7-AC7B-99955BF9CFBC}" emma:medium="tactile" emma:mode="ink">
          <msink:context xmlns:msink="http://schemas.microsoft.com/ink/2010/main" type="inkDrawing" rotatedBoundingBox="4323,4537 4324,4420 4409,4421 4408,4538" semanticType="callout" shapeName="Other">
            <msink:sourceLink direction="with" ref="{9380A110-9E43-4ABD-9CA3-57CDA0158360}"/>
          </msink:context>
        </emma:interpretation>
      </emma:emma>
    </inkml:annotationXML>
    <inkml:trace contextRef="#ctx0" brushRef="#br0">946-984 6321,'16'-11'4773,"-16"11"-645,7-17 258,-7 17-1419,0 0-1290,0 0-387,0 0-516,0 0-258,16-11-129,-16 11-129,0 0 129,0 0-129,0 0 129,0 0-129,-9 0 0,9 0-129,0 0 129,-18 0-258,18 0 129,0 0 0,0 0-129,-9-16 129,9 16 0,0 0-129,4-23 129,-4 23 0,16-14 0,-16 14 0,20-4 0,-20 4 0,19 0 129,-19 0-129,14 18 0,-14-18 0,0 26-129,0-26 129,-12 25-129,12-25 0,-23 18-129,23-18 129,-27 2-129,27-2 129,-16-13 0,16 13 0,-5-32 0,5 13 0,0 1 0,0 18-129,3-28 129,-3 28 0,0 0-258,0 0-774,13 10-3483,-13 10-129,-4 5-258,-10 1-129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34.8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4DF9EEC-3B76-4BE0-8BE6-86778A2CB5D9}" emma:medium="tactile" emma:mode="ink">
          <msink:context xmlns:msink="http://schemas.microsoft.com/ink/2010/main" type="inkDrawing" rotatedBoundingBox="3360,5606 3478,5509 3522,5561 3404,5659" semanticType="callout" shapeName="Other">
            <msink:sourceLink direction="with" ref="{9380A110-9E43-4ABD-9CA3-57CDA0158360}"/>
          </msink:context>
        </emma:interpretation>
      </emma:emma>
    </inkml:annotationXML>
    <inkml:trace contextRef="#ctx0" brushRef="#br0">1 117 7353,'0'0'4386,"0"0"-129,0 0 0,0 0-2193,13-7-129,-13 7 0,0 0-645,0 0-258,0 0-258,0 0-258,0 0 0,0 0 0,0 0-129,0 0-129,0 0 0,0 0 0,0 0-129,0-16-129,0 16 129,3-20-129,-3 20-129,11-28 129,-11 28 0,20-23-129,-20 23 129,23-18 0,-23 18 0,21-2 129,-21 2-129,16 4 129,-16-4-129,5 18 129,-5-18 0,0 17-129,0-17 0,0 0 129,0 16-129,0-16 0,0 0 0,0 0 130,0 0-130,0 0 0,0 0-130,0 0 130,0 0 0,0 0 0,0 0-129,0 0 129,0 0-129,0 0 0,0 0-258,0 0-1290,0 0-2967,-17 2-129,17-2-129,-22 4-129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23.2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ED6A26-C53A-49B3-8C49-9C7019BEE1BF}" emma:medium="tactile" emma:mode="ink">
          <msink:context xmlns:msink="http://schemas.microsoft.com/ink/2010/main" type="inkDrawing" rotatedBoundingBox="6353,10172 6366,10149 6375,10154 6361,10177" shapeName="Other"/>
        </emma:interpretation>
      </emma:emma>
    </inkml:annotationXML>
    <inkml:trace contextRef="#ctx0" brushRef="#br0">-2 22 1,'0'0'1289,"0"0"-257,0 0 129,0 0-258,0 0-258,0 0 0,0 0 0,0 0 387,0 0-387,0 0-129,0-18 0,0 18-258,0 0-129,0 0 0,0 0-129,0 0-129,0 0 129,0 0-129,0 0-258,0 0-516,14-5-1290,-14 5 258,0 0-258,0 0 517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0:07.7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CC3D8F0-7EAF-4F5C-AE23-17D0E6FD4847}" emma:medium="tactile" emma:mode="ink">
          <msink:context xmlns:msink="http://schemas.microsoft.com/ink/2010/main" type="inkDrawing" rotatedBoundingBox="9021,9916 11546,10947 11274,11615 8748,10584" semanticType="underline" shapeName="Other">
            <msink:sourceLink direction="with" ref="{A659FD14-D994-4094-8E49-DB14B7B20FDA}"/>
            <msink:sourceLink direction="with" ref="{7611026D-2AFB-485E-89EE-94B1F6B90A8C}"/>
          </msink:context>
        </emma:interpretation>
      </emma:emma>
    </inkml:annotationXML>
    <inkml:trace contextRef="#ctx0" brushRef="#br0">19 80 3096,'0'0'2967,"0"0"0,0 0 0,0 0-1935,0 0 258,0 0-258,9 0 0,-9 0-258,0 0-516,0 0-129,0 0-129,0 0-129,-11 5-129,11-5-129,0 0 0,-17 4-129,17-4 387,0 0 0,0 0 129,0 0 129,0 0 258,0 0 258,0 0 129,0 0 387,10-14 0,-10 14 258,22-9-129,1 9 129,-23 0-129,44-9-258,-19 0-129,14 9-129,-1-5-258,10 5-129,1-6 0,10 6 0,2 0 0,6 0-129,-1 0 0,3-1 0,-1-1-129,-2 0 0,-7 0 0,-4-1 0,-11 1-258,-7 0 258,-6 0-258,-6 0 258,-8 1-258,-17 1 129,22-2-129,-22 2 129,0 0 0,0 0 0,0 0 0,0 0 129,0 0-129,0 0-129,0 0 129,0 0 129,0 0 0,16 5-129,-16-5 129,9 20 0,-4-4 0,2 7 0,0 5 0,0 10 0,0 4-129,1 8 129,-5 5-129,2 6 129,-1 3 0,0 0 0,-1-2 1,1-1-130,-1-8 0,3-3 0,-1-11 0,-2-7 0,3-7 0,-1-5 0,-5-20 0,5 19 0,-5-19 0,0 0 0,0 0 0,0 0 0,0 0 0,17 7 0,-17-7 0,17 0 0,-17 0 0,29-9 0,-10 4 0,1-2 0,1 2 0,2-1 0,4 3 0,0 3 0,3-2 0,0 2 0,6 0 0,1 0 0,8 0 0,3 0 0,5 0 0,4 0 0,2 0 0,1 0 0,1-2 0,-3 0 0,-3 2 0,-5-1 0,-4 1 0,-5-2 0,-3 2 0,-4 0 0,-2 0 0,-4 0 0,-1 0 0,-1 0 0,3 3 0,-1-1 0,3 0 0,1 0 0,0-2 0,0 1 0,-2-1 0,-2 0 0,-5 2 0,-1-2 0,-22 0 0,25 2 0,-25-2-130,0 0-257,16 7-903,-16-7-2451,0 0-903,0 0 0,0 0-387,0 0 0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0:05.9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7BC8DC6-869E-42B8-93E6-DF910E5A4C53}" emma:medium="tactile" emma:mode="ink">
          <msink:context xmlns:msink="http://schemas.microsoft.com/ink/2010/main" type="inkDrawing" rotatedBoundingBox="13653,11656 17645,11409 17649,11474 13657,11721" semanticType="underline" shapeName="Other"/>
        </emma:interpretation>
      </emma:emma>
    </inkml:annotationXML>
    <inkml:trace contextRef="#ctx0" brushRef="#br0">-15 242 9675,'0'-18'4515,"0"18"-387,0 0-129,0 0-1677,0 0-1161,0 0-258,0 0-258,13-7-258,4 3 0,14 4 0,10-5 0,19 3-129,15-7 129,23 2-129,12-3 0,20-1 0,17-5 0,28 2-129,13-2 129,11 0-129,8-2 0,13 4 0,13-4 0,9 4-129,-2 1 258,-5 3-258,-2 1-129,-3 0-387,1 9-1806,-26 0-2193,-31 0-258,-26 0-258,-38-7-516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8:52.1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56757DC-7243-4BA4-AEDB-4977C3C977A0}" emma:medium="tactile" emma:mode="ink">
          <msink:context xmlns:msink="http://schemas.microsoft.com/ink/2010/main" type="inkDrawing" rotatedBoundingBox="9962,7162 10014,4342 11847,4376 11796,7196" hotPoints="11004,5161 11881,6227 9970,7322" semanticType="enclosure" shapeName="Triangle">
            <msink:destinationLink direction="from" ref="{AA934F12-F00C-4E36-A621-20B3EA3C53E2}"/>
          </msink:context>
        </emma:interpretation>
      </emma:emma>
    </inkml:annotationXML>
    <inkml:trace contextRef="#ctx0" brushRef="#br0">215-2 774,'-9'-16'2838,"9"16"516,0 0 0,0 0-258,0 0-645,0 0-387,9-1-129,-9 1-387,0 0 129,0 0-516,14 10 129,-14-10-516,16 20 0,-16-20-258,22 28 0,-10-12-129,6 4 0,-4-2-129,6 3 0,-6-1 0,2 1 0,2 0-129,-4 4 129,-2 0 0,1 2-129,-1-2 129,1 5 0,-3 2 0,5 4-129,-3 1 0,2 6 0,1 3-129,1 4 129,-2 5-129,0 7 129,0 2-129,-1 2 0,-3 2 129,-1-1 0,-2-1-129,1 3 129,-7-1 0,1 0-129,-2-4 130,-3 7-130,-8-2 0,0 8 0,-7 6 0,1 6 0,-6 2 0,-2 7 0,-4-2 0,1 2 0,-6-2 0,0-6 0,0-6 0,-1-9 0,-1-6 0,2-8 0,1-8 0,1-5 0,1-7 0,5-6 0,-1-4 0,2-10 0,7 0-130,-5-12-773,16 13-1161,7-22-2580,-23 1-387,23-1 0,0 0-258</inkml:trace>
    <inkml:trace contextRef="#ctx0" brushRef="#br0" timeOffset="1560.0028">-116 2628 5676,'0'0'4257,"0"0"0,0 0-258,0 0-1677,0 0-516,0 0 129,27 8-129,-27-8-516,32 2-387,-11-2 0,17 0-258,3-5 0,14 3 0,2-9-258,10 4-129,3-3 0,6 1 0,1-2-129,-1 0 129,-1 1-128,-6-3-130,-3-1 0,-2-4 0,-5-3 0,-4-4 0,-2-7 0,-1-2 0,-4-3 0,0-6 0,-4-3 0,-3-4 0,-3-9 0,-5-1 0,-1-6 0,-1-1 0,-5-3 0,-1 1 0,-3 1 0,-3 9 0,-3 8 0,-2 10 0,-5 5 0,-3 8 0,-1 8 0,-5 4 0,0 16 0,0-19 0,0 19-904,0 0-1676,0 0-2064,0 0-129,0 0-387,0 0 0</inkml:trace>
    <inkml:trace contextRef="#ctx0" brushRef="#br0" timeOffset="889.2016">340 36 5031,'-20'-7'3999,"20"7"-387,0 0 258,0 0-1161,-12-18-903,12 18-387,14-4-387,7 4-258,-1 0 129,12 2-258,-2 0 0,9 9-258,-2-4 129,10 5-129,-5 1-129,8 4-129,-4-1 129,6 6 0,-4-3 0,5 6-129,-1 0 129,3 5 0,-3 2 0,5 6 0,-6 1 0,3 9 0,-6 2 0,0 10 0,-4 8-129,-1 8 129,-6 3-129,-1 2 0,-4 3 0,0 0 129,-4-3-129,1-2 0,-4-8 0,0-2 130,-2-5-259,-2-3 0,-1-4 0,-3-2 0,-2-5 0,-3-6 0,-1-5 0,-4-7 0,-2-3 0,-1-8 0,1-1 0,-5-20-646,7 28-1418,-7-28-2580,0 0-258,-10 13 129,10-13-516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0:12.3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F5D8A9A-4AB2-41A7-9CD5-546336AFE11D}" emma:medium="tactile" emma:mode="ink">
          <msink:context xmlns:msink="http://schemas.microsoft.com/ink/2010/main" type="inkDrawing" rotatedBoundingBox="8630,15390 9783,12421 11479,13080 10325,16050" semanticType="underline" shapeName="Other">
            <msink:sourceLink direction="with" ref="{CD04639D-4CCB-4FDC-A67F-AC965A5C152E}"/>
            <msink:sourceLink direction="with" ref="{A659FD14-D994-4094-8E49-DB14B7B20FDA}"/>
          </msink:context>
        </emma:interpretation>
      </emma:emma>
    </inkml:annotationXML>
    <inkml:trace contextRef="#ctx0" brushRef="#br0">0 493 7998,'0'0'3999,"0"0"-258,0 0 0,0 0-2580,0 0-258,0 0 0,0 0 0,0 0-387,0 0-129,0 0 258,0 0-258,0 0 129,16 0 0,-16 0-129,34 0 129,-14-6-129,8 6 0,1-7 0,10 4-129,2-8 0,9 6 0,3-3 0,11 3-129,9-2 0,10 3 0,12-1 0,4 0-129,3 1 129,3-3-129,-4-2 0,-5 2 0,-5 0 0,-13-4 0,-9 1 0,-8 3 129,-9-1-129,-8 5 0,-8-1 0,-6 3 0,-5-1 0,-6 2 0,-1 0 0,-2 2 0,2 1 0,1-1 0,3 1 0,3-1 0,0 2 0,0-4 129,-1 0-129,-2 0 0,-4 0 0,-18 0 0,21 0 0,-21 0 0,0 0 129,0 0-129,0 0 129,19 0-129,-19 0 258,0 0-129,22-2-129,-22 2 258,23 0-129,-23 0-129,23 0 129,-23 0 0,16 0-129,-16 0 129,0 0-129,0 0 129,0 0 0,16-4 0,-16 4 0,0 0 0,0 0 129,0 0-128,0-23-130,-3 6 0,-5-5 0,-2-12 0,8 8-3226,-12-22-1289,-2-6-516,3-8 0,4-9-387</inkml:trace>
    <inkml:trace contextRef="#ctx0" brushRef="#br0" timeOffset="-1029.6018">1770-2229 11997,'0'0'4515,"-21"-16"-387,21 16 258,0 0-3096,0 0-387,16 12-258,-16-12-129,18 20-129,-18-20 0,23 36 0,-12-13-258,1 7 0,-1 4 0,-2 7 0,-4 8 0,-2 10 0,1 5 0,-2 9 0,0 4 0,-2 8 129,0 0 129,1 8-129,-1-4 0,6 2 0,-3-1 129,3 6-128,-3 0-259,2 4 0,3 1 0,0 3 0,0-5 0,0-1 0,3-5 0,-2-6 0,2-5 0,-1-10 0,1-8 0,0-8 0,-2-8 0,-2-7 0,0-9 0,-5-11 0,7 2-517,-9-23-3998,0 0-387,-13 9 0,13-9-258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19:46.8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215DF2-08EC-4FDA-A4B8-27050E3402B1}" emma:medium="tactile" emma:mode="ink">
          <msink:context xmlns:msink="http://schemas.microsoft.com/ink/2010/main" type="inkDrawing" rotatedBoundingBox="6832,11807 8815,12328 8318,14224 6335,13703" hotPoints="8662,13328 7345,13506 7064,12207 8381,12029" semanticType="enclosure" shapeName="Ellipse">
            <msink:destinationLink direction="with" ref="{1EA2DE21-80DF-4B37-A1BB-19EA3C21BA08}"/>
          </msink:context>
        </emma:interpretation>
      </emma:emma>
    </inkml:annotationXML>
    <inkml:trace contextRef="#ctx0" brushRef="#br0">-6934 7778 8127,'0'-25'4128,"0"25"129,7-25-258,0 8-1935,12 11-516,-4-10-129,18 11-645,3-9 0,21 7-387,7-6 0,14 8 0,6-2-129,10 5-129,4 0 0,3 2 0,-3 2-129,-2 10 129,-5 3-129,-7 4 0,-3 3 0,-2 4 129,-5 3-129,-2 3 0,-3 3 0,-5 3 129,-4-1-129,-3 6 0,-5-1 129,-4 3-258,-9-2 258,-3 3-258,-6-4 129,-3 5-129,-6-5 258,-1 5-258,-6-3 129,-5 2 258,-6 1-258,-3 2 129,-3 3 0,-13 3 129,-9 2-258,-7 2 258,-7 0-258,-8 3 258,-4-4-258,-8 3 258,-5-8-129,-2 2 0,-3-7 0,-2-1 129,-6-6 0,-1 0-129,-6-6 129,1-1-258,-12-6 258,-4-3-258,-10-5 129,-5-4-258,-1 0-129,-6-11-387,14 9-1290,2-14-2709,7 0-258,13-1-129,9-12-387</inkml:trace>
    <inkml:trace contextRef="#ctx0" brushRef="#br0" timeOffset="-920.4016">-6950 7970 1935,'0'-33'2580,"0"33"-903,0-32 516,0 32-387,3-29 129,-3 29 0,4-21-129,-4 21-129,0 0 0,0-22-387,0 22 0,0 0 0,0 0-387,0 0 0,0 0-258,0 0-258,0 0 129,0 0 0,0 9-129,0-9 0,7 27 0,-4-9 0,6 10-129,-2 1 129,4 8-129,0 0 129,-1 4-387,1 2 387,0 3-387,-2 1 129,3 2-129,-3 3 129,4 3-258,-1 6 129,0 3 129,-1 5-129,2 4 129,-1 0-129,0 2 129,-3-6-129,0-5 258,-2-5-258,0-10 0,1-6 129,-5-9-129,1-6 0,-1-6-129,1-3-129,-4-19-129,7 31-516,-7-31-1161,0 0-2580,0 0 0,-14 0-129,14 0-387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7.985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0210CE31-2B3F-4F40-B0BA-9A6B95EB42EB}" emma:medium="tactile" emma:mode="ink">
          <msink:context xmlns:msink="http://schemas.microsoft.com/ink/2010/main" type="inkDrawing" rotatedBoundingBox="13628,9076 16548,8941 16567,9346 13647,9481" semanticType="callout" shapeName="Other">
            <msink:sourceLink direction="to" ref="{7F1A553A-4227-4AC5-B7A8-BF4430092B74}"/>
            <msink:sourceLink direction="from" ref="{10B6A166-8ED8-4BE9-93C0-0CC955003DD8}"/>
          </msink:context>
        </emma:interpretation>
      </emma:emma>
    </inkml:annotationXML>
    <inkml:trace contextRef="#ctx0" brushRef="#br0">0 317 11739,'16'-18'4386,"19"4"258,-3 7-129,4-8-2451,35 15-516,0-8-129,34 8-387,7-4-258,27 4-258,10-4-386,26 4-130,6-3 0,6 1 0,0-1 0,1-1 0,-6-1 0,-3-1 0,-10-1 0,-21 0 0,-22 2 0,-17 1 0,-20-1 0,-20 1 0,-16 3 0,-19 1 0,-13-2 0,-21 2 0,0 0 0,0-18 0,0 18 0,-30-25-517,5 9 1,-14-7-129,4 5-129,-13-5 258,7 7 0,-4-5 0,13 10 258,2 0 129,9 4 129,21 7 258,0 0 129,0 0 129,12 11 129,25 5 0,-1-5 0,19 10 129,-3-7-257,10 9-517,-9-5 0,-5 7 0,-16 0 0,-16 3 0,-16 3 0,-26-7 0,-6 16-2968,-32-10-1805,-6 2-258,-13-4-258,-1-1-387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0:09.3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EA2DE21-80DF-4B37-A1BB-19EA3C21BA08}" emma:medium="tactile" emma:mode="ink">
          <msink:context xmlns:msink="http://schemas.microsoft.com/ink/2010/main" type="inkDrawing" rotatedBoundingBox="8372,12373 11336,11152 11722,12089 8758,13310" semanticType="underline" shapeName="Other">
            <msink:sourceLink direction="with" ref="{8F215DF2-08EC-4FDA-A4B8-27050E3402B1}"/>
            <msink:sourceLink direction="with" ref="{A659FD14-D994-4094-8E49-DB14B7B20FDA}"/>
          </msink:context>
        </emma:interpretation>
      </emma:emma>
    </inkml:annotationXML>
    <inkml:trace contextRef="#ctx0" brushRef="#br0">-5099 8499 3483,'31'-2'3870,"4"2"129,-17-5-129,10 1-1032,12 4-645,-1-7-516,19 7-129,-4-7-129,19 7-645,-2-7-258,12 5 0,1-2-129,5 4-129,-5-1 0,-1 1-129,-5 0 129,-5 0-129,-10 0 129,-6 3 0,-15-1-129,-6 3 129,-13-5 0,-2 4 129,-21-4-129,18 0 0,-18 0 0,0 0 0,0-20-129,0 20 129,0-34-129,-3 10-258,-5-7 258,0-4-258,-3-6 129,-2-2 258,-1-7-258,0-1 129,-2-3-258,0 1 258,2-2-129,-2 1 129,1 5-129,1 1-129,2 3 129,-1 1 0,1 1 0,3 4 0,0 3 0,2 4 0,3 2 0,3 5-129,1 2 129,0 23 0,0-27 0,0 27 0,0 0 0,0-16 0,0 16 0,0 0 0,0 0 0,0 0 0,0 0-129,0 0 129,0 0-129,0 0 0,0 0 0,16-3 0,-16 3 0,33 0 129,-6 0-129,5 3 129,7 1 0,6 1 0,1 2 0,4-1 0,3 1 0,2 0 0,0 0 0,1-2 0,0-1 0,1-1 0,4-1 0,3 2 0,2-4 0,1 0 129,4 0-129,4 0 0,3 0 0,4-2 0,-2-2 129,0 4-129,-5-3 0,0 1 0,-8-3 129,-4 1-129,-8 1 0,-9-3 0,-9 3 0,-8-1 0,-8 1 129,-5 1-129,-16 2 0,0 0 0,16-4 0,-16 4 129,0 0-258,25-1 129,-7 1 0,0-2-129,8 2-129,-8-6-258,11 6-645,-29 0-1419,16-1-2064,-16 1 258,0 0-387,0 0-258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0:10.5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64222A-F6A9-4A42-AB1F-770FA0B8DF11}" emma:medium="tactile" emma:mode="ink">
          <msink:context xmlns:msink="http://schemas.microsoft.com/ink/2010/main" type="inkDrawing" rotatedBoundingBox="10483,12657 12025,12593 12026,12625 10484,12690" shapeName="Other"/>
        </emma:interpretation>
      </emma:emma>
    </inkml:annotationXML>
    <inkml:trace contextRef="#ctx0" brushRef="#br0">-3172 8307 6837,'0'0'3999,"0"0"0,-25-11-387,25 11-1677,0 0-645,0 0-258,0 0-129,0 0-258,0 0 129,0 0-129,16-2 0,7-3 0,20 5 129,-1-4-129,26 4 129,0-7-258,17 5 0,-1-7-258,8 4 129,-3-2-129,5 2-129,-3-1 0,-2 3 129,-4-3-129,-1 5 0,-9 1-129,-6 0 129,-7 0 0,-8 0-129,-12 0 129,-6-2-129,-8 2 0,-5 0 0,-3 0 0,-2-2 0,-2 2 0,-16 0-129,27 0 0,-27 0-258,19 0 0,-19 0-774,0 0-1806,0 0-1677,-23 4-129,0-1-129,-7-1 0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3:28.5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0A7C6AA-E2B6-455F-8915-AD0F185C7014}" emma:medium="tactile" emma:mode="ink">
          <msink:context xmlns:msink="http://schemas.microsoft.com/ink/2010/main" type="inkDrawing" rotatedBoundingBox="2729,4513 17822,4397 17824,4565 2731,4682" shapeName="Other"/>
        </emma:interpretation>
      </emma:emma>
    </inkml:annotationXML>
    <inkml:trace contextRef="#ctx0" brushRef="#br0">0 145 2322,'94'3'3096,"-28"4"258,-5-7-1161,15 6-387,10-5 129,13 1-516,15 0 0,12-2-258,17 2-258,3-2-129,14 1-129,5-1 0,18 4-258,2-4-129,13 4 0,-1-4 0,9 3 0,13-3-129,9 4 0,1-3 0,1 1 0,-2 0 0,5 0 0,3 0 0,1-1-129,-10 3 129,-1-2-129,7 0 129,6 1-129,-1 1 129,-3-3-129,7 3 258,5 0-258,2-3 129,0 1-129,-3 0 0,-5 0 129,7-2-129,-5 0 0,-8 0 129,0-6-129,0-1 129,7 0 0,-6-4 0,1 2 129,-6-1-129,7 1 0,-1-2 129,0 4-129,-11 0 0,-1 2-129,8-1 0,2 3 0,-2-3 0,-1 3 0,4 1 0,8-1 0,1-1 0,1 2-129,-4-1 129,3-3 0,2-1 0,1 2 0,-8-2-129,-7-4 0,3 4-129,-8-7-645,0 8-1161,-18 1-1806,-25-7-387,-9 5-258,-27-10-129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3:29.7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C4C746E-9ED9-4008-AD04-6A427A74E25B}" emma:medium="tactile" emma:mode="ink">
          <msink:context xmlns:msink="http://schemas.microsoft.com/ink/2010/main" type="inkDrawing" rotatedBoundingBox="10341,2940 10740,12455 10466,12467 10067,2951" shapeName="Other"/>
        </emma:interpretation>
      </emma:emma>
    </inkml:annotationXML>
    <inkml:trace contextRef="#ctx0" brushRef="#br0">1 83 2322,'0'-32'3741,"0"-2"129,0 34-129,0 0-774,-4-18-1290,4 18-387,0 0-258,0 0-129,0 11-387,0 5-129,2 0 0,5 9 129,-3 2-129,5 12 129,-4-2-129,4 11 0,-2 2 0,6 10 129,-8 1-129,6 10 0,-4 4 129,3 10-258,-1 8 129,2 8-129,-2 8 129,0 8-129,0 2-129,0 7 129,-1 1 0,1 6 0,-2 6-129,1 5 129,-3 5 0,-2 4 0,-1 2-129,0 5 0,-2 6-129,0 6 129,-2-1-129,-1 1 129,-1-3-129,4 6 0,0-4 0,0 8 0,0 3 129,4-3-129,1-4 0,2 3 0,-2-1 129,1 8 0,-4 11 0,1 3 0,2-1 129,1 5-129,1 8 129,4 17 0,1 5-128,0 2-130,3-6 0,-3 10 0,-1 4 0,-2 5 0,0-5 0,-2-12 0,9 10-130,2-10-644,22 9-1290,7-28-2580,11-15-258,14-14-258,4-15-258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3:37.0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14D968C-DE1F-42B5-BA5D-A576E42661BB}" emma:medium="tactile" emma:mode="ink">
          <msink:context xmlns:msink="http://schemas.microsoft.com/ink/2010/main" type="writingRegion" rotatedBoundingBox="11320,2284 19729,2222 19744,4247 11335,4308"/>
        </emma:interpretation>
      </emma:emma>
    </inkml:annotationXML>
    <inkml:traceGroup>
      <inkml:annotationXML>
        <emma:emma xmlns:emma="http://www.w3.org/2003/04/emma" version="1.0">
          <emma:interpretation id="{FD6E5DDE-39B0-456A-A483-CC0E36469E7F}" emma:medium="tactile" emma:mode="ink">
            <msink:context xmlns:msink="http://schemas.microsoft.com/ink/2010/main" type="paragraph" rotatedBoundingBox="12194,2274 16473,2366 16452,3321 12174,32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2A20366-FF19-41D7-90CF-3861F8F7FD2C}" emma:medium="tactile" emma:mode="ink">
              <msink:context xmlns:msink="http://schemas.microsoft.com/ink/2010/main" type="line" rotatedBoundingBox="12194,2274 16473,2366 16452,3321 12174,3229"/>
            </emma:interpretation>
          </emma:emma>
        </inkml:annotationXML>
        <inkml:traceGroup>
          <inkml:annotationXML>
            <emma:emma xmlns:emma="http://www.w3.org/2003/04/emma" version="1.0">
              <emma:interpretation id="{C3681806-A1DF-4AF1-BDBA-595B401DC1F3}" emma:medium="tactile" emma:mode="ink">
                <msink:context xmlns:msink="http://schemas.microsoft.com/ink/2010/main" type="inkWord" rotatedBoundingBox="12194,2274 16473,2366 16452,3321 12174,3229"/>
              </emma:interpretation>
              <emma:one-of disjunction-type="recognition" id="oneOf0">
                <emma:interpretation id="interp0" emma:lang="en-US" emma:confidence="1">
                  <emma:literal>Output</emma:literal>
                </emma:interpretation>
                <emma:interpretation id="interp1" emma:lang="en-US" emma:confidence="0">
                  <emma:literal>On put</emma:literal>
                </emma:interpretation>
                <emma:interpretation id="interp2" emma:lang="en-US" emma:confidence="0">
                  <emma:literal>Onl put</emma:literal>
                </emma:interpretation>
                <emma:interpretation id="interp3" emma:lang="en-US" emma:confidence="0">
                  <emma:literal>Out put</emma:literal>
                </emma:interpretation>
                <emma:interpretation id="interp4" emma:lang="en-US" emma:confidence="0">
                  <emma:literal>One put</emma:literal>
                </emma:interpretation>
              </emma:one-of>
            </emma:emma>
          </inkml:annotationXML>
          <inkml:trace contextRef="#ctx0" brushRef="#br0">265 17 10449,'-64'7'4128,"31"2"0,6 19-516,2 4-2451,-7 6-516,7 6-129,2 6-258,7 3-129,4 8-129,6-1 0,6 1 0,2-2 129,10-4 129,8-5 129,0-13 0,8-2 258,-5-17 0,9-2 129,-7-16-129,7 0 129,-5-19-129,5-1-129,-6-14 0,3-5-258,-6-9 0,-2-3 0,-8-6-129,-8-6 0,-5-1 0,-14 0 0,-9 4-129,-4 6 130,-7 8-260,1 7 1,-1 7 0,0 11-129,9 8-258,2 6 129,23 7-774,-39 2-1290,26 14-2322,4 3 258,4 8-387,5 3-129</inkml:trace>
          <inkml:trace contextRef="#ctx0" brushRef="#br0" timeOffset="483.6008">703 405 13545,'18'0'4386,"-18"0"-129,10 21 0,-1 0-3741,-5-3-258,8 11 129,-5-3-129,4 3-129,-2-1-129,0-5 0,-2 1-129,-3-8 129,-4-16-129,7 21 0,-7-21 0,0 0 129,18-7 129,-10-13 0,1-10 129,7 1 129,-1-8 129,4 5-129,-5-7 129,6 14-129,-9-2-129,-11 27 0,26-17 0,-26 17-129,23 8-129,-10 12 129,1 7-129,2 1-129,5 6 0,-3-6-129,5 6-129,-7-12-387,6 6-516,-22-28-1806,17 5-1548,-17-5 0,16-19-129,-5-8-258</inkml:trace>
          <inkml:trace contextRef="#ctx0" brushRef="#br0" timeOffset="717.6011">1310 118 12642,'0'-60'4644,"0"40"-258,0 20 258,0 0-2451,-22 2-1032,22 19-645,0 6 0,9 10-258,-4 8 258,8 10-129,-1 7-258,4 8-129,2 4-258,-2-6-258,7 8-774,-19-27-1290,8 0-2193,-6-13 129,-5-15-516,-1-21 258</inkml:trace>
          <inkml:trace contextRef="#ctx0" brushRef="#br0" timeOffset="1310.4023">1231 424 11094,'-16'-32'4128,"36"16"0,17 9-258,15 7-2709,5-7-258,16 7-258,1-5 0,8 3-258,-5-3 0,-6 3-129,-11-4 129,-10 6 0,-14-1 0,-10 1 129,-26 0-129,15 14 0,-15-14 0,0 32 0,0-9-258,0 9 129,0 9-129,3 5-129,2 6 129,3 1-129,-3 2 0,0 2 129,-1-2-258,-2-5 129,-1-5-258,-1-12 0,0-2-129,-3-15-258,3 2-387,-14-18-516,14 0-129,-20-27-129,15 2 258,-17-25 387,12 2 387,-12-18 387,8-7 774,14 2 774,-3-9 129,15 16 129,4-4-129,25 22-129,-6-2-129,21 25-387,-5 2-129,8 17 0,-9 2-129,1 6 0,-10 8 0,-2 8-129,-10 0 0,-4 1-129,-13 0 0,-10 1-129,-4-3-129,-17-5 0,-10 2-258,-12-12-387,2 14-903,-18-13-2838,7-5 0,4 0-258,5 0-258</inkml:trace>
          <inkml:trace contextRef="#ctx0" brushRef="#br0" timeOffset="1762.8031">2519 344 11352,'0'0'4515,"0"0"-387,16 11 0,-9 8-2838,-7-3-645,4 9 0,-4 0-387,3 0-387,1 2-129,-2-8-129,5 5 0,-7-24-129,16 23 258,-16-23 0,21 0 387,-5-4 129,-3-14 258,8 4 129,-10-18 129,12 11 0,-9-15 0,9 11-129,-5-7-129,9 9-129,-6 2-129,4 8 0,0 8-129,3 5-129,-1 11 129,0 10-129,-1 6 0,-1 6-129,-2 5-129,-3-4-258,5 8-387,-20-22-1806,6 1-1935,-11-21 129,21 14-387,-21-14-129</inkml:trace>
          <inkml:trace contextRef="#ctx0" brushRef="#br0" timeOffset="2184.0038">3170 211 14061,'7'-39'4644,"-7"39"-258,0 0 0,18 3-3483,0 24-258,-6 1-129,10 12 0,-6 2-129,5 10-258,-3 1-129,-4 1-258,2 2-258,-12-13-645,8 12-1032,-12-16-2451,-2-7 129,-5-12-387,7-20 258,-25 0 1677,25 0 1290,-19-36 1419,3-3 2064,5-9 2580,2 7 0,-7-3-129,4 3-129,6 16-1677,-11-12-645,17 37-774,0-34-258,8 29-258,14-4 0,20 9-129,14-4-129,20 4 0,13-3-258,18-1 0,14 4-387,-2-9-387,9 9-1032,-25 0-2580,-10 0-129,-24 0-129,-26 0-387</inkml:trace>
        </inkml:traceGroup>
      </inkml:traceGroup>
    </inkml:traceGroup>
    <inkml:traceGroup>
      <inkml:annotationXML>
        <emma:emma xmlns:emma="http://www.w3.org/2003/04/emma" version="1.0">
          <emma:interpretation id="{30720C6C-E30F-4930-80CC-D5B0B086B65A}" emma:medium="tactile" emma:mode="ink">
            <msink:context xmlns:msink="http://schemas.microsoft.com/ink/2010/main" type="paragraph" rotatedBoundingBox="11328,3356 19737,3295 19744,4247 11335,4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CF1D30-B744-4513-96A3-5710FED487DD}" emma:medium="tactile" emma:mode="ink">
              <msink:context xmlns:msink="http://schemas.microsoft.com/ink/2010/main" type="line" rotatedBoundingBox="11328,3356 19737,3295 19744,4247 11335,4308"/>
            </emma:interpretation>
          </emma:emma>
        </inkml:annotationXML>
        <inkml:traceGroup>
          <inkml:annotationXML>
            <emma:emma xmlns:emma="http://www.w3.org/2003/04/emma" version="1.0">
              <emma:interpretation id="{4386F2C8-4C66-433B-B225-4012EEC10BFE}" emma:medium="tactile" emma:mode="ink">
                <msink:context xmlns:msink="http://schemas.microsoft.com/ink/2010/main" type="inkWord" rotatedBoundingBox="11328,3356 16416,3319 16423,4271 11335,4308"/>
              </emma:interpretation>
              <emma:one-of disjunction-type="recognition" id="oneOf1">
                <emma:interpretation id="interp5" emma:lang="en-US" emma:confidence="0">
                  <emma:literal>Excen-3</emma:literal>
                </emma:interpretation>
                <emma:interpretation id="interp6" emma:lang="en-US" emma:confidence="0">
                  <emma:literal>Excess-3</emma:literal>
                </emma:interpretation>
                <emma:interpretation id="interp7" emma:lang="en-US" emma:confidence="0">
                  <emma:literal>Exam-3</emma:literal>
                </emma:interpretation>
                <emma:interpretation id="interp8" emma:lang="en-US" emma:confidence="0">
                  <emma:literal>Exxon-3</emma:literal>
                </emma:interpretation>
                <emma:interpretation id="interp9" emma:lang="en-US" emma:confidence="0">
                  <emma:literal>Excess-I</emma:literal>
                </emma:interpretation>
              </emma:one-of>
            </emma:emma>
          </inkml:annotationXML>
          <inkml:trace contextRef="#ctx0" brushRef="#br0" timeOffset="3822.0067">-850 1814 11610,'53'16'4515,"-13"-16"0,-1 0 0,9 0-2580,12 12-903,-6-8-258,11 3-774,8 5-1419,-3-5-2838,-3-7 0,3-2-387,-10-14-258</inkml:trace>
          <inkml:trace contextRef="#ctx0" brushRef="#br0" timeOffset="3400.8059">-647 1267 6321,'0'0'4515,"0"0"-129,0 0-129,0 0-1032,19 25-1290,-22-7-387,3 18-258,-7-2-129,7 15-516,-9 3-258,5 12 0,-3-4-258,2 1 0,1-4-258,1-11-129,1-1 0,0-15 0,2-7-129,0-23-258,0 0 0,-12-13 129,12-10 0,-6-16 129,5-4 0,-5-10 0,5-4 258,-1 0 129,-2-3 129,2 8 0,-5-1 258,4 12 0,-8 0 0,8 11 129,-5-2 0,8 9 0,0-4-129,24 7 129,9-5-387,21 6 129,10-4-129,12 5 0,6 0-129,2 4-258,-1 10-516,-19-4-1032,-1 8-2580,-26 1-129,-21 10-129,-13 5-387</inkml:trace>
          <inkml:trace contextRef="#ctx0" brushRef="#br0" timeOffset="3619.2063">-645 1454 12126,'21'9'4257,"27"-9"-258,-18 0-645,4 0-2451,7-2-1548,2-1-1677,-1 3-1419,-20-2-387,1 2-258,-23 0-129</inkml:trace>
          <inkml:trace contextRef="#ctx0" brushRef="#br0" timeOffset="4040.4071">24 1614 13287,'0'16'4644,"8"0"-129,10 7 129,14 15-3354,-9-10-129,15 17-387,-10-4-516,4 0-258,2 3-516,-9-12-645,12 7-1161,-15-10-2322,-5-19 258,1-4-516,-18-6 129</inkml:trace>
          <inkml:trace contextRef="#ctx0" brushRef="#br0" timeOffset="4227.6074">376 1840 6708,'-25'-98'4515,"9"56"129,-4-1-258,1 7-903,19 36-1032,-38-37-645,38 37-774,-28 4-387,15 15-258,-1 10-129,3 8-129,1 4-129,-1 5-129,6 9-516,-9-12-1548,1 3-2193,4 4-258,-5-14-129,3-3-129</inkml:trace>
          <inkml:trace contextRef="#ctx0" brushRef="#br0" timeOffset="4508.4073">924 1524 13674,'-41'-29'4515,"14"26"-129,-7 3 0,-3 0-3354,10 23-387,-1 0-129,6 14-258,5 4-129,9 4-129,8 6-258,2-6-387,21 6-258,-5-19-1290,12-3-2193,8-3 129,-6-15-387,9 0-129</inkml:trace>
          <inkml:trace contextRef="#ctx0" brushRef="#br0" timeOffset="5226.0091">1178 1764 11997,'41'-31'4644,"-20"12"-387,6 5 258,8 5-2838,-15-16-516,10 11-387,-14-9-258,0 3-258,-9-1 0,-7 3-258,0 18 0,-19-27-129,-1 20 129,-6 5-258,1 2 129,-4 9-129,4 13 0,2 2 129,7 8-129,4 2 129,5 5 0,5 0 129,2 2 0,7-3 0,9-6 0,2 0 129,3-11 0,4-5 0,2-9-129,3-7 129,4-12 0,7-11-129,3-9 129,6-9-129,5-5 258,4-3-129,-2 0 0,0 6 129,-8 4 0,-6 9 0,-13 6 0,-3 12 0,-11 8 0,-16 4 0,16 20-129,-12 7 0,-4 5 0,0 3-129,0 6-129,0-2 129,-2-1-258,-2-12 0,4-2 0,0-24 129,0 0-129,0 0 129,18-11 0,0-16 129,5-7 129,7-3-129,4-6 258,5 6-129,-2 0 0,3 6 0,-7 5 129,1 6-129,-9 8 0,0 10 0,-7 2 129,0 11-129,-6 8-129,0 10 129,-1 6-129,-4 4 0,0 6 0,-7-3-258,0 6-129,-5-15-774,-7 6-3354,-13-6-258,-4-4 129,-3-4-645</inkml:trace>
          <inkml:trace contextRef="#ctx0" brushRef="#br0" timeOffset="7144.8125">2806 1524 12126,'-18'-6'4644,"18"6"-129,0 0-129,0-21-2451,0 21-903,0 0-387,19-2-129,-3-1-258,13 3 0,5 0-258,6-2-258,12 2-516,-7-6-1677,8 3-2064,4-1 0,-4-3-387,-3 0 129</inkml:trace>
          <inkml:trace contextRef="#ctx0" brushRef="#br0" timeOffset="7675.2134">3563 1209 14835,'64'-36'4902,"-26"22"-258,-5 5 129,15 9-3483,-19 0-516,8 4-129,-8 1 0,-1 9-386,-12 2-259,-5 2 0,-9 5 0,-6-2 0,-8 1 0,-11-3 0,3 1-130,-3-6-128,3-1 0,4-6 0,16-7 129,0 0 0,0 0 129,0 0-129,25 0 129,4 1 0,4 5 129,10 3-129,3 7 129,4 3 0,-2 8 0,-2 5 0,-3 4 0,-5 6 0,-10 3-129,-8 3 129,-12-2-129,-8 4 129,-5-4-129,-14-1 0,-13-5 130,-6-4-130,-10-6 0,-3-7 0,-5-7 0,-1-7 0,1-5 0,0-4-130,5-4 1,3-10-129,9 2-129,0-10-258,15 12-387,-6-22-1419,12 16-2193,18 16-129,-12-27 0,12 27-387</inkml:trace>
        </inkml:traceGroup>
        <inkml:traceGroup>
          <inkml:annotationXML>
            <emma:emma xmlns:emma="http://www.w3.org/2003/04/emma" version="1.0">
              <emma:interpretation id="{B6899A40-D41D-4475-B578-11FA100A1A0C}" emma:medium="tactile" emma:mode="ink">
                <msink:context xmlns:msink="http://schemas.microsoft.com/ink/2010/main" type="inkWord" rotatedBoundingBox="17000,3318 19737,3298 19743,4170 17006,4190"/>
              </emma:interpretation>
              <emma:one-of disjunction-type="recognition" id="oneOf2">
                <emma:interpretation id="interp10" emma:lang="en-US" emma:confidence="1">
                  <emma:literal>code</emma:literal>
                </emma:interpretation>
                <emma:interpretation id="interp11" emma:lang="en-US" emma:confidence="0">
                  <emma:literal>Code</emma:literal>
                </emma:interpretation>
                <emma:interpretation id="interp12" emma:lang="en-US" emma:confidence="0">
                  <emma:literal>cade</emma:literal>
                </emma:interpretation>
                <emma:interpretation id="interp13" emma:lang="en-US" emma:confidence="0">
                  <emma:literal>•ode</emma:literal>
                </emma:interpretation>
                <emma:interpretation id="interp14" emma:lang="en-US" emma:confidence="0">
                  <emma:literal>Node</emma:literal>
                </emma:interpretation>
              </emma:one-of>
            </emma:emma>
          </inkml:annotationXML>
          <inkml:trace contextRef="#ctx0" brushRef="#br0" timeOffset="8408.4147">5066 1479 11868,'-14'-41'4644,"5"25"-258,-3-3 0,-1-6-2709,13 25-903,-26-18-129,26 18-258,-34-4-129,14 4-258,-1 9 129,0 7-258,-1 6 129,3 6 0,3 8-129,5 3 129,4 7-129,7 2 129,0 4 0,12-3 0,10-4 0,8-4 258,5-11-129,12-7 129,-1-14 0,7-5 0,-3-10 129,2-11-258,-8-10 129,-1-5-129,-9-6 0,-8 1-129,-4 2 129,-10-1-129,-5 8 0,-3 3 0,-4 7 0,0 18 0,0 0 0,-9-11 0,9 11-129,-12 16 129,10 4 0,2 3-129,0 5 129,7 3 0,5-1-129,3-2 129,2 1 0,3-6 0,-2-5 0,-1-6 129,-1-5-129,0-5 129,-16-2 0,27-12 0,-14-12 0,-3-4 0,-1-9 0,0-6-129,-4-2 129,-3-1-129,-2 3-129,-3 1 0,-6 12-258,-9 1-258,18 29-903,-43-7-2967,22 7-129,0 9-258,3 9-129</inkml:trace>
          <inkml:trace contextRef="#ctx0" brushRef="#br0" timeOffset="9219.6162">6022 1584 12771,'-11'-19'4644,"-10"-3"-387,21 22 0,-18 0-3354,2 4-387,7 14-129,-4 1-129,6 6-129,0 3-129,4 4 129,3 2-129,0 2 129,5-4-129,7 0 129,1-9 129,5-2-129,-1-10 258,5-6-129,-1-6 129,2-17-129,-1-16 0,4-7 0,-1-14-129,2-6-129,0-10 0,-6-3-129,-2-5 129,-8 3-258,-4 5 129,-7 7 0,-2 7 0,-10 9 129,-4 10 0,4 10 0,-3 12 0,15 16 129,-19 0-129,13 9 0,5 17 0,1 8 0,0 9 129,3 9-129,8 6 129,5 3-129,9 5 129,7-4-258,10 0 258,8-7 0,11-3-129,10-11 0,5-13 0,10-12-129,1-11 129,0-6-129,-3-19 0,-8-10 0,-6-6 0,-17-3 0,-12-2 129,-16 4 0,-15 0 0,-10 10 0,-7 4 0,-12 9 129,-6 6-129,-4 8 0,-1 0 0,2 16 0,3 8 0,0 4 0,5 8 129,4 6-129,6 5 129,10 2 0,0-2-129,16 1 129,10-6 0,13-3 0,11-10-129,11-6-129,13-3-516,-4-17-2193,13 2-1935,-1 1 0,-9-6-387,-9 0-129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3:48.4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7ED77A3-A79D-4EF3-86CC-A344D9294BC0}" emma:medium="tactile" emma:mode="ink">
          <msink:context xmlns:msink="http://schemas.microsoft.com/ink/2010/main" type="inkDrawing" rotatedBoundingBox="10653,11792 11071,16507 10909,16521 10490,11806" semanticType="callout" shapeName="Other"/>
        </emma:interpretation>
      </emma:emma>
    </inkml:annotationXML>
    <inkml:trace contextRef="#ctx0" brushRef="#br0">1-3 7998,'0'0'4257,"0"0"129,0 0-258,11 7-1548,-11-7-774,0 0-387,0 0-387,21 30-258,-21-30-129,16 27-258,-16-27 0,18 35-129,-11-15 0,2 7 0,-2-3-129,4 7 129,-4-1-129,4 7 0,-6 2 129,2 6-129,-3 1 0,1 6 129,-3 5 0,1 5-387,-3 6 258,2 8-129,-2 8 0,2 10 0,1 16 0,1 9-129,1 11 0,2 4 387,2 6-258,5 4 129,1 4 129,4 5-128,1 0-130,3 0 0,0 0 0,2 2 0,0 1 0,0 4 0,-4-1 0,-1-5 0,-4-1 0,-2-7 0,-5-5 0,0-6 0,-4-9 0,0-10 0,-1-13 0,-2-9 0,0-12 0,-2-7 0,0-11 0,0-6 0,-2-4 0,-11-11 0,10 10-904,-15-26-3869,2-4-129,-4-11 0,-1-10-387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3:58.1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51A3B88-A649-4271-A028-D15D503534DC}" emma:medium="tactile" emma:mode="ink">
          <msink:context xmlns:msink="http://schemas.microsoft.com/ink/2010/main" type="inkDrawing" rotatedBoundingBox="2639,6177 20925,6424 20922,6639 2636,6392" shapeName="Other"/>
        </emma:interpretation>
      </emma:emma>
    </inkml:annotationXML>
    <inkml:trace contextRef="#ctx0" brushRef="#br0">29 8 3354,'-37'0'3354,"37"0"258,-24 0-129,24 0-1548,0 0-645,0 0 0,0 0 0,15-9-387,11 9-129,-3-2-129,17 2-129,-3 0 258,18 0-258,-2 0-129,13 7 258,4-5-258,17 5 0,7-1 0,24 1 0,15-6 0,20 5-129,14-6 129,23 2-129,24-2-129,17 1 0,11-1 0,11 4-129,10 3 0,11 4 129,5 1-129,4 8 129,3-2-129,1 5 129,3-4-129,3 4 129,4-7-129,4 2 129,7-5-129,10-3 0,-1-1 129,-1-2-129,6-1 0,2-1 129,-8 2-129,-6-2 129,-2 3-129,-1-1 129,-6-4 0,3 1-129,4-2 0,0-2 0,1 0 0,10-8 129,6-2-129,-5-3 0,8 3 0,6-1 0,-1-2 0,-3 3 129,10 1-129,4 4 0,-5-1 0,5 4 0,8-1-129,-5-2 129,1 3 0,10-2 0,-6 2 0,-7 2-129,6 0 129,-5 0 0,-9 2-129,-10 5-387,0 16-774,-30 4-3225,-19-7 387,-22 5-516,-44-11-258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3:17.3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70B2EEA-08EF-4DA8-B2E4-6DA6EEA13BC6}" emma:medium="tactile" emma:mode="ink">
          <msink:context xmlns:msink="http://schemas.microsoft.com/ink/2010/main" type="writingRegion" rotatedBoundingBox="1632,289 13168,334 13152,4423 1616,4378"/>
        </emma:interpretation>
      </emma:emma>
    </inkml:annotationXML>
    <inkml:traceGroup>
      <inkml:annotationXML>
        <emma:emma xmlns:emma="http://www.w3.org/2003/04/emma" version="1.0">
          <emma:interpretation id="{9EDD4462-5511-4DEF-82EB-CF0FD5A087D1}" emma:medium="tactile" emma:mode="ink">
            <msink:context xmlns:msink="http://schemas.microsoft.com/ink/2010/main" type="paragraph" rotatedBoundingBox="1632,289 13168,334 13164,1541 1627,1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E19905-B973-425E-B79F-64B6C5A1F887}" emma:medium="tactile" emma:mode="ink">
              <msink:context xmlns:msink="http://schemas.microsoft.com/ink/2010/main" type="line" rotatedBoundingBox="1632,289 13168,334 13164,1541 1627,1495"/>
            </emma:interpretation>
          </emma:emma>
        </inkml:annotationXML>
        <inkml:traceGroup>
          <inkml:annotationXML>
            <emma:emma xmlns:emma="http://www.w3.org/2003/04/emma" version="1.0">
              <emma:interpretation id="{AD46369B-53EC-499F-A2C5-8B745C8E07DB}" emma:medium="tactile" emma:mode="ink">
                <msink:context xmlns:msink="http://schemas.microsoft.com/ink/2010/main" type="inkWord" rotatedBoundingBox="1631,393 4251,404 4246,1490 1627,1480"/>
              </emma:interpretation>
              <emma:one-of disjunction-type="recognition" id="oneOf0">
                <emma:interpretation id="interp0" emma:lang="en-US" emma:confidence="1">
                  <emma:literal>Code</emma:literal>
                </emma:interpretation>
                <emma:interpretation id="interp1" emma:lang="en-US" emma:confidence="0">
                  <emma:literal>code</emma:literal>
                </emma:interpretation>
                <emma:interpretation id="interp2" emma:lang="en-US" emma:confidence="0">
                  <emma:literal>lode</emma:literal>
                </emma:interpretation>
                <emma:interpretation id="interp3" emma:lang="en-US" emma:confidence="0">
                  <emma:literal>Lode</emma:literal>
                </emma:interpretation>
                <emma:interpretation id="interp4" emma:lang="en-US" emma:confidence="0">
                  <emma:literal>•ode</emma:literal>
                </emma:interpretation>
              </emma:one-of>
            </emma:emma>
          </inkml:annotationXML>
          <inkml:trace contextRef="#ctx0" brushRef="#br0">382 173 5547,'9'-32'4644,"-9"-4"-258,-7 20-129,7 16-1935,-31-39-645,31 39-258,-30-30-387,30 30-387,-36-20 0,20 20-258,-5 0-129,0 11 0,-2 10-258,0 10 129,-2 4-129,-2 11 0,0 2 0,1 6-129,2-1 129,1-1 0,9-1-129,3-3 258,6 0 0,5-7-258,2 0 387,10-5-258,3-4 129,6-4-129,0-3 258,4-3-387,2-6 129,1-6-258,6 1-258,-4-11-1419,6 0-2580,7 0 129,-4-9-387,7 2-645</inkml:trace>
          <inkml:trace contextRef="#ctx0" brushRef="#br0" timeOffset="639.6011">800 431 8901,'2'-36'4386,"-6"10"-129,4 26-387,-18 1-2580,-5 6-387,9 13-387,-7 1-387,5 10 0,-2 4 129,5 4-516,4 2 516,6 2-258,3 0 0,0-4 0,12 0 129,4-4 0,2-6 0,5-4 258,0-11 0,9-1 129,0-13 0,7 0 129,-8-11 0,8-5-129,-9-14 129,2-1-129,-9-8-258,-7-2 129,-12-7-258,-4 2 129,-14 0-258,-8 5 0,-4 7-387,-8 6-129,5 19-516,-13 0-2709,10 9-1161,5 14-129,2 9 0,7 4-516</inkml:trace>
          <inkml:trace contextRef="#ctx0" brushRef="#br0" timeOffset="1279.2023">1463 573 9804,'27'-35'4773,"-27"35"-516,0-29-258,0 29-2580,-25-14-774,4 12-129,1 4-258,-1 9-129,1 6-129,2 6 129,4 4-258,5 3 129,0 4 0,8 4 0,1-3-129,0 2 129,5-5-129,7 1 0,1-7 258,3-4-129,2-5 258,-2-8 0,5-3 258,-5-8-129,4-5 129,-6-18 0,4-2 0,-8-17-129,6-8-129,-5-16-129,0-10 0,-4-11-129,0-10 0,-4-5-129,3-4 129,-3 10 0,-3 13 0,0 12 129,0 16 0,-5 14 0,1 16-129,4 27 129,0 0-129,-21 2 0,19 20 0,2 10 0,0 9-129,0 8 129,9 8 129,4 7-129,1 2 0,4 2 0,3 1 129,-1-3-129,1 0 129,0-4-129,-1-3 0,1-2-129,-5-9-516,9 7-516,-16-14-3483,7-8 0,0-8-129,-4-7-516</inkml:trace>
          <inkml:trace contextRef="#ctx0" brushRef="#br0" timeOffset="1669.203">2148 703 9675,'68'-18'4902,"-26"13"-387,-1-4-129,4-7-2193,1 16-1419,-12-11 0,3 8-258,-12-8-258,-4 2 0,-21 9-258,18-28 0,-18 12-129,-9-2 258,-8 2-258,-12 2 0,-3 5 0,-7 7 129,0 2 129,-2 7-129,4 11 129,4 7-258,7 7 258,8 2-129,11 5 129,7-2-129,11 0 0,15-5 0,10-1 129,7-6-258,6-4-129,1-14-774,11-5-3483,-8 1 129,-5-3-387,-4-3-129</inkml:trace>
        </inkml:traceGroup>
        <inkml:traceGroup>
          <inkml:annotationXML>
            <emma:emma xmlns:emma="http://www.w3.org/2003/04/emma" version="1.0">
              <emma:interpretation id="{060004E8-1E0A-4B14-93AC-F9CF706CACCD}" emma:medium="tactile" emma:mode="ink">
                <msink:context xmlns:msink="http://schemas.microsoft.com/ink/2010/main" type="inkWord" rotatedBoundingBox="5002,302 13168,334 13164,1541 4997,1508"/>
              </emma:interpretation>
              <emma:one-of disjunction-type="recognition" id="oneOf1">
                <emma:interpretation id="interp5" emma:lang="en-US" emma:confidence="0">
                  <emma:literal>Converter</emma:literal>
                </emma:interpretation>
                <emma:interpretation id="interp6" emma:lang="en-US" emma:confidence="0">
                  <emma:literal>converter</emma:literal>
                </emma:interpretation>
                <emma:interpretation id="interp7" emma:lang="en-US" emma:confidence="0">
                  <emma:literal>Convertor</emma:literal>
                </emma:interpretation>
                <emma:interpretation id="interp8" emma:lang="en-US" emma:confidence="0">
                  <emma:literal>Converters</emma:literal>
                </emma:interpretation>
                <emma:interpretation id="interp9" emma:lang="en-US" emma:confidence="0">
                  <emma:literal>converters</emma:literal>
                </emma:interpretation>
              </emma:one-of>
            </emma:emma>
          </inkml:annotationXML>
          <inkml:trace contextRef="#ctx0" brushRef="#br0" timeOffset="2589.6045">3813 0 6321,'7'-57'4515,"-18"40"-387,-13-3 129,-3-1-1806,0 21-903,-15 0-387,2 28-129,-9 1-387,4 20 0,-3 3-387,9 12 0,2 2-129,8 7 0,10 2-129,8-3 0,11-4 129,5 0-258,17-6 258,8-3-129,4-8 129,5-3 0,2-10 129,3-10-129,1-10 129,1-7 129,-2-11-129,6-8 0,-4-18 0,6-10 0,-4-7 0,0-5-129,-5-7-129,-8 4 258,-8 1-258,-9 5 129,-9 10-129,-9 8 0,0 11 0,0 16-129,-29 0 129,11 16-129,4 9 0,-2 7 0,5 5 129,3 6-129,4 2 129,4-3-129,2-1 129,8-2 0,6-5 129,6-7-129,1-8 0,4-4 258,-1-14-129,5-1 129,-5-7 0,4-14 129,-3-9-129,2-6 129,-4-8-258,-1-3 129,-6-1-129,-5 0-129,-8 6-129,-5 1-129,-5 12-258,-18-1-645,23 30-3483,-47-14-516,15 16 129,-2 10-387</inkml:trace>
          <inkml:trace contextRef="#ctx0" brushRef="#br0" timeOffset="3229.2057">4512 452 9546,'27'-9'4902,"-9"9"-258,1 13-129,1-1-1548,6 18-2193,-8-5 0,7 13-258,-7-4-258,-2 3-258,-5-3 129,-6-4-258,-2-5 129,-3-4-129,0-5 0,0-16 0,0 0 0,-19 2 129,19-2 0,-9-23 0,7 3-129,2-5 129,0-5-129,2 0 129,7-2 0,3 0 129,1 2-129,5 3 258,-2 2-129,3 5 0,-3 6 258,4 5-258,-4 4 129,2 5-129,-1 2 0,3 10 0,-1 2 0,3 8-129,-3 1 129,1 4-129,-4 1 0,-2-1-387,0 7 0,-14-15-1548,9 10-2709,-9-3 0,0-1-258,-2-4-258</inkml:trace>
          <inkml:trace contextRef="#ctx0" brushRef="#br0" timeOffset="3556.8063">5135 481 12255,'23'-11'4644,"2"23"-129,-9 10 0,10 10-3612,-15-6 0,12 14-258,-9-5-129,4 3-387,-2-3 129,-2-3-258,-3-7 0,0-4 129,-11-21 0,16 16 129,-16-16-129,18-16 0,-10-10 129,5-6 0,-1-9-258,3-4 0,1 3-387,-7-3-129,12 18-1806,-12-5-2451,-6 11 129,-3 21-516,-1-16 258</inkml:trace>
          <inkml:trace contextRef="#ctx0" brushRef="#br0" timeOffset="4430.4072">5503 623 11868,'96'0'4902,"-46"0"-516,-2-7 258,0-7-2838,0 8-1290,-9-10-129,2 4 0,-13-10-258,-1 3 0,-9-4-129,-9 0 129,-8 0-129,-2 3-129,1 20 129,-36-25-129,11 20 0,-3 5 0,-1 2-129,1 10 129,3 8 0,2 3 0,9 3 0,1 5 129,11 2 0,2 1 0,4 0 258,12 2 0,5-4 0,9 1 0,1-2 129,10-3-129,-4-5 0,7 0 0,1-10 0,3-3-129,-2-8 0,2-2 129,-3-10-129,-1-10 0,-1-8 129,-2-5-129,-4-4-129,-7-4 129,-5 0-129,-7 0 0,-7 4-258,-8 3 258,-3 6-387,-7 5 258,-5 7-258,-10 1 129,6 10 0,-5-2-129,21 7 0,-32-2 129,32 2-258,-23 2 0,23-2-129,-11 16 129,11-16-129,-7 20 129,7-20 0,0 19 258,0-19 129,2 16 387,-2-16 0,25 7 129,-9-7 129,14 0 129,-2-3 0,12-1-129,-3-7 129,9 4-258,-7-3 129,2 4-258,-7-1 129,-2 4-129,-7-1-129,-4 4 129,-5 0-258,0 7 129,-16-7-129,27 23 129,-15-5-129,1 5 0,-1 6 129,-3 5-387,2 5 258,-4 0-387,4 7 129,-6-7-516,8 11 0,-10-20-1032,20 9-2064,-9-12-774,2-11-258,2-7 129,-2-9-387</inkml:trace>
          <inkml:trace contextRef="#ctx0" brushRef="#br0" timeOffset="4945.2086">7230 518 10449,'78'0'4257,"-24"7"-516,-8-2-645,7 3-2967,1-7-1290,8 1-1548,-2 2-1032,-12-4-387,6-2-258,-19-11 387</inkml:trace>
          <inkml:trace contextRef="#ctx0" brushRef="#br0" timeOffset="4758.0084">7499-275 10965,'0'0'4902,"0"0"-129,0 28-129,0-7-1419,9 36-2580,-4 0 0,9 20-129,-5 1-129,5 9-129,-5 2-129,4 2 0,-5-6 129,1-6-129,0-7-129,-2-6 0,1-9-129,-5-14-258,2-6-129,-5-37-1677,-16 30-2709,-1-26 129,-5-4-387,-6-4 0</inkml:trace>
          <inkml:trace contextRef="#ctx0" brushRef="#br0" timeOffset="5694.01">7915 506 9030,'35'3'4515,"-10"-3"129,6 2-258,8 7-1548,-9-9-1419,22 0-387,-10-2-387,10-5-258,-9-4-258,-4-1 0,-6-2-129,-9-4-129,-8 2 0,-16 0 0,0 16-129,-29-20 0,1 17-129,-8 1 129,1 2 0,-5 9 129,5 7 0,3 3 0,7 6 129,7 2 129,4 3 129,9 2 0,3-2 258,5 6-129,10-6 129,13 6-129,1-10 258,10 5-387,4-8 129,6-4-129,1-6 0,3-4-129,3-9 129,3-2-129,-2-14 0,0-11 129,-2-5-129,-1-3 0,-6-4-129,-3-2 0,-11 1-129,-13 3 129,-10 3-258,-9 6 129,-7 5-258,-16 3 129,-2 8 129,-3-1-258,3 8 129,-2 1-129,7 4 0,3 0-129,17 0 0,-25 18-258,25-18 0,-16 23 129,16-23 0,-13 18 258,13-18 0,0 0 387,0 0 129,9 9 258,-9-9 129,38 0 129,-15-9 129,16 7-129,-4-5 129,17 7-129,-9-5 0,8 5-129,-6 0 0,-1 0-258,-5 7 0,-3 4 0,-8 1-129,-6 6 0,-5 5-129,-4 2-129,-4 7 0,-6-2-258,3 13-258,-12-11-2451,5 11-1677,-7-4-129,7 2-387,1-4 129</inkml:trace>
          <inkml:trace contextRef="#ctx0" brushRef="#br0" timeOffset="6068.4106">9888 548 6966,'3'-16'4773,"13"13"-516,5-6 258,10-2-1419,17 11-1032,-9-11-645,28 11-387,1-5-387,17 5-129,4-2-258,15 1 129,6-3-129,11 4-129,5-2-129,4 2 129,-6 0-129,-4 0-258,-8 0-129,-25 0-1419,-9 0-2451,-28 4-258,-29 3-129,-21-7-516</inkml:trace>
        </inkml:traceGroup>
      </inkml:traceGroup>
    </inkml:traceGroup>
    <inkml:traceGroup>
      <inkml:annotationXML>
        <emma:emma xmlns:emma="http://www.w3.org/2003/04/emma" version="1.0">
          <emma:interpretation id="{569F87DE-9888-43EA-AC87-133E295244D5}" emma:medium="tactile" emma:mode="ink">
            <msink:context xmlns:msink="http://schemas.microsoft.com/ink/2010/main" type="paragraph" rotatedBoundingBox="3992,2357 7803,2241 7836,3334 4025,34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A85090-3574-4B50-939D-23D1D93FAB76}" emma:medium="tactile" emma:mode="ink">
              <msink:context xmlns:msink="http://schemas.microsoft.com/ink/2010/main" type="line" rotatedBoundingBox="3992,2357 7803,2241 7836,3334 4025,3451"/>
            </emma:interpretation>
          </emma:emma>
        </inkml:annotationXML>
        <inkml:traceGroup>
          <inkml:annotationXML>
            <emma:emma xmlns:emma="http://www.w3.org/2003/04/emma" version="1.0">
              <emma:interpretation id="{D60D2A42-C841-4F78-BBAF-5386E83BFBF5}" emma:medium="tactile" emma:mode="ink">
                <msink:context xmlns:msink="http://schemas.microsoft.com/ink/2010/main" type="inkWord" rotatedBoundingBox="3992,2357 7803,2241 7836,3334 4025,3451"/>
              </emma:interpretation>
              <emma:one-of disjunction-type="recognition" id="oneOf2">
                <emma:interpretation id="interp10" emma:lang="en-US" emma:confidence="1">
                  <emma:literal>Input</emma:literal>
                </emma:interpretation>
                <emma:interpretation id="interp11" emma:lang="en-US" emma:confidence="0">
                  <emma:literal>Import</emma:literal>
                </emma:interpretation>
                <emma:interpretation id="interp12" emma:lang="en-US" emma:confidence="0">
                  <emma:literal>Inpat</emma:literal>
                </emma:interpretation>
                <emma:interpretation id="interp13" emma:lang="en-US" emma:confidence="0">
                  <emma:literal>Infant</emma:literal>
                </emma:interpretation>
                <emma:interpretation id="interp14" emma:lang="en-US" emma:confidence="0">
                  <emma:literal>Imput</emma:literal>
                </emma:interpretation>
              </emma:one-of>
            </emma:emma>
          </inkml:annotationXML>
          <inkml:trace contextRef="#ctx0" brushRef="#br0" timeOffset="13790.4243">2383 2372 7482,'35'17'4386,"-35"-17"-129,38 22-129,-11-5-2193,-8-11-516,18 8-387,-3-9-645,7-5-1032,11 6-1290,1-5-1806,-8-6-645,3-4-129,-11-10-258</inkml:trace>
          <inkml:trace contextRef="#ctx0" brushRef="#br0" timeOffset="13525.2238">2440 1882 7998,'-11'-26'4515,"15"-8"-129,13 25-129,3 5-2193,7-8-903,19 12-258,2-5-645,5-1-1419,8 1-2709,-2 5-258,-15 2-516,-3 10-129</inkml:trace>
          <inkml:trace contextRef="#ctx0" brushRef="#br0" timeOffset="13322.4234">2603 1788 9159,'9'-32'4386,"-9"32"387,0 0-645,0 0-1419,0 0-1548,9 25-516,-7 0 129,7 14-387,-2 4 129,5 12-258,-1 5 0,2 6-129,-3 2-129,-1 1 0,0-1-129,-5-8 0,3-3-258,-7-14-129,3-1-516,-6-22-1806,3-20-1548,-11 18-258,11-18-258,-18-14-129</inkml:trace>
          <inkml:trace contextRef="#ctx0" brushRef="#br0" timeOffset="14508.0255">2952 2158 11610,'0'-21'4902,"0"21"-516,21 0 387,-6 18-3096,-15-18-774,35 33-258,-21-13-129,8 7-258,-6-1-258,-5-3-258,-1 2 0,-6-7 0,1 0-129,-5-18 0,0 0 129,0 0 0,0 0 129,4-18 129,-1-5 129,4-2 0,-1-5 129,4 1 0,1-3 0,5 11 0,-4-2-129,6 9 129,-18 14-129,32-18 0,-16 18 0,4 5-129,-2 8 129,-2 3-129,1 5 0,-1 0-129,2 6 0,-4-4 0,4 0-129,-4-3 0,2 1 0,-3-3-129,1 0 0,-14-18-129,23 23 129,-23-23 129,22 14 0,-22-14 0,23 0 129,-23 0 0,32-30 129,-13 9 0,1-4 129,-1-4-129,1-1 129,-2 3 0,-4 1 129,-1 6 0,-5 0 129,-8 20-258,11-23 129,-11 23 129,0 0-129,0 0 0,0 0 0,13 22 129,-12-6-129,6 10 0,1 5 129,2 9-129,-1 1 0,4 11 0,-1 0 0,2 6-129,-1-3-129,-1 2 0,2-2-129,-1-8 0,-1-1-258,-5-14-258,8 2-258,-15-34-1677,0 25-2193,0-25 129,0 0-387,-13-6-516</inkml:trace>
          <inkml:trace contextRef="#ctx0" brushRef="#br0" timeOffset="14788.826">3749 2370 10836,'36'-111'4515,"-1"65"0,4 2-129,0-1-2580,17 27-774,-10-5-258,7 22-129,-12 1-129,0 12 0,-14 11-258,-6 11 0,-14 0 0,-7 3-129,-7-3-129,-16-4 0,-7-3-258,-11-11 0,-4 0-258,-8-16-645,8 7-774,-13-14-1806,11-4-903,8-3-258,7-6 129,9 10-516</inkml:trace>
          <inkml:trace contextRef="#ctx0" brushRef="#br0" timeOffset="15256.8268">4478 2211 12642,'18'2'4902,"-18"-2"-516,11 18 129,-11-18-3483,0 30-516,0-10-258,0 1-387,0 4-258,0-7-258,3 9-258,-3-27 0,13 28 0,-13-28 387,23 2 258,-5-4 387,-2-18 258,9 1 387,-9-18 129,12 8 129,-14-14-129,11 13-258,-11-4-129,2 9-129,-5 2-129,-11 23-129,20-21-129,-20 21 129,19 9-129,-8 9 0,3 7-129,4 3 0,1 9-129,-2-5-258,6 8-387,-13-23-1032,12-1-2709,-5-7 129,3-9-258,3-12-258</inkml:trace>
          <inkml:trace contextRef="#ctx0" brushRef="#br0" timeOffset="15678.0276">5188 1840 11997,'9'-86'4902,"-9"58"-387,0 12 258,0 16-2064,0 0-1806,2 28-387,5 3 0,7 11-258,-1 6 258,3 13-258,0 3-129,0 5-129,0 2-258,-8-7-258,7 2-258,-15-23-258,10 5-516,-10-48 0,0 28 0,-1-40 0,1 12 129,-6-55 387,4 14 387,-6-5 516,-3-8 645,4 15 258,-9-9 258,10 21 129,-10-8 0,16 35-129,-10-36 0,10 36-258,0 0 0,25-7-387,-2 5 0,19 2 0,14 0-129,20 0 0,13 0-129,12-5-258,13 1-516,-7-13-1935,1 8-2064,-17 2 0,-25 1-387,-27 6 0</inkml:trace>
        </inkml:traceGroup>
      </inkml:traceGroup>
    </inkml:traceGroup>
    <inkml:traceGroup>
      <inkml:annotationXML>
        <emma:emma xmlns:emma="http://www.w3.org/2003/04/emma" version="1.0">
          <emma:interpretation id="{3EC8D3E6-8FD2-46AF-8F8C-431CE60A7D2D}" emma:medium="tactile" emma:mode="ink">
            <msink:context xmlns:msink="http://schemas.microsoft.com/ink/2010/main" type="paragraph" rotatedBoundingBox="7019,4286 4421,4460 4364,3613 6962,343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4C2E303-CEB3-481D-AAB3-FF0BC889760C}" emma:medium="tactile" emma:mode="ink">
              <msink:context xmlns:msink="http://schemas.microsoft.com/ink/2010/main" type="line" rotatedBoundingBox="7019,4286 4421,4460 4364,3613 6962,3439"/>
            </emma:interpretation>
          </emma:emma>
        </inkml:annotationXML>
        <inkml:traceGroup>
          <inkml:annotationXML>
            <emma:emma xmlns:emma="http://www.w3.org/2003/04/emma" version="1.0">
              <emma:interpretation id="{0B933ED2-50A3-4125-9316-B96364279FEB}" emma:medium="tactile" emma:mode="ink">
                <msink:context xmlns:msink="http://schemas.microsoft.com/ink/2010/main" type="inkWord" rotatedBoundingBox="7019,4286 4421,4460 4364,3613 6962,3439"/>
              </emma:interpretation>
              <emma:one-of disjunction-type="recognition" id="oneOf3">
                <emma:interpretation id="interp15" emma:lang="en-US" emma:confidence="1">
                  <emma:literal>BCD</emma:literal>
                </emma:interpretation>
                <emma:interpretation id="interp16" emma:lang="en-US" emma:confidence="1">
                  <emma:literal>BC D</emma:literal>
                </emma:interpretation>
                <emma:interpretation id="interp17" emma:lang="en-US" emma:confidence="0">
                  <emma:literal>Be D</emma:literal>
                </emma:interpretation>
                <emma:interpretation id="interp18" emma:lang="en-US" emma:confidence="0">
                  <emma:literal>BE D</emma:literal>
                </emma:interpretation>
                <emma:interpretation id="interp19" emma:lang="en-US" emma:confidence="0">
                  <emma:literal>BF D</emma:literal>
                </emma:interpretation>
              </emma:one-of>
            </emma:emma>
          </inkml:annotationXML>
          <inkml:trace contextRef="#ctx0" brushRef="#br0" timeOffset="16723.2294">2933 3259 11610,'-2'-19'4515,"2"19"-129,0 0 129,0 0-2838,0 23-903,-6 3-129,6 19 0,0-1-129,0 13-129,0-2-258,4 4 129,-2-7-129,1-6-129,-3-12 0,0-8 0,0-8 0,0-18-129,0 0 0,-14-10 0,9-14 0,-4-15 0,4-5 129,-3-15-129,5-8 258,3-6-129,0-4 129,16 4 129,2 0 0,12 15-129,5 2 129,13 19 0,8 9 0,8 13-129,0 10 0,-4 7 0,-5 14 0,-7 9-129,-14 10-129,-18 6-129,-16 7-129,-16 0 0,-14 4-129,-22-9 129,1 3-129,-10-14 0,3-2 129,2-14 129,10-2 129,9-7 0,7-1 129,12-6 0,18 0 129,0 0 0,0 0 0,25 0 0,5 2 129,9 6 0,6 0 129,8 8-129,0 0 0,1 5 0,-6 0-129,-4 2 129,-12-1-129,-7 3 0,-14-2 0,-11 3-129,-9-4 129,-20 1-129,-10-2 0,-9-1 0,-5-2-129,-9-4 129,1-4 0,-3-4-129,7-3 129,2-3-129,11 0 0,3-10 0,9 3-129,3-9-258,29 16-516,-30-25-1032,30 25-2451,0-18 0,0 18-258,25-7-129</inkml:trace>
          <inkml:trace contextRef="#ctx0" brushRef="#br0" timeOffset="17659.231">4740 3078 9675,'-39'-55'4644,"30"37"-129,9 18-129,19 0-1935,4 0-1161,24 9-516,-3 3-129,18 9 0,-5 1-258,9 8 0,-2 0-258,-2 6 0,-3 3 0,-9 0 0,-6 4-129,-10 0 129,-7-1 0,-9-1 0,-11-2 0,-7 0 129,-16-7-129,-13 0 0,-12-7 0,-10 2-129,-10-2-387,-13-5-516,4 4-2451,-13-6-1419,-1-2 0,2 0-387,0-2-129</inkml:trace>
          <inkml:trace contextRef="#ctx0" brushRef="#br0" timeOffset="17347.2304">4944 3165 14964,'7'-16'4902,"-7"16"-129,0 9-258,-8 7-3741,8 16-258,-4 0 0,4 14 0,0 2-258,0 2-258,5 3-129,-1-6-387,8 4-645,-12-19-1935,0-5-1677,0-11 0,0-16-387,0 0-129</inkml:trace>
          <inkml:trace contextRef="#ctx0" brushRef="#br0" timeOffset="17097.6298">4188 3158 11223,'-49'-41'4644,"18"23"-258,5 11 129,8 7-3225,-16-2-387,14 8-258,-8 8-258,7 9-129,-2 5-258,3 8 0,4 8 0,5 3 0,8 2 0,3 1 0,5-2-129,13-1 0,9-7 129,6-6-129,12-9 0,-1-11-258,13 1-516,-11-15-1161,8-4-2064,8-3-258,-7-9-258,2 7-258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5:14.1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404899F-47FC-4C8F-AD1C-C798DA881A69}" emma:medium="tactile" emma:mode="ink">
          <msink:context xmlns:msink="http://schemas.microsoft.com/ink/2010/main" type="inkDrawing" rotatedBoundingBox="5342,10558 5345,11039 5329,11040 5326,10558" semanticType="verticalRange" shapeName="Line"/>
        </emma:interpretation>
      </emma:emma>
    </inkml:annotationXML>
    <inkml:trace contextRef="#ctx0" brushRef="#br0">3699 10036 13029,'14'-39'4902,"-12"22"-387,-2 17 258,0 0-2838,0 0-903,0 0-258,0-16-258,0 16-129,0 14-129,0 9 0,0 4-129,0 13 0,0 9-258,0 6 0,0 7-516,0-18-903,0 8-2967,0-6-258,0-7-129,0-8-258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7:14.9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7A07A58-5932-4740-B0EE-B36862D43DEF}" emma:medium="tactile" emma:mode="ink">
          <msink:context xmlns:msink="http://schemas.microsoft.com/ink/2010/main" type="writingRegion" rotatedBoundingBox="11010,16184 11055,16184 11055,18208 11010,18208"/>
        </emma:interpretation>
      </emma:emma>
    </inkml:annotationXML>
    <inkml:traceGroup>
      <inkml:annotationXML>
        <emma:emma xmlns:emma="http://www.w3.org/2003/04/emma" version="1.0">
          <emma:interpretation id="{5A2965D3-FC10-4259-B529-9551D1D2F376}" emma:medium="tactile" emma:mode="ink">
            <msink:context xmlns:msink="http://schemas.microsoft.com/ink/2010/main" type="paragraph" rotatedBoundingBox="11010,16184 11055,16184 11055,18208 11010,182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EBB72F-DB14-4053-B6AF-FC21814D8578}" emma:medium="tactile" emma:mode="ink">
              <msink:context xmlns:msink="http://schemas.microsoft.com/ink/2010/main" type="line" rotatedBoundingBox="11010,16184 11055,16184 11055,18208 11010,18208"/>
            </emma:interpretation>
          </emma:emma>
        </inkml:annotationXML>
        <inkml:traceGroup>
          <inkml:annotationXML>
            <emma:emma xmlns:emma="http://www.w3.org/2003/04/emma" version="1.0">
              <emma:interpretation id="{37288EF9-ECB9-4F68-B562-9A93BC6C730B}" emma:medium="tactile" emma:mode="ink">
                <msink:context xmlns:msink="http://schemas.microsoft.com/ink/2010/main" type="inkWord" rotatedBoundingBox="11010,16184 11055,16184 11055,18208 11010,18208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-3121 9339 10191,'0'0'4128,"0"0"0,-22-10-129,22 10-1806,0 0-903,0 0-387,0 0-129,-18-11-129,18 11-258,0 0-129,4 18-129,-4-18 129,12 32-129,-6-9 129,1 5 0,-4 3-129,3 10 129,-4 3-129,-1 15 129,-1 5 0,0 10 129,-7 3-258,4 3 258,-4-2-129,3 0 0,-1-6 130,3-7-388,0-6 0,2-4 0,0-3 0,0 1 0,0-1 0,2 1 0,0 2 0,1 4 0,-3 2 0,0-1 0,0-1 0,0-2 0,0-4 0,0-1 0,0-4 0,0-6 0,0-1 0,0-2 0,2-3 0,2-4 0,1 2 0,-3-8 0,3 1 0,-5-27-130,9 30-4256,-9-30-516,0 25 258,0-25-645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40.122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E6E31106-7DEB-45D9-B3CF-89BC531C5466}" emma:medium="tactile" emma:mode="ink">
          <msink:context xmlns:msink="http://schemas.microsoft.com/ink/2010/main" type="writingRegion" rotatedBoundingBox="7762,4435 13700,4639 13550,8993 7612,8789">
            <msink:destinationLink direction="with" ref="{10B6A166-8ED8-4BE9-93C0-0CC955003DD8}"/>
          </msink:context>
        </emma:interpretation>
      </emma:emma>
    </inkml:annotationXML>
    <inkml:traceGroup>
      <inkml:annotationXML>
        <emma:emma xmlns:emma="http://www.w3.org/2003/04/emma" version="1.0">
          <emma:interpretation id="{544CC65C-3278-4360-AAB9-336961808787}" emma:medium="tactile" emma:mode="ink">
            <msink:context xmlns:msink="http://schemas.microsoft.com/ink/2010/main" type="paragraph" rotatedBoundingBox="7762,4435 13700,4639 13585,7984 7647,77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C9D6FD-FB6E-4624-A093-F20D21EA0BA1}" emma:medium="tactile" emma:mode="ink">
              <msink:context xmlns:msink="http://schemas.microsoft.com/ink/2010/main" type="line" rotatedBoundingBox="7762,4435 13700,4639 13662,5754 7723,5550"/>
            </emma:interpretation>
          </emma:emma>
        </inkml:annotationXML>
        <inkml:traceGroup>
          <inkml:annotationXML>
            <emma:emma xmlns:emma="http://www.w3.org/2003/04/emma" version="1.0">
              <emma:interpretation id="{CB37F198-3A6A-4F9A-9D61-26545D6B722C}" emma:medium="tactile" emma:mode="ink">
                <msink:context xmlns:msink="http://schemas.microsoft.com/ink/2010/main" type="inkWord" rotatedBoundingBox="7762,4435 13700,4639 13662,5754 7723,5550"/>
              </emma:interpretation>
              <emma:one-of disjunction-type="recognition" id="oneOf0">
                <emma:interpretation id="interp0" emma:lang="en-US" emma:confidence="0">
                  <emma:literal>combinational</emma:literal>
                </emma:interpretation>
                <emma:interpretation id="interp1" emma:lang="en-US" emma:confidence="0">
                  <emma:literal>Combinational</emma:literal>
                </emma:interpretation>
                <emma:interpretation id="interp2" emma:lang="en-US" emma:confidence="0">
                  <emma:literal>combinatorial</emma:literal>
                </emma:interpretation>
                <emma:interpretation id="interp3" emma:lang="en-US" emma:confidence="0">
                  <emma:literal>combinations</emma:literal>
                </emma:interpretation>
                <emma:interpretation id="interp4" emma:lang="en-US" emma:confidence="0">
                  <emma:literal>Combinatorial</emma:literal>
                </emma:interpretation>
              </emma:one-of>
            </emma:emma>
          </inkml:annotationXML>
          <inkml:trace contextRef="#ctx0" brushRef="#br0">6256 3889 6966,'-5'-16'4128,"-20"3"-258,25 13 0,-30 0-1806,5 0-516,5 9-387,-10-2 0,9 13-387,-8-4 0,8 12-129,-6-1 0,10 10-129,-7 1-129,8 8-129,2 6 0,5 3 0,2 5-129,7-1 0,0-1-129,5-1 129,11-3 0,6-6 0,5-9-129,3-4 129,4-10-129,1-5 0,8-6-258,0-7 0,10 0-387,-9-8-258,19-1-387,-15-21-516,16 12-645,-16-19-129,7 10-129,-18-17 129,1 8 645,-13-10 1161,-9 5 774,-7 1 903,-9-3 903,-6 11 645,-13-1 0,3 15-129,-9-5-129,9 16-645,-13 0-645,15 23-129,-6-2-258,12 13-129,0 0-129,8 7-129,0-4 0,13 4 0,5-5 0,7-3 0,3-6 0,4-6 129,0-5 0,4-3 0,-6-13 0,4 0 129,-8-9 0,3-9 0,-11-12 0,1-4 0,-8-14-129,-6-2 0,-5-5-128,0 5-130,-10 1 0,-6 2 0,-6 10 0,-3 7 0,2 16-259,-5-1-386,6 21-645,-13-4-2193,13 14-1419,5 5 129,4 2-387,10 7-129</inkml:trace>
          <inkml:trace contextRef="#ctx0" brushRef="#br0" timeOffset="699.04">7119 4232 13416,'27'11'4644,"-22"8"-258,3 11 258,4 13-3354,-12-6-645,11 13 129,-8-5-387,4 5-129,-1-8-258,1-3-129,2-3 0,-4-9-129,4-6 0,-9-21 0,16 18 0,-16-18 0,18-11 129,-8-10 129,-2-8 129,2-5 0,-3-5 129,2 0 0,-2 0 0,2 5-129,-5 2 129,5 9-129,-4 4 129,-5 19-129,20-6 0,-20 6 0,21 22 0,-10-1-129,1 2 129,-1 4-129,1 1 0,-3-1-129,0-4 129,-2-5-129,0-2 0,-7-16 0,9 19 129,-9-19 0,0 0 0,0 0 0,18-21 129,-9 3 0,0-1 0,1-4 0,-1-2 0,2 3 0,0 3 0,3 3 0,-14 16 0,25-18 0,-25 18 0,28 0 0,-10 0-129,2 14 129,-3 4-129,5 7 0,-4 1 0,-1 3-129,1 1-129,-7-5-129,5 5-129,-14-14-516,15 13-1032,-17-29-2580,6 19 129,-6-19-516,10-9 258</inkml:trace>
          <inkml:trace contextRef="#ctx0" brushRef="#br0" timeOffset="1264.0719">8046 3919 14577,'-3'-16'4902,"3"16"-258,0 0 0,7 34-3225,-7-4-645,12 18-129,-8 4 0,5 17-258,-6 4-257,3 7-130,-4 2 0,-1-1 0,-1 0 0,0-12 0,0-10 0,0-15 0,2-10 0,-2-11 0,0-23 0,0 0 0,0 0 0,23-16 0,-10-9 0,3-7 0,2-2 0,3-3 0,2 1 0,2 3 0,0 4 0,2 6 0,-1 5 0,1 6 0,0 6 0,-1 6 0,-3 2 0,-1 14 0,-3 4 0,-4 5 0,-3 3 0,-5 4 0,-5 2 0,-2 0 0,-4-2 0,-8-2 0,-8-3 0,-3-4 0,-5-7 0,-6-4 0,-2-5 0,-3-5 0,2-2 0,-2-5 0,3-4 0,-1-9-388,10 11-773,-9-16-2322,13 7-1419,7 2 129,16 14-258,-12-25 0</inkml:trace>
          <inkml:trace contextRef="#ctx0" brushRef="#br0" timeOffset="1507.0862">8634 4522 15222,'60'-4'4902,"-40"13"0,-4 7-258,5 13-3483,-21-6-387,9 14-129,-7-1-387,-2-3-387,3 5-516,-4-17-774,1-1-3096,0-20-387,0 16 0,0-16-258</inkml:trace>
          <inkml:trace contextRef="#ctx0" brushRef="#br0" timeOffset="1662.0951">8644 4081 13287,'38'-29'3483,"-38"29"-3483,30-10 0,11 10-3870,-23 0-516</inkml:trace>
          <inkml:trace contextRef="#ctx0" brushRef="#br0" timeOffset="2599.1483">9000 4554 11094,'0'0'4644,"16"7"-258,-9 9-129,-7-16-2193,22 44-516,-15-22-387,11 12-516,-8-10-129,3 5-258,-4-6-129,-2-2 0,-7-21-129,7 27-129,-7-27 129,0 0-129,0 0 129,0 0-129,0 0 0,7-18 129,-5-3 0,1-4 0,3-9 0,1 2 129,2-5 0,5 5 0,-5 0 0,7 5 129,-4 2 0,2 9-129,-14 16 129,27-10-129,-27 10 0,25 10 0,-25-10 0,27 36-129,-15-13 129,2 4-129,-1 5 0,-1-2-129,1 2 0,-4-2-129,3 7-387,-6-12-387,13 14-645,-15-21-1032,15 2-1806,-1-2 0,2-13-258,8-3-258</inkml:trace>
          <inkml:trace contextRef="#ctx0" brushRef="#br0" timeOffset="3027.1731">9776 4620 12513,'0'-64'4644,"-11"37"-129,-6 9 0,17 18-2322,-50-12-903,34 13-387,-11 5-258,9 13-129,-1-1-129,4 11 0,1-1-128,5 6-259,2-2 0,5 2 0,2-2 0,2 0 0,7-2 0,3-7-130,4 2-257,-16-25 129,33 28 0,-33-28 129,30 4-129,-30-4 258,28-16 0,-17-4 129,-2-6 0,3-5 129,-5-2-129,2 1 129,-2 0-129,2 7 0,-3 3 0,-6 22-129,17-19 0,-17 19 0,25 9 0,-7 10-129,3 6 0,1 0-129,5 5-129,-10-8-516,15 11-774,-19-15-2838,6-7-258,3-9-129,-4-6-129</inkml:trace>
          <inkml:trace contextRef="#ctx0" brushRef="#br0" timeOffset="3599.2058">10094 4579 8127,'-30'-45'4257,"30"45"129,-2-25-129,11 15-387,25 10-2064,-9-4-774,21 4-129,-7-3-129,13 1-129,-7-7-129,4 5-129,-9-8-129,-5 5 129,-12-2-129,0 4 129,-23 5-258,22-8 129,-22 8-128,0 0-130,7 22 0,-5-3 0,1 4 0,1 4 0,3 7 0,-5-4-775,12 15-1289,-9-12-2580,-1-2-129,-4-5-129,0-4-258</inkml:trace>
          <inkml:trace contextRef="#ctx0" brushRef="#br0" timeOffset="3292.1881">10283 3944 16512,'-12'-50'4644,"12"50"129,0 0-129,-4 13-3612,2 11-387,2 21-128,4 8-517,5 18 0,0 9 0,1 8 0,1 2 0,0-1 0,-2 2 0,-6-13 0,4 4-646,-9-32-1934,2-2-1806,-7-15-645,-3-9 129,-6-16-387</inkml:trace>
          <inkml:trace contextRef="#ctx0" brushRef="#br0" timeOffset="3758.2149">10488 4392 12126,'-4'-128'4515,"4"80"-516,-7 0-258,7 11-2451,0 37-2322,-4-20-2709,4 33-129,-1 3-516,1 17 0</inkml:trace>
          <inkml:trace contextRef="#ctx0" brushRef="#br0" timeOffset="4163.2373">10867 4476 9417,'-13'-11'4128,"13"11"0,-23 9-129,23-9-1806,-19 34-903,-1-17-258,13 19-258,-6-11-129,10 9-129,-2-8 0,5 5 0,0-7-129,8 3 0,1-7 0,6 1 0,-15-21-129,28 30 129,-28-30 0,25 14 0,-25-14-129,23 0 130,-23 0-388,20-14 0,-15-4 0,0-1 0,-1-6 0,-2 0 0,-2-3 0,-2-4 0,-3 3 0,-8-6 0,10 13-1033,-17-17-1676,11 16-2064,4 0 0,1 5-258,4 18-129</inkml:trace>
          <inkml:trace contextRef="#ctx0" brushRef="#br0" timeOffset="4591.2626">10867 4476 12900,'76'-15'4902,"-60"30"-387,6 2 258,6 12-2838,-28-29-516,37 41-516,-21-22-387,2 8 0,-7-2-258,-2 2-128,-6-3-130,1-2 0,-4-3 0,0-3 0,0-16 0,0 23 0,0-23 0,0 0 0,0 0 0,0 0 0,9-16 0,0 0 0,0-7 0,1-2 0,5-3 0,1 1 0,0 1 0,1 4 0,-1 1 0,2 9 0,0 4 0,0 8 0,0 0 0,-2 13 0,0 6 0,0 5 0,1 4 0,-1-1 0,2 6-388,-4-11-257,10 8-516,-24-30-903,39 21-1419,-16-17-1419,0-4 129,4-11-129,-4-10-129</inkml:trace>
          <inkml:trace contextRef="#ctx0" brushRef="#br0" timeOffset="4919.2814">11644 4597 11739,'-16'-47'4773,"0"35"-516,-5-1 387,-11-1-2322,32 14-903,-39 4-387,26 14-387,-3-6-129,7 9-129,0-3-129,6 7-129,-1-4 0,4 2 0,0-1-258,4-1 129,5 0-129,-2-3 0,-7-18-129,20 25 129,-20-25 0,19 7 0,-19-7 0,21-3 129,-21 3 0,22-27 0,-22 27 129,23-25-129,-23 25 0,27-12 0,-11 12-129,1 0 0,1 9-258,-18-9-387,36 24-1161,-36-24-2580,21 16 129,-21-16-387,0 0-258</inkml:trace>
          <inkml:trace contextRef="#ctx0" brushRef="#br0" timeOffset="5148.2944">11860 3907 15093,'-11'-66'4902,"11"66"0,0 0-516,-18 0-2838,18 32-903,-7 10 129,7 24-257,-2 9-517,2 16 0,0 3 0,7 2 0,9 14-1033,-3-14-3611,-8-5-387,-5-11 129,0-9-516</inkml:trace>
        </inkml:traceGroup>
      </inkml:traceGroup>
      <inkml:traceGroup>
        <inkml:annotationXML>
          <emma:emma xmlns:emma="http://www.w3.org/2003/04/emma" version="1.0">
            <emma:interpretation id="{FA3E0401-5519-443C-826D-6B53F578CDAC}" emma:medium="tactile" emma:mode="ink">
              <msink:context xmlns:msink="http://schemas.microsoft.com/ink/2010/main" type="line" rotatedBoundingBox="8254,6029 11126,6364 10937,7992 8064,7657"/>
            </emma:interpretation>
          </emma:emma>
        </inkml:annotationXML>
        <inkml:traceGroup>
          <inkml:annotationXML>
            <emma:emma xmlns:emma="http://www.w3.org/2003/04/emma" version="1.0">
              <emma:interpretation id="{35811B94-1348-4E84-8039-CF83CD2FBE97}" emma:medium="tactile" emma:mode="ink">
                <msink:context xmlns:msink="http://schemas.microsoft.com/ink/2010/main" type="inkWord" rotatedBoundingBox="8254,6029 11126,6364 10937,7992 8064,7657"/>
              </emma:interpretation>
              <emma:one-of disjunction-type="recognition" id="oneOf1">
                <emma:interpretation id="interp5" emma:lang="en-US" emma:confidence="1">
                  <emma:literal>Logic</emma:literal>
                </emma:interpretation>
                <emma:interpretation id="interp6" emma:lang="en-US" emma:confidence="0">
                  <emma:literal>logic</emma:literal>
                </emma:interpretation>
                <emma:interpretation id="interp7" emma:lang="en-US" emma:confidence="0">
                  <emma:literal>Logia</emma:literal>
                </emma:interpretation>
                <emma:interpretation id="interp8" emma:lang="en-US" emma:confidence="0">
                  <emma:literal>Login</emma:literal>
                </emma:interpretation>
                <emma:interpretation id="interp9" emma:lang="en-US" emma:confidence="0">
                  <emma:literal>logia</emma:literal>
                </emma:interpretation>
              </emma:one-of>
            </emma:emma>
          </inkml:annotationXML>
          <inkml:trace contextRef="#ctx0" brushRef="#br0" timeOffset="6159.3523">6452 5249 10191,'0'-16'4644,"0"16"0,0 0-387,0 0-2064,0 41-774,-11-10-387,11 24-129,-9 0-129,9 20-258,-3-1-129,3 8 0,0-2-129,1 2 0,8-9-129,4-5 129,-2-8-258,3-8 0,-2-10 129,-1-6-258,-2-8 129,0-6 0,-9-22 129,9 25-258,-9-25 258,0 0 0,21 1 0,-5-1 1,3-1-130,6-5 0,6-1 0,4 2 0,4-2 0,2 1 0,4 5-259,-8-3-386,8 4-258,-17-4-1032,20 4-2451,-14 0-516,1 0-258,1 0 0</inkml:trace>
          <inkml:trace contextRef="#ctx0" brushRef="#br0" timeOffset="6579.3763">7329 6002 11997,'2'-62'4902,"-17"33"-387,-4 2 258,-6-5-2709,5 22-774,-12-4-387,9 12-387,-5 2 0,5 2-258,-1 10-129,8 6 0,0 5 0,6 4-129,1 1 0,5 1 129,4 1-258,0-2 258,7 1-129,6-3-129,-1-4 129,6-4-129,0-4 258,3-7 0,1-7 0,-1 0 0,-3-9 0,1-7 1,-1-7-130,-2-6 0,-9-3 0,-3-1 0,-4-5 0,-6-1 0,-6 3 0,-6 1 0,0 8 0,-8-1-130,4 12-515,-4-6-516,26 22-516,-43-3-1677,27 3-1419,16 0-129,-18 23-129,18-3-387</inkml:trace>
          <inkml:trace contextRef="#ctx0" brushRef="#br0" timeOffset="7371.4216">7804 5790 14448,'7'-46'4773,"-11"26"-129,4 20 0,-25-16-3354,-1 13-387,6 6-387,-5 8-129,4 12-129,0 2-129,3 7 0,4 4 0,5-1-129,5-1 129,4 0-129,0-2-129,9-5 129,9-3-129,0-4-129,5-4 129,0-7-129,3-6 0,3-3 129,-1-7-129,-3-12 129,-2-4 129,-1-8 0,-6-1 0,-4 2 129,-3 0-129,-5 7 129,-1 3 0,-3 20-129,0 0 129,0 0 0,0 9 0,0 20 0,0 6 0,4 11-129,1 6 129,4 7-129,2 3 129,3 7-129,0 3 129,0 4-129,-1 2 129,1 4 0,-5 0-129,-2-2 258,-2-4-258,-5-6 0,0-8 0,0-10 130,-8-11-260,-7-9 130,1-11 0,-6-9 0,-1-8-129,-6-4 0,1-12 129,-4-12 0,-2-9-129,-2-8 129,-4-9 0,5-3 0,-3-6 0,2 2 0,2 2 0,0 5 0,5 5 0,4 10 0,6 6 0,4 6 0,4 7 0,9 16 0,-3-25 0,3 25 0,7-21-129,-7 21 129,32-20-129,-11 10-129,11 3-258,-3-11-516,19 18-1419,-4-13-2193,2-4-258,2-1-258,2-7 129</inkml:trace>
          <inkml:trace contextRef="#ctx0" brushRef="#br0" timeOffset="7752.4432">8259 5623 12513,'-14'-91'4515,"14"68"-387,-4 0 0,4 23-2838,0 0-1677,15 12-645,-8 12-1548,3 2-1290,17 15-516,-4-5-129,16 10-258</inkml:trace>
          <inkml:trace contextRef="#ctx0" brushRef="#br0" timeOffset="7590.4341">8277 5879 14835,'16'-9'4902,"-16"9"0,7 18-258,5 11-3354,-12-6-516,8 14-129,-3-5-258,4 4-129,-2-4-387,-4-7-387,10 5-516,-13-30-2322,0 19-1419,0-19-129,0 0-129,0-16-129</inkml:trace>
          <inkml:trace contextRef="#ctx0" brushRef="#br0" timeOffset="8031.4594">8947 5824 12900,'0'0'4902,"-19"-14"-258,1 14 0,-3 19-2709,-11-8-1032,10 12 0,-10-2-387,7 12-129,-3-3-129,8 4 0,4-2-129,9 1-129,7-1 129,16-1-258,15-5 258,9-3-258,14-5 0,3-9-387,16 7-774,-2-16-3225,2 0-516,-6-3 258,-6-10-387</inkml:trace>
        </inkml:traceGroup>
      </inkml:traceGroup>
    </inkml:traceGroup>
    <inkml:traceGroup>
      <inkml:annotationXML>
        <emma:emma xmlns:emma="http://www.w3.org/2003/04/emma" version="1.0">
          <emma:interpretation id="{D78B6D5F-B0B7-4EA6-8AA0-E299E83B8A5C}" emma:medium="tactile" emma:mode="ink">
            <msink:context xmlns:msink="http://schemas.microsoft.com/ink/2010/main" type="paragraph" rotatedBoundingBox="8489,8053 11479,8258 11427,9010 8437,88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321F2B-73DC-4A6C-89C7-28A5CA91F28A}" emma:medium="tactile" emma:mode="ink">
              <msink:context xmlns:msink="http://schemas.microsoft.com/ink/2010/main" type="line" rotatedBoundingBox="8489,8053 11479,8258 11427,9010 8437,8805"/>
            </emma:interpretation>
          </emma:emma>
        </inkml:annotationXML>
        <inkml:traceGroup>
          <inkml:annotationXML>
            <emma:emma xmlns:emma="http://www.w3.org/2003/04/emma" version="1.0">
              <emma:interpretation id="{73236500-644E-4DAD-9066-1D9989555FA7}" emma:medium="tactile" emma:mode="ink">
                <msink:context xmlns:msink="http://schemas.microsoft.com/ink/2010/main" type="inkWord" rotatedBoundingBox="8489,8053 9234,8104 9183,8856 8437,8805"/>
              </emma:interpretation>
              <emma:one-of disjunction-type="recognition" id="oneOf2">
                <emma:interpretation id="interp10" emma:lang="en-US" emma:confidence="0">
                  <emma:literal>G</emma:literal>
                </emma:interpretation>
                <emma:interpretation id="interp11" emma:lang="en-US" emma:confidence="0">
                  <emma:literal>A</emma:literal>
                </emma:interpretation>
                <emma:interpretation id="interp12" emma:lang="en-US" emma:confidence="0">
                  <emma:literal>a</emma:literal>
                </emma:interpretation>
                <emma:interpretation id="interp13" emma:lang="en-US" emma:confidence="0">
                  <emma:literal>6</emma:literal>
                </emma:interpretation>
                <emma:interpretation id="interp1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9043.5172">7162 7461 4515,'30'-29'4644,"-30"29"0,9-36 0,-9 12-1032,0 24-645,-22-41-903,22 41-645,-44-32-387,17 25-387,-7-2-258,1 9 0,-7 0-258,5 9 0,-4 7 0,3 5-129,1 7 0,-3 3 0,3 6 0,1 2 0,4 6 0,3 3 0,6 1 0,8 3 0,8 1-129,5 1 129,9-4 0,9-4 0,8-4 0,8-6 0,3-6 0,2-7 0,4-7 0,0-3 0,1-4 0,-1-6-129,3-1-129,-5-2-258,7 0-516,-16-18-387,18 15-903,-21-22-1032,11 11 258,-18-22 129,12 16 903,-22-15 903,4 5 1161,-4 5 1161,-12-9 903,6 18 1032,-6-5 0,0 21-129,0 0-903,-6 8-645,6-8-645,-5 43-387,2-16-129,3 7-129,0-1-387,0-8-903,10 2-2967,-4-4-516,-6-23-129,3 25-258</inkml:trace>
          <inkml:trace contextRef="#ctx0" brushRef="#br0" timeOffset="9198.526">7391 7583 12126,'-5'-89'4386,"5"66"-903,-9-5-1290,9 5-5031,0 23-1161,0 0-258,16 10-645</inkml:trace>
        </inkml:traceGroup>
        <inkml:traceGroup>
          <inkml:annotationXML>
            <emma:emma xmlns:emma="http://www.w3.org/2003/04/emma" version="1.0">
              <emma:interpretation id="{64A82E5A-2315-4642-A632-B5BACA38E462}" emma:medium="tactile" emma:mode="ink">
                <msink:context xmlns:msink="http://schemas.microsoft.com/ink/2010/main" type="inkWord" rotatedBoundingBox="9609,8309 10711,8385 10678,8873 9575,8798"/>
              </emma:interpretation>
              <emma:one-of disjunction-type="recognition" id="oneOf3">
                <emma:interpretation id="interp15" emma:lang="en-US" emma:confidence="0">
                  <emma:literal>on</emma:literal>
                </emma:interpretation>
                <emma:interpretation id="interp16" emma:lang="en-US" emma:confidence="0">
                  <emma:literal>MC</emma:literal>
                </emma:interpretation>
                <emma:interpretation id="interp17" emma:lang="en-US" emma:confidence="0">
                  <emma:literal>one</emma:literal>
                </emma:interpretation>
                <emma:interpretation id="interp18" emma:lang="en-US" emma:confidence="0">
                  <emma:literal>re</emma:literal>
                </emma:interpretation>
                <emma:interpretation id="interp19" emma:lang="en-US" emma:confidence="0">
                  <emma:literal>Me</emma:literal>
                </emma:interpretation>
              </emma:one-of>
            </emma:emma>
          </inkml:annotationXML>
          <inkml:trace contextRef="#ctx0" brushRef="#br0" timeOffset="9759.5582">7855 8007 14190,'61'0'5031,"-35"-9"-258,-6-4 0,3 3-3225,-16-15-645,7 2-258,-8-9-387,-1-6 0,-5-4-129,0-5-129,0 3-129,-3-1 0,-8 6 0,-3 4-258,-2 8 0,-7 7-129,3 11-129,-8 1 0,10 8-129,-11 0-129,13 16 0,-5-9 129,14 10 129,7-17 258,-13 24 129,13-24 387,4 17 387,16-8 129,-20-9 129,39 0 129,-22-3 0,15 1 0,-10-10-129,8 4-258,-9-4 0,6 7 0,-9-6-258,1 7 0,-1-1 1,0 5-259,-18 0 0,30 2 0,-14 5 0,0 9 0,-2 2 0,1 5 0,-3 7 0,-3 4 0,0 5-259,-6-3-257,8 10-516,-11-19-645,18 12-2064,-6-11-1161,6-7 0,7-8-129,4-8-387</inkml:trace>
          <inkml:trace contextRef="#ctx0" brushRef="#br0" timeOffset="10067.5757">8782 7646 14706,'-11'-41'5031,"-6"26"-129,-3 8-387,-16-2-3225,17 11-516,-10 7-258,6 11-129,-2 5-258,4 7 0,1 7 0,4 3 0,8 1-129,4 2 0,4-1 0,5-3 0,11-6 0,4-6-129,8-2 0,-1-10-129,7 1-258,-9-12-258,12 8-516,-17-16-1161,13-3-2322,0-4 0,-1-7-129,3-6 0</inkml:trace>
        </inkml:traceGroup>
        <inkml:traceGroup>
          <inkml:annotationXML>
            <emma:emma xmlns:emma="http://www.w3.org/2003/04/emma" version="1.0">
              <emma:interpretation id="{9CFDB55D-0281-4DE5-BE9F-5B32B8E605D1}" emma:medium="tactile" emma:mode="ink">
                <msink:context xmlns:msink="http://schemas.microsoft.com/ink/2010/main" type="inkWord" rotatedBoundingBox="10915,8407 11466,8444 11437,8872 10885,8834">
                  <msink:destinationLink direction="to" ref="{E25567AE-7495-475D-9951-9CA195631764}"/>
                </msink:context>
              </emma:interpretation>
              <emma:one-of disjunction-type="recognition" id="oneOf4">
                <emma:interpretation id="interp20" emma:lang="en-US" emma:confidence="0">
                  <emma:literal>on</emma:literal>
                </emma:interpretation>
                <emma:interpretation id="interp21" emma:lang="en-US" emma:confidence="0">
                  <emma:literal>m</emma:literal>
                </emma:interpretation>
                <emma:interpretation id="interp22" emma:lang="en-US" emma:confidence="0">
                  <emma:literal>in</emma:literal>
                </emma:interpretation>
                <emma:interpretation id="interp23" emma:lang="en-US" emma:confidence="0">
                  <emma:literal>M</emma:literal>
                </emma:interpretation>
                <emma:interpretation id="interp24" emma:lang="en-US" emma:confidence="0">
                  <emma:literal>an</emma:literal>
                </emma:interpretation>
              </emma:one-of>
            </emma:emma>
          </inkml:annotationXML>
          <inkml:trace contextRef="#ctx0" brushRef="#br0" timeOffset="10691.6115">9127 7704 12126,'14'-23'4902,"-14"23"-387,0 0 258,0 0-2580,-10 16-903,-5 9-645,10 14 0,-6-5-387,8 7 129,-2-2-258,3 0-129,2-3 0,0-6-129,3-5 0,4-7 0,-7-18 0,18 17-129,-18-17 129,22-7-129,-8-9 129,-4-10 129,5-5-129,-3-8 129,1 0 129,-1-2-129,-1 4 129,1 5 0,-3 3 0,-2 8-129,-7 21 129,16-18 0,-16 18 0,18 11-129,-9 5 129,3 7-129,1 0 129,3 7-129,0-5 129,2 6-129,-4-8 0,0-2 129,0-3-129,-14-18 0,20 21 0,-20-21-129,16 2 129,-16-2-129,14-20 129,-5-6-129,2-3 129,-1-8-129,1-2 129,1-2 0,1 2 129,-2 8-129,-4 5 0,0 8 0,-7 18 0,0 0 0,18 0 129,-13 23-129,0 7 0,1 6 129,3 5-129,-1 0 0,0-2 0,-1-5-258,0-6-129,-7-28-516,12 34-1806,-12-34-2064,0 0 129,-9-9-387,-1-14 0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3:59.4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6C2B50B-11B0-493E-80D8-69B85D1FBBD3}" emma:medium="tactile" emma:mode="ink">
          <msink:context xmlns:msink="http://schemas.microsoft.com/ink/2010/main" type="writingRegion" rotatedBoundingBox="3505,5248 9027,5445 8999,6241 3477,6044"/>
        </emma:interpretation>
      </emma:emma>
    </inkml:annotationXML>
    <inkml:traceGroup>
      <inkml:annotationXML>
        <emma:emma xmlns:emma="http://www.w3.org/2003/04/emma" version="1.0">
          <emma:interpretation id="{A55DFE52-2BE1-4E60-96EC-3F2708655C8D}" emma:medium="tactile" emma:mode="ink">
            <msink:context xmlns:msink="http://schemas.microsoft.com/ink/2010/main" type="paragraph" rotatedBoundingBox="3505,5248 9027,5445 8999,6241 3477,60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150E29-3260-473A-845C-37BE38D93871}" emma:medium="tactile" emma:mode="ink">
              <msink:context xmlns:msink="http://schemas.microsoft.com/ink/2010/main" type="line" rotatedBoundingBox="3505,5248 9027,5445 8999,6241 3477,6044"/>
            </emma:interpretation>
          </emma:emma>
        </inkml:annotationXML>
        <inkml:traceGroup>
          <inkml:annotationXML>
            <emma:emma xmlns:emma="http://www.w3.org/2003/04/emma" version="1.0">
              <emma:interpretation id="{FA9D4CEC-6E86-4E66-B388-AC99D9224E8A}" emma:medium="tactile" emma:mode="ink">
                <msink:context xmlns:msink="http://schemas.microsoft.com/ink/2010/main" type="inkWord" rotatedBoundingBox="3504,5297 4270,5324 4245,6040 3478,6012"/>
              </emma:interpretation>
              <emma:one-of disjunction-type="recognition" id="oneOf0">
                <emma:interpretation id="interp0" emma:lang="en-US" emma:confidence="1">
                  <emma:literal>A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*</emma:literal>
                </emma:interpretation>
              </emma:one-of>
            </emma:emma>
          </inkml:annotationXML>
          <inkml:trace contextRef="#ctx0" brushRef="#br0">1865 5233 11997,'-7'-20'4644,"36"11"-645,28 9 258,14-2-3483,11-1-645,12-4-1677,5-6-2193,15 10-387,-7-13-387,10 7-129</inkml:trace>
          <inkml:trace contextRef="#ctx0" brushRef="#br0" timeOffset="-171.6003">2136 4738 10965,'5'-25'4257,"-5"25"129,2 11-387,-6 21-2451,-15-2-903,8 15 0,-12-1-129,5 13-129,-7-2-129,4 4-129,-4-6 0,5-1 0,1-4-129,3-6 0,2-8 0,5-5 129,0-10-129,9-19 0,0 0 129,0 0 0,-16-7-129,16-18 258,0-9-258,7-6 129,5-8 0,10-8 0,4-2 129,6 1-129,0 0 258,2 7-129,-7 4 129,1 10 0,-12 4 0,-1 16 0,-15 16 0,7-19-129,-7 19 0,0 0-129,0 0 1,0 0-130,0 0 0,0 0 0,10 19 0,1 3 0,-2 4 0,3 6 0,-1 7 0,3 4 0,0 3 0,-3 1 0,0 1 0,-1 1 0,1-1 0,2 0 0,-1-3 0,1-1 0,-1-6 0,-1-4 0,-2-6 0,-4-8 0,2-1 0,-7-19-1291,0 0-3095,0 0-645,-20-9 0,-1-9-129</inkml:trace>
        </inkml:traceGroup>
        <inkml:traceGroup>
          <inkml:annotationXML>
            <emma:emma xmlns:emma="http://www.w3.org/2003/04/emma" version="1.0">
              <emma:interpretation id="{220CB602-ABBF-4F70-A584-62C1F14BDB14}" emma:medium="tactile" emma:mode="ink">
                <msink:context xmlns:msink="http://schemas.microsoft.com/ink/2010/main" type="inkWord" rotatedBoundingBox="5122,5306 5746,5328 5723,5994 5098,5971"/>
              </emma:interpretation>
              <emma:one-of disjunction-type="recognition" id="oneOf1">
                <emma:interpretation id="interp5" emma:lang="en-US" emma:confidence="1">
                  <emma:literal>B</emma:literal>
                </emma:interpretation>
                <emma:interpretation id="interp6" emma:lang="en-US" emma:confidence="0">
                  <emma:literal>3</emma:literal>
                </emma:interpretation>
                <emma:interpretation id="interp7" emma:lang="en-US" emma:confidence="0">
                  <emma:literal>BF</emma:literal>
                </emma:interpretation>
                <emma:interpretation id="interp8" emma:lang="en-US" emma:confidence="0">
                  <emma:literal>BY</emma:literal>
                </emma:interpretation>
                <emma:interpretation id="interp9" emma:lang="en-US" emma:confidence="0">
                  <emma:literal>BE</emma:literal>
                </emma:interpretation>
              </emma:one-of>
            </emma:emma>
          </inkml:annotationXML>
          <inkml:trace contextRef="#ctx0" brushRef="#br0" timeOffset="936.0016">3630 4898 12255,'-2'-19'4773,"2"19"-258,0 0 129,0 0-2580,-14 10-903,14 15-387,0 0-129,0 11-129,0 1-129,0 9-129,0-3-129,0 0 0,-2-4-129,-2-5-129,1-6 0,-4-7 0,0-5-129,7-16-129,-18 0 129,18 0 0,-20-30 0,11-4 129,8-7 0,1-7 129,0-7 129,5 0 129,9-4 0,8 8-129,1-1 258,9 11-129,0 4 0,9 10 0,0 8 0,5 12-129,-4 7 0,-1 0 1,-5 16-130,-9 7 0,-11 7-130,-16 2-128,0 7 0,-23-7-129,-8 4 0,-8-6-129,0-2 129,-4-8 0,10-4 258,2-9-129,10 0 129,5-5 129,16-2 0,0 0 0,0 0 129,11 2 0,8-2 0,6 5 129,2-1 0,10 5 0,-1-1 0,5 7 0,0-3-129,1 6 129,-4-2-129,-3 4 129,-6-4-129,-8 5 0,-9 0 129,-10 4-129,-7-2 1,-18 2-130,-11 0 0,-9 0 0,-5-5 0,-5-3 0,-2-4 0,-2-10 0,3-3-130,1-3-128,7-8 0,3-10-258,13 8-516,-9-17-1677,16 9-1935,10 3-258,6 2-129,7 16-129</inkml:trace>
        </inkml:traceGroup>
        <inkml:traceGroup>
          <inkml:annotationXML>
            <emma:emma xmlns:emma="http://www.w3.org/2003/04/emma" version="1.0">
              <emma:interpretation id="{32933670-8B92-4483-8CAD-DD3715684FFE}" emma:medium="tactile" emma:mode="ink">
                <msink:context xmlns:msink="http://schemas.microsoft.com/ink/2010/main" type="inkWord" rotatedBoundingBox="6757,5496 7371,5518 7355,5973 6741,5951"/>
              </emma:interpretation>
              <emma:one-of disjunction-type="recognition" id="oneOf2">
                <emma:interpretation id="interp10" emma:lang="en-US" emma:confidence="0">
                  <emma:literal>C</emma:literal>
                </emma:interpretation>
                <emma:interpretation id="interp11" emma:lang="en-US" emma:confidence="0">
                  <emma:literal>c</emma:literal>
                </emma:interpretation>
                <emma:interpretation id="interp12" emma:lang="en-US" emma:confidence="0">
                  <emma:literal>&lt;</emma:literal>
                </emma:interpretation>
                <emma:interpretation id="interp13" emma:lang="en-US" emma:confidence="0">
                  <emma:literal>a</emma:literal>
                </emma:interpretation>
                <emma:interpretation id="interp14" emma:lang="en-US" emma:confidence="0">
                  <emma:literal>{</emma:literal>
                </emma:interpretation>
              </emma:one-of>
            </emma:emma>
          </inkml:annotationXML>
          <inkml:trace contextRef="#ctx0" brushRef="#br0" timeOffset="1482.0026">5421 4988 8256,'29'-21'4515,"-29"21"387,16-23-516,-16 23-1290,-2-22-903,2 22-645,-30-9-516,10 9-516,-12 0-129,-4 11-129,-1 5-129,0 7-129,-1 6 129,4 1-129,4 2 0,5 5 0,9 2-129,7 1 129,9-3 0,8-1-129,16-3 129,14-2 0,12-6 0,5-9-129,11-2-129,-4-14-516,14 9-1935,-8-9-1935,-8-9 0,-3-2-258,-12-5-258</inkml:trace>
        </inkml:traceGroup>
        <inkml:traceGroup>
          <inkml:annotationXML>
            <emma:emma xmlns:emma="http://www.w3.org/2003/04/emma" version="1.0">
              <emma:interpretation id="{A2354704-F1CD-4DF5-9E1F-41836E858E73}" emma:medium="tactile" emma:mode="ink">
                <msink:context xmlns:msink="http://schemas.microsoft.com/ink/2010/main" type="inkWord" rotatedBoundingBox="8250,5488 9024,5516 8999,6241 8225,6213"/>
              </emma:interpretation>
              <emma:one-of disjunction-type="recognition" id="oneOf3">
                <emma:interpretation id="interp15" emma:lang="en-US" emma:confidence="0">
                  <emma:literal>7</emma:literal>
                </emma:interpretation>
                <emma:interpretation id="interp16" emma:lang="en-US" emma:confidence="0">
                  <emma:literal>&gt;</emma:literal>
                </emma:interpretation>
                <emma:interpretation id="interp17" emma:lang="en-US" emma:confidence="0">
                  <emma:literal>F</emma:literal>
                </emma:interpretation>
                <emma:interpretation id="interp18" emma:lang="en-US" emma:confidence="0">
                  <emma:literal>Q</emma:literal>
                </emma:interpretation>
                <emma:interpretation id="interp19" emma:lang="en-US" emma:confidence="0">
                  <emma:literal>]</emma:literal>
                </emma:interpretation>
              </emma:one-of>
            </emma:emma>
          </inkml:annotationXML>
          <inkml:trace contextRef="#ctx0" brushRef="#br0" timeOffset="2121.6037">6707 4931 14061,'20'-28'4773,"13"26"-258,14 2 129,-3 4-3354,22 20-387,-6-2-129,13 12-129,-7 1-258,0 8-129,-9-2-129,-7 2 129,-9-3-128,-11 5-130,-12-6 0,-13 2 0,-9-4 0,-22 2 0,-17-3 0,-14 0 0,-14 1 0,-16-10-388,3 12-644,-21-27-2451,18 4-1548,4-3 129,8-4-387,11-2 0</inkml:trace>
          <inkml:trace contextRef="#ctx0" brushRef="#br0" timeOffset="1825.2032">6837 5065 16770,'16'-13'4644,"-16"13"387,11 18-516,-6 10-3999,-5 1-258,5 14 129,-3-1-258,3 6-129,1 2-129,-4-7-258,1 3-258,-3-19-129,5 14-1548,-5-25-2322,0-16-258,-14 1 0,14-1-258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4:06.40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0373D6A-D425-4A32-A2E9-85A6B5F7CF94}" emma:medium="tactile" emma:mode="ink">
          <msink:context xmlns:msink="http://schemas.microsoft.com/ink/2010/main" type="writingRegion" rotatedBoundingBox="16191,5246 19110,5285 18961,16252 16042,16212"/>
        </emma:interpretation>
      </emma:emma>
    </inkml:annotationXML>
    <inkml:traceGroup>
      <inkml:annotationXML>
        <emma:emma xmlns:emma="http://www.w3.org/2003/04/emma" version="1.0">
          <emma:interpretation id="{3C242891-1AB1-4019-B6E5-FAA9B077CC17}" emma:medium="tactile" emma:mode="ink">
            <msink:context xmlns:msink="http://schemas.microsoft.com/ink/2010/main" type="paragraph" rotatedBoundingBox="18168,5646 18938,5646 18938,5668 18168,566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34A2698-9DD3-4689-8255-F6F8746DA06B}" emma:medium="tactile" emma:mode="ink">
              <msink:context xmlns:msink="http://schemas.microsoft.com/ink/2010/main" type="inkBullet" rotatedBoundingBox="18168,5643 18938,5646 18938,5667 18167,5665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  <emma:interpretation id="interp1" emma:lang="en-US" emma:confidence="0">
                <emma:literal>_</emma:literal>
              </emma:interpretation>
              <emma:interpretation id="interp2" emma:lang="en-US" emma:confidence="0">
                <emma:literal>•</emma:literal>
              </emma:interpretation>
              <emma:interpretation id="interp3" emma:lang="en-US" emma:confidence="0">
                <emma:literal>.</emma:literal>
              </emma:interpretation>
              <emma:interpretation id="interp4" emma:lang="en-US" emma:confidence="0">
                <emma:literal>y</emma:literal>
              </emma:interpretation>
            </emma:one-of>
          </emma:emma>
        </inkml:annotationXML>
        <inkml:trace contextRef="#ctx0" brushRef="#br0">6313-1052 14835,'0'0'4773,"39"0"-516,9 0 0,16-1-3612,22 1-258,12 0-516,-1-6-1806,5 6-2451,-3 0-129,-22 6 0,-17 10-645</inkml:trace>
      </inkml:traceGroup>
    </inkml:traceGroup>
    <inkml:traceGroup>
      <inkml:annotationXML>
        <emma:emma xmlns:emma="http://www.w3.org/2003/04/emma" version="1.0">
          <emma:interpretation id="{0E181186-A0C7-44BF-B3BB-C89E2D161F68}" emma:medium="tactile" emma:mode="ink">
            <msink:context xmlns:msink="http://schemas.microsoft.com/ink/2010/main" type="paragraph" rotatedBoundingBox="16183,5519 18612,5227 18711,6052 16282,63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686A92-A7F2-4F92-943C-F410E4F27EFF}" emma:medium="tactile" emma:mode="ink">
              <msink:context xmlns:msink="http://schemas.microsoft.com/ink/2010/main" type="line" rotatedBoundingBox="16183,5519 18612,5227 18711,6052 16282,6343"/>
            </emma:interpretation>
          </emma:emma>
        </inkml:annotationXML>
        <inkml:traceGroup>
          <inkml:annotationXML>
            <emma:emma xmlns:emma="http://www.w3.org/2003/04/emma" version="1.0">
              <emma:interpretation id="{76A55C80-3177-436E-84A7-0D16640A10F7}" emma:medium="tactile" emma:mode="ink">
                <msink:context xmlns:msink="http://schemas.microsoft.com/ink/2010/main" type="inkWord" rotatedBoundingBox="16187,5548 16586,5500 16681,6295 16282,6343"/>
              </emma:interpretation>
              <emma:one-of disjunction-type="recognition" id="oneOf1">
                <emma:interpretation id="interp5" emma:lang="en-US" emma:confidence="1">
                  <emma:literal>Y</emma:literal>
                </emma:interpretation>
                <emma:interpretation id="interp6" emma:lang="en-US" emma:confidence="0">
                  <emma:literal>y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7</emma:literal>
                </emma:interpretation>
                <emma:interpretation id="interp9" emma:lang="en-US" emma:confidence="0">
                  <emma:literal>}</emma:literal>
                </emma:interpretation>
              </emma:one-of>
            </emma:emma>
          </inkml:annotationXML>
          <inkml:trace contextRef="#ctx0" brushRef="#br0" timeOffset="-811.2015">4332-1157 14448,'44'11'4515,"-24"3"-129,3 2-258,3 15-3225,-8-5-258,14 8-129,-9-6-258,6 5-129,-6-9-129,0-2 0,-2-4 0,1-8 0,-6-6 0,0-4 0,-16 0 0,27-25 0,-17 4 129,1-3-129,-2-4 129,0 5 129,-6-2 0,3 9 0,-5-2 129,-1 18-129,2-16 0,-2 16 129,0 0-129,0 23-129,-3-1 1,-3 10-130,-3 5 0,-1 13 0,-5 1 0,1 10 0,0-1 0,0 3 0,1 2 0,-5-11-130,10 6-644,-12-26-645,20 7-2838,-7-13-645,2-8 258,5-20-645</inkml:trace>
        </inkml:traceGroup>
        <inkml:traceGroup>
          <inkml:annotationXML>
            <emma:emma xmlns:emma="http://www.w3.org/2003/04/emma" version="1.0">
              <emma:interpretation id="{39EA71E5-E22E-4026-A882-7F27A53C7958}" emma:medium="tactile" emma:mode="ink">
                <msink:context xmlns:msink="http://schemas.microsoft.com/ink/2010/main" type="inkWord" rotatedBoundingBox="17734,5333 18612,5227 18687,5847 17808,5952"/>
              </emma:interpretation>
              <emma:one-of disjunction-type="recognition" id="oneOf2">
                <emma:interpretation id="interp10" emma:lang="en-US" emma:confidence="0">
                  <emma:literal>z</emma:literal>
                </emma:interpretation>
                <emma:interpretation id="interp11" emma:lang="en-US" emma:confidence="0">
                  <emma:literal>Z</emma:literal>
                </emma:interpretation>
                <emma:interpretation id="interp12" emma:lang="en-US" emma:confidence="0">
                  <emma:literal>2</emma:literal>
                </emma:interpretation>
                <emma:interpretation id="interp13" emma:lang="en-US" emma:confidence="0">
                  <emma:literal>3</emma:literal>
                </emma:interpretation>
                <emma:interpretation id="interp14" emma:lang="en-US" emma:confidence="0">
                  <emma:literal>7</emma:literal>
                </emma:interpretation>
              </emma:one-of>
            </emma:emma>
          </inkml:annotationXML>
          <inkml:trace contextRef="#ctx0" brushRef="#br0" timeOffset="-171.6004">5885-1326 8256,'16'-3'4386,"5"-15"0,-21 18-258,32-23-1806,5 23-645,-5-13-129,25 10-258,-5-13-387,15 11-258,-1-6-129,9 7-129,-9-3 0,-2 7-129,-11 0 0,-7 7 0,-15 8 0,-14 6-129,-15 4 0,-7 9 0,-17-1 0,-11 7-129,-8-1 0,-5 3 0,-3-1 0,-2-3-129,5-5 129,5-2-129,7-5 0,7-1 129,8-5 0,10-2 0,7-2 129,6 0-129,15-4 129,8 1-129,7-3 258,7-1-129,8-2 1,8 0-130,6-3 0,2-2 0,-2-2 0,-5 0-259,-3 0-257,-17-11-645,4 11-1677,-22-11-2064,-20-5 0,0 16-258,-36-33 258</inkml:trace>
        </inkml:traceGroup>
      </inkml:traceGroup>
    </inkml:traceGroup>
    <inkml:traceGroup>
      <inkml:annotationXML>
        <emma:emma xmlns:emma="http://www.w3.org/2003/04/emma" version="1.0">
          <emma:interpretation id="{86B996F5-8682-4FF1-80A1-792BC9D28A43}" emma:medium="tactile" emma:mode="ink">
            <msink:context xmlns:msink="http://schemas.microsoft.com/ink/2010/main" type="paragraph" rotatedBoundingBox="16479,6762 18642,6750 18645,7229 16482,72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75E7FD-CF64-4403-9CCD-0A8355ED4396}" emma:medium="tactile" emma:mode="ink">
              <msink:context xmlns:msink="http://schemas.microsoft.com/ink/2010/main" type="line" rotatedBoundingBox="16479,6762 18642,6750 18645,7229 16482,7241"/>
            </emma:interpretation>
          </emma:emma>
        </inkml:annotationXML>
        <inkml:traceGroup>
          <inkml:annotationXML>
            <emma:emma xmlns:emma="http://www.w3.org/2003/04/emma" version="1.0">
              <emma:interpretation id="{E29B36CD-37D4-45DA-98B0-D73705514123}" emma:medium="tactile" emma:mode="ink">
                <msink:context xmlns:msink="http://schemas.microsoft.com/ink/2010/main" type="inkWord" rotatedBoundingBox="16479,6815 16547,6814 16550,7181 16481,7181"/>
              </emma:interpretation>
              <emma:one-of disjunction-type="recognition" id="oneOf3">
                <emma:interpretation id="interp15" emma:lang="en-US" emma:confidence="0">
                  <emma:literal>I</emma:literal>
                </emma:interpretation>
                <emma:interpretation id="interp16" emma:lang="en-US" emma:confidence="0">
                  <emma:literal>l</emma:literal>
                </emma:interpretation>
                <emma:interpretation id="interp17" emma:lang="en-US" emma:confidence="0">
                  <emma:literal>|</emma:literal>
                </emma:interpretation>
                <emma:interpretation id="interp18" emma:lang="en-US" emma:confidence="0">
                  <emma:literal>1</emma:literal>
                </emma:interpretation>
                <emma:interpretation id="interp19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266604.4682">4625 135 11352,'16'-20'4515,"-16"20"-129,0 0 0,16-5-2451,-16 5-645,0 0-387,0 0-258,0 0-129,0 0-258,-3 12 0,3-12 0,-8 38-258,5-15 258,1 9-258,0 0 129,2 3-258,0-1 387,0-2-387,6-1 129,-3-8-129,6 0-129,-9-23-387,20 37-1419,-20-37-2451,18 14 0,-18-14-387,0 0-129</inkml:trace>
        </inkml:traceGroup>
        <inkml:traceGroup>
          <inkml:annotationXML>
            <emma:emma xmlns:emma="http://www.w3.org/2003/04/emma" version="1.0">
              <emma:interpretation id="{1B2116EB-0374-41C4-8AAB-6DB1A380EF1F}" emma:medium="tactile" emma:mode="ink">
                <msink:context xmlns:msink="http://schemas.microsoft.com/ink/2010/main" type="inkWord" rotatedBoundingBox="18459,6751 18642,6750 18645,7229 18462,7230"/>
              </emma:interpretation>
              <emma:one-of disjunction-type="recognition" id="oneOf4">
                <emma:interpretation id="interp20" emma:lang="en-US" emma:confidence="0">
                  <emma:literal>\</emma:literal>
                </emma:interpretation>
                <emma:interpretation id="interp21" emma:lang="en-US" emma:confidence="0">
                  <emma:literal>I</emma:literal>
                </emma:interpretation>
                <emma:interpretation id="interp22" emma:lang="en-US" emma:confidence="0">
                  <emma:literal>|</emma:literal>
                </emma:interpretation>
                <emma:interpretation id="interp23" emma:lang="en-US" emma:confidence="0">
                  <emma:literal>'</emma:literal>
                </emma:interpretation>
                <emma:interpretation id="interp24" emma:lang="en-US" emma:confidence="0">
                  <emma:literal>l</emma:literal>
                </emma:interpretation>
              </emma:one-of>
            </emma:emma>
          </inkml:annotationXML>
          <inkml:trace contextRef="#ctx0" brushRef="#br1" timeOffset="267212.8693">6605 89 6321,'5'-27'4386,"-5"27"-387,0 0 258,0 0-1935,0 0-258,4-16-129,-4 16-645,0 0-129,0 0-387,0 0-258,0 0-129,0 0-129,0 0 0,0 0-129,0 0 0,3 11-129,-3-11 258,11 24-129,3-4 129,-1 1 0,3 8-129,-2 1 129,2 6-258,0 3 258,0 3-258,-4-1 129,-1 0-258,-2-3 129,-2-6 0,0-2-258,-5-12-258,7 8-1161,-9-26-2838,0 0-258,0 0 0,0 0-258</inkml:trace>
        </inkml:traceGroup>
      </inkml:traceGroup>
    </inkml:traceGroup>
    <inkml:traceGroup>
      <inkml:annotationXML>
        <emma:emma xmlns:emma="http://www.w3.org/2003/04/emma" version="1.0">
          <emma:interpretation id="{93047249-967E-4B54-8D8F-72519E0D0C07}" emma:medium="tactile" emma:mode="ink">
            <msink:context xmlns:msink="http://schemas.microsoft.com/ink/2010/main" type="paragraph" rotatedBoundingBox="16453,7603 18741,7730 18712,8248 16424,81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B7CC06-A2DC-4DCC-B909-AEE3A208FB81}" emma:medium="tactile" emma:mode="ink">
              <msink:context xmlns:msink="http://schemas.microsoft.com/ink/2010/main" type="line" rotatedBoundingBox="16453,7603 18741,7730 18712,8248 16424,8122"/>
            </emma:interpretation>
          </emma:emma>
        </inkml:annotationXML>
        <inkml:traceGroup>
          <inkml:annotationXML>
            <emma:emma xmlns:emma="http://www.w3.org/2003/04/emma" version="1.0">
              <emma:interpretation id="{60297036-AB9F-43A2-A646-478826A511A3}" emma:medium="tactile" emma:mode="ink">
                <msink:context xmlns:msink="http://schemas.microsoft.com/ink/2010/main" type="inkWord" rotatedBoundingBox="16453,7603 16811,7623 16782,8136 16425,8116"/>
              </emma:interpretation>
              <emma:one-of disjunction-type="recognition" id="oneOf5">
                <emma:interpretation id="interp25" emma:lang="en-US" emma:confidence="1">
                  <emma:literal>0</emma:literal>
                </emma:interpretation>
                <emma:interpretation id="interp26" emma:lang="en-US" emma:confidence="0">
                  <emma:literal>O</emma:literal>
                </emma:interpretation>
                <emma:interpretation id="interp27" emma:lang="en-US" emma:confidence="0">
                  <emma:literal>o</emma:literal>
                </emma:interpretation>
                <emma:interpretation id="interp28" emma:lang="en-US" emma:confidence="0">
                  <emma:literal>d</emma:literal>
                </emma:interpretation>
                <emma:interpretation id="interp29" emma:lang="en-US" emma:confidence="0">
                  <emma:literal>a</emma:literal>
                </emma:interpretation>
              </emma:one-of>
            </emma:emma>
          </inkml:annotationXML>
          <inkml:trace contextRef="#ctx0" brushRef="#br1" timeOffset="270504.4751">4673 1049 8772,'2'-18'4128,"7"-3"129,-9 21-258,0 0-1806,0-23-387,0 23-903,-14-7-129,14 7-258,-22 0-129,22 0-258,-26 26-129,13-4 129,2 4-258,4 8 129,2 2 0,5 3 0,0 2 129,7-2-258,7-2 258,6-1-129,1-6 129,8-3-129,-3-8 387,6-3-387,-1-7 258,1-2 0,-6-7 129,1 0 0,-4-10-129,-1-8 129,-6-10-129,-2-4 129,-9-11-258,2-3 129,-7-8-129,0 3 129,-12 1-129,-6 2-129,-5 7 129,-4 7-129,0 9-129,-3 7-129,5 9-258,-5-1-645,30 10-3225,-30 3-387,30-3 0,-18 31-258</inkml:trace>
        </inkml:traceGroup>
        <inkml:traceGroup>
          <inkml:annotationXML>
            <emma:emma xmlns:emma="http://www.w3.org/2003/04/emma" version="1.0">
              <emma:interpretation id="{66E3DB5D-7E4D-4C23-8220-367801515E33}" emma:medium="tactile" emma:mode="ink">
                <msink:context xmlns:msink="http://schemas.microsoft.com/ink/2010/main" type="inkWord" rotatedBoundingBox="18331,7738 18739,7760 18712,8248 18304,8226"/>
              </emma:interpretation>
              <emma:one-of disjunction-type="recognition" id="oneOf6">
                <emma:interpretation id="interp30" emma:lang="en-US" emma:confidence="0">
                  <emma:literal>o</emma:literal>
                </emma:interpretation>
                <emma:interpretation id="interp31" emma:lang="en-US" emma:confidence="0">
                  <emma:literal>0</emma:literal>
                </emma:interpretation>
                <emma:interpretation id="interp32" emma:lang="en-US" emma:confidence="0">
                  <emma:literal>O</emma:literal>
                </emma:interpretation>
                <emma:interpretation id="interp33" emma:lang="en-US" emma:confidence="0">
                  <emma:literal>a</emma:literal>
                </emma:interpretation>
                <emma:interpretation id="interp34" emma:lang="en-US" emma:confidence="0">
                  <emma:literal>8</emma:literal>
                </emma:interpretation>
              </emma:one-of>
            </emma:emma>
          </inkml:annotationXML>
          <inkml:trace contextRef="#ctx0" brushRef="#br1" timeOffset="271268.8764">6646 1110 9933,'-4'-25'4773,"4"25"-387,-21-20-129,3 8-1806,18 12-1161,-28 0-258,28 0-516,-31 14-129,17 5-258,-4 6 0,4 6-129,0 6 129,3 4-129,2 2 129,6 3-258,3-2 258,0-3-258,9-2 129,9-5-129,8-5 0,6-10 129,7-6 0,2-10 129,0-3 0,4-9 129,-6-12 0,-2-4 129,-8-11-129,-3 1 129,-11-10-129,-3 3 0,-10-5-129,-2 3 0,-4 1-129,-10 4-129,-4 9-258,-14-4-1032,11 11-2967,-15 14-387,-1 6 0,-2 3-258</inkml:trace>
        </inkml:traceGroup>
      </inkml:traceGroup>
    </inkml:traceGroup>
    <inkml:traceGroup>
      <inkml:annotationXML>
        <emma:emma xmlns:emma="http://www.w3.org/2003/04/emma" version="1.0">
          <emma:interpretation id="{019705AC-C4A7-4FB3-8E04-3D6E93C34FCA}" emma:medium="tactile" emma:mode="ink">
            <msink:context xmlns:msink="http://schemas.microsoft.com/ink/2010/main" type="paragraph" rotatedBoundingBox="16570,8556 18799,8768 18749,9290 16520,90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C8A4DF-1D2F-4BC7-B469-2DA644C9AEEC}" emma:medium="tactile" emma:mode="ink">
              <msink:context xmlns:msink="http://schemas.microsoft.com/ink/2010/main" type="line" rotatedBoundingBox="16570,8556 18799,8768 18749,9290 16520,9078"/>
            </emma:interpretation>
          </emma:emma>
        </inkml:annotationXML>
        <inkml:traceGroup>
          <inkml:annotationXML>
            <emma:emma xmlns:emma="http://www.w3.org/2003/04/emma" version="1.0">
              <emma:interpretation id="{06F59FD4-B536-4958-B7C5-8B3F087D0AC8}" emma:medium="tactile" emma:mode="ink">
                <msink:context xmlns:msink="http://schemas.microsoft.com/ink/2010/main" type="inkWord" rotatedBoundingBox="16570,8556 16905,8588 16855,9110 16520,9078"/>
              </emma:interpretation>
              <emma:one-of disjunction-type="recognition" id="oneOf7">
                <emma:interpretation id="interp35" emma:lang="en-US" emma:confidence="1">
                  <emma:literal>0</emma:literal>
                </emma:interpretation>
                <emma:interpretation id="interp36" emma:lang="en-US" emma:confidence="0">
                  <emma:literal>o</emma:literal>
                </emma:interpretation>
                <emma:interpretation id="interp37" emma:lang="en-US" emma:confidence="0">
                  <emma:literal>O</emma:literal>
                </emma:interpretation>
                <emma:interpretation id="interp38" emma:lang="en-US" emma:confidence="0">
                  <emma:literal>a</emma:literal>
                </emma:interpretation>
                <emma:interpretation id="interp39" emma:lang="en-US" emma:confidence="0">
                  <emma:literal>D</emma:literal>
                </emma:interpretation>
              </emma:one-of>
            </emma:emma>
          </inkml:annotationXML>
          <inkml:trace contextRef="#ctx0" brushRef="#br1" timeOffset="275543.2839">4764 1995 9804,'-30'0'3870,"24"15"-129,-13-6-258,8 8-2709,11 14-645,0 1 0,0 9 0,9-2 0,3 3 0,4-4-129,4-1 0,1-5 0,4-5 129,-2-9 129,6-2 258,-6-13 0,5 1 129,-6-8 129,6-7 0,-12-15 0,7 3 0,-14-15 0,4 1-129,-13-11-129,1-2 0,-4-3-129,-8 1-129,-8 2-129,-4 4-258,-1 11-258,-6-3-774,14 28-1419,-3 1-2064,-3 7 129,6 5-387,4 13 0</inkml:trace>
        </inkml:traceGroup>
        <inkml:traceGroup>
          <inkml:annotationXML>
            <emma:emma xmlns:emma="http://www.w3.org/2003/04/emma" version="1.0">
              <emma:interpretation id="{88802E61-60BF-434C-A9BE-013881801A4B}" emma:medium="tactile" emma:mode="ink">
                <msink:context xmlns:msink="http://schemas.microsoft.com/ink/2010/main" type="inkWord" rotatedBoundingBox="18667,8829 18792,8841 18750,9286 18625,9275"/>
              </emma:interpretation>
              <emma:one-of disjunction-type="recognition" id="oneOf8">
                <emma:interpretation id="interp40" emma:lang="en-US" emma:confidence="0">
                  <emma:literal>|</emma:literal>
                </emma:interpretation>
                <emma:interpretation id="interp41" emma:lang="en-US" emma:confidence="0">
                  <emma:literal>I</emma:literal>
                </emma:interpretation>
                <emma:interpretation id="interp42" emma:lang="en-US" emma:confidence="0">
                  <emma:literal>l</emma:literal>
                </emma:interpretation>
                <emma:interpretation id="interp43" emma:lang="en-US" emma:confidence="0">
                  <emma:literal>1</emma:literal>
                </emma:interpretation>
                <emma:interpretation id="interp44" emma:lang="en-US" emma:confidence="0">
                  <emma:literal>\</emma:literal>
                </emma:interpretation>
              </emma:one-of>
            </emma:emma>
          </inkml:annotationXML>
          <inkml:trace contextRef="#ctx0" brushRef="#br1" timeOffset="275917.6846">6809 2166 15351,'18'-19'4902,"-18"19"-129,9-20-258,-9 20-3612,0 0-387,0 0-129,4 9-129,-2 7-129,-1 5 129,3 10-129,-2 4-129,3 8 129,0 5 0,1 0-258,1 0 0,-4-9-516,10 9-1290,-6-18-2709,-7-7-129,0-7-387,0-16-129</inkml:trace>
        </inkml:traceGroup>
      </inkml:traceGroup>
    </inkml:traceGroup>
    <inkml:traceGroup>
      <inkml:annotationXML>
        <emma:emma xmlns:emma="http://www.w3.org/2003/04/emma" version="1.0">
          <emma:interpretation id="{6AB0E212-376B-4FAB-BB4A-3FC9CFBB2ADC}" emma:medium="tactile" emma:mode="ink">
            <msink:context xmlns:msink="http://schemas.microsoft.com/ink/2010/main" type="paragraph" rotatedBoundingBox="16756,9453 18768,9688 18709,10195 16697,99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E63943A-2836-4696-9FD2-B0AE39A77A2E}" emma:medium="tactile" emma:mode="ink">
              <msink:context xmlns:msink="http://schemas.microsoft.com/ink/2010/main" type="line" rotatedBoundingBox="16756,9453 18768,9688 18709,10195 16697,9960"/>
            </emma:interpretation>
          </emma:emma>
        </inkml:annotationXML>
        <inkml:traceGroup>
          <inkml:annotationXML>
            <emma:emma xmlns:emma="http://www.w3.org/2003/04/emma" version="1.0">
              <emma:interpretation id="{1955DF33-CD6C-4FFB-A522-BBB444A6322F}" emma:medium="tactile" emma:mode="ink">
                <msink:context xmlns:msink="http://schemas.microsoft.com/ink/2010/main" type="inkWord" rotatedBoundingBox="16751,9502 16884,9518 16830,9975 16697,9960"/>
              </emma:interpretation>
              <emma:one-of disjunction-type="recognition" id="oneOf9">
                <emma:interpretation id="interp45" emma:lang="en-US" emma:confidence="0">
                  <emma:literal>|</emma:literal>
                </emma:interpretation>
                <emma:interpretation id="interp46" emma:lang="en-US" emma:confidence="0">
                  <emma:literal>I</emma:literal>
                </emma:interpretation>
                <emma:interpretation id="interp47" emma:lang="en-US" emma:confidence="0">
                  <emma:literal>l</emma:literal>
                </emma:interpretation>
                <emma:interpretation id="interp48" emma:lang="en-US" emma:confidence="0">
                  <emma:literal>1</emma:literal>
                </emma:interpretation>
                <emma:interpretation id="interp49" emma:lang="en-US" emma:confidence="0">
                  <emma:literal>\</emma:literal>
                </emma:interpretation>
              </emma:one-of>
            </emma:emma>
          </inkml:annotationXML>
          <inkml:trace contextRef="#ctx0" brushRef="#br1" timeOffset="278288.8886">4894 2815 11997,'0'0'4773,"12"-16"-516,-12 16 129,0 0-2451,0 0-645,7 24-516,-7-8-258,6 12-129,-3 4-129,4 9 0,0 3-129,2 3-258,0-1-129,-5-9-516,10 10-1935,-10-10-1935,-4-10 129,0 1-387,0-10 0</inkml:trace>
        </inkml:traceGroup>
        <inkml:traceGroup>
          <inkml:annotationXML>
            <emma:emma xmlns:emma="http://www.w3.org/2003/04/emma" version="1.0">
              <emma:interpretation id="{093CC8AF-B016-4A38-B0EB-78E9160BDB73}" emma:medium="tactile" emma:mode="ink">
                <msink:context xmlns:msink="http://schemas.microsoft.com/ink/2010/main" type="inkWord" rotatedBoundingBox="18377,9642 18768,9688 18712,10166 18321,10120"/>
              </emma:interpretation>
              <emma:one-of disjunction-type="recognition" id="oneOf10">
                <emma:interpretation id="interp50" emma:lang="en-US" emma:confidence="0">
                  <emma:literal>0</emma:literal>
                </emma:interpretation>
                <emma:interpretation id="interp51" emma:lang="en-US" emma:confidence="0">
                  <emma:literal>O</emma:literal>
                </emma:interpretation>
                <emma:interpretation id="interp52" emma:lang="en-US" emma:confidence="0">
                  <emma:literal>o</emma:literal>
                </emma:interpretation>
                <emma:interpretation id="interp53" emma:lang="en-US" emma:confidence="0">
                  <emma:literal>D</emma:literal>
                </emma:interpretation>
                <emma:interpretation id="interp54" emma:lang="en-US" emma:confidence="0">
                  <emma:literal>a</emma:literal>
                </emma:interpretation>
              </emma:one-of>
            </emma:emma>
          </inkml:annotationXML>
          <inkml:trace contextRef="#ctx0" brushRef="#br1" timeOffset="278819.2897">6546 2981 11997,'0'-23'4515,"0"23"-387,0 0 0,-14-2-2838,12 14-645,-7 6-387,4 11-129,-2 5 0,3 6-129,1 5 0,3 3 129,3-4 0,10 3-129,6-6 129,8-2-129,3-7 129,4-4 129,0-12 0,5-2 129,-5-14 0,5 0 0,-12-8 258,5-10-129,-16-11 129,3-3-258,-12-10 129,-3-3-258,-4-3 0,-13-4-258,-8 3 0,-15-3-387,1 18-645,-24 2-3612,4 4-258,-2 6 129,-3 10-516</inkml:trace>
        </inkml:traceGroup>
      </inkml:traceGroup>
    </inkml:traceGroup>
    <inkml:traceGroup>
      <inkml:annotationXML>
        <emma:emma xmlns:emma="http://www.w3.org/2003/04/emma" version="1.0">
          <emma:interpretation id="{9207663A-C834-42CF-BE30-E03023F2A2BB}" emma:medium="tactile" emma:mode="ink">
            <msink:context xmlns:msink="http://schemas.microsoft.com/ink/2010/main" type="paragraph" rotatedBoundingBox="16930,10505 18558,10589 18533,11066 16905,109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FB38A11-0A71-4935-8800-A54CC0B4F982}" emma:medium="tactile" emma:mode="ink">
              <msink:context xmlns:msink="http://schemas.microsoft.com/ink/2010/main" type="line" rotatedBoundingBox="16930,10505 18558,10589 18533,11066 16905,10981"/>
            </emma:interpretation>
          </emma:emma>
        </inkml:annotationXML>
        <inkml:traceGroup>
          <inkml:annotationXML>
            <emma:emma xmlns:emma="http://www.w3.org/2003/04/emma" version="1.0">
              <emma:interpretation id="{C6788FB0-67B2-4C54-8CEB-65951313FE55}" emma:medium="tactile" emma:mode="ink">
                <msink:context xmlns:msink="http://schemas.microsoft.com/ink/2010/main" type="inkWord" rotatedBoundingBox="16928,10552 17012,10556 16994,10915 16909,10910"/>
              </emma:interpretation>
              <emma:one-of disjunction-type="recognition" id="oneOf11">
                <emma:interpretation id="interp55" emma:lang="en-US" emma:confidence="0">
                  <emma:literal>I</emma:literal>
                </emma:interpretation>
                <emma:interpretation id="interp56" emma:lang="en-US" emma:confidence="0">
                  <emma:literal>|</emma:literal>
                </emma:interpretation>
                <emma:interpretation id="interp57" emma:lang="en-US" emma:confidence="0">
                  <emma:literal>1</emma:literal>
                </emma:interpretation>
                <emma:interpretation id="interp58" emma:lang="en-US" emma:confidence="0">
                  <emma:literal>l</emma:literal>
                </emma:interpretation>
                <emma:interpretation id="interp59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282906.4968">5073 3847 11610,'0'0'4386,"0"0"0,0 0 0,0 0-2580,0 0-645,0 20-387,-1-4-129,1 9-258,0 1-129,1 8 0,3 0-129,3 0 0,2 1-258,0-6-129,3 5-645,-12-15-2064,6-1-1548,1 2 0,-7-20-258,12 19-258</inkml:trace>
        </inkml:traceGroup>
        <inkml:traceGroup>
          <inkml:annotationXML>
            <emma:emma xmlns:emma="http://www.w3.org/2003/04/emma" version="1.0">
              <emma:interpretation id="{FC374798-C68C-49F8-965C-97560D57061B}" emma:medium="tactile" emma:mode="ink">
                <msink:context xmlns:msink="http://schemas.microsoft.com/ink/2010/main" type="inkWord" rotatedBoundingBox="18458,10584 18558,10589 18533,11066 18433,11061"/>
              </emma:interpretation>
              <emma:one-of disjunction-type="recognition" id="oneOf12">
                <emma:interpretation id="interp60" emma:lang="en-US" emma:confidence="0">
                  <emma:literal>|</emma:literal>
                </emma:interpretation>
                <emma:interpretation id="interp61" emma:lang="en-US" emma:confidence="0">
                  <emma:literal>l</emma:literal>
                </emma:interpretation>
                <emma:interpretation id="interp62" emma:lang="en-US" emma:confidence="0">
                  <emma:literal>I</emma:literal>
                </emma:interpretation>
                <emma:interpretation id="interp63" emma:lang="en-US" emma:confidence="0">
                  <emma:literal>1</emma:literal>
                </emma:interpretation>
                <emma:interpretation id="interp64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283265.2975">6603 3892 12900,'25'-11'4773,"-25"11"-516,0 0 387,0 0-2838,0 0-1290,14 12-129,-14-12 0,9 36 0,-7-11 0,5 9-129,-3 3 0,-1 8-129,-3-1 0,4 1-129,-1 3-258,-3-13-645,6 6-3096,-6-9-774,0-7 258,-6-4-516</inkml:trace>
        </inkml:traceGroup>
      </inkml:traceGroup>
    </inkml:traceGroup>
    <inkml:traceGroup>
      <inkml:annotationXML>
        <emma:emma xmlns:emma="http://www.w3.org/2003/04/emma" version="1.0">
          <emma:interpretation id="{70D9855D-CE30-47EA-9F30-B4AF44B62275}" emma:medium="tactile" emma:mode="ink">
            <msink:context xmlns:msink="http://schemas.microsoft.com/ink/2010/main" type="paragraph" rotatedBoundingBox="16787,11403 18345,11444 18332,11909 16774,118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2E90E1C-89B1-4A23-B900-3D72DE425681}" emma:medium="tactile" emma:mode="ink">
              <msink:context xmlns:msink="http://schemas.microsoft.com/ink/2010/main" type="line" rotatedBoundingBox="16787,11403 18345,11444 18332,11909 16774,11867"/>
            </emma:interpretation>
          </emma:emma>
        </inkml:annotationXML>
        <inkml:traceGroup>
          <inkml:annotationXML>
            <emma:emma xmlns:emma="http://www.w3.org/2003/04/emma" version="1.0">
              <emma:interpretation id="{C0598816-8D6D-4245-BD7C-2ADDBBEBAB22}" emma:medium="tactile" emma:mode="ink">
                <msink:context xmlns:msink="http://schemas.microsoft.com/ink/2010/main" type="inkWord" rotatedBoundingBox="16984,11382 17084,11844 16827,11900 16727,11438"/>
              </emma:interpretation>
              <emma:one-of disjunction-type="recognition" id="oneOf13">
                <emma:interpretation id="interp65" emma:lang="en-US" emma:confidence="0">
                  <emma:literal>0</emma:literal>
                </emma:interpretation>
                <emma:interpretation id="interp66" emma:lang="en-US" emma:confidence="0">
                  <emma:literal>O</emma:literal>
                </emma:interpretation>
                <emma:interpretation id="interp67" emma:lang="en-US" emma:confidence="0">
                  <emma:literal>o</emma:literal>
                </emma:interpretation>
                <emma:interpretation id="interp68" emma:lang="en-US" emma:confidence="0">
                  <emma:literal>D</emma:literal>
                </emma:interpretation>
                <emma:interpretation id="interp69" emma:lang="en-US" emma:confidence="0">
                  <emma:literal>a</emma:literal>
                </emma:interpretation>
              </emma:one-of>
            </emma:emma>
          </inkml:annotationXML>
          <inkml:trace contextRef="#ctx0" brushRef="#br1" timeOffset="286104.5025">4974 4827 6708,'5'-25'4515,"0"4"-129,-5 21 0,0 0-1806,0-18-774,0 18-387,0 0-258,0 0-516,-16 0-129,16 0-258,-16 18-387,9 2 129,0 5-258,0 5 258,4 7-258,1 1 387,2 4-387,7-1 258,9 0 0,5-5 129,4-4-129,2-11 258,1-5-129,1-9 258,-4-7-129,1-11 129,-8-15 0,-2-4 0,-7-11 0,-2-4 0,-7-6-129,0 1-129,-14 0 387,-4 5-258,-3 6-129,-2 7-129,-4 9-129,-2 5-387,10 18-903,-11 0-2967,10 6-387,20-6-129,-23 28-516</inkml:trace>
        </inkml:traceGroup>
        <inkml:traceGroup>
          <inkml:annotationXML>
            <emma:emma xmlns:emma="http://www.w3.org/2003/04/emma" version="1.0">
              <emma:interpretation id="{D1F3FD13-6925-44DE-BDC1-8AD1F633896B}" emma:medium="tactile" emma:mode="ink">
                <msink:context xmlns:msink="http://schemas.microsoft.com/ink/2010/main" type="inkWord" rotatedBoundingBox="18009,11303 18414,11647 18172,11932 17767,11589"/>
              </emma:interpretation>
              <emma:one-of disjunction-type="recognition" id="oneOf14">
                <emma:interpretation id="interp70" emma:lang="en-US" emma:confidence="0">
                  <emma:literal>0</emma:literal>
                </emma:interpretation>
                <emma:interpretation id="interp71" emma:lang="en-US" emma:confidence="0">
                  <emma:literal>o</emma:literal>
                </emma:interpretation>
                <emma:interpretation id="interp72" emma:lang="en-US" emma:confidence="0">
                  <emma:literal>O</emma:literal>
                </emma:interpretation>
                <emma:interpretation id="interp73" emma:lang="en-US" emma:confidence="0">
                  <emma:literal>D</emma:literal>
                </emma:interpretation>
                <emma:interpretation id="interp74" emma:lang="en-US" emma:confidence="0">
                  <emma:literal>G</emma:literal>
                </emma:interpretation>
              </emma:one-of>
            </emma:emma>
          </inkml:annotationXML>
          <inkml:trace contextRef="#ctx0" brushRef="#br1" timeOffset="286572.5033">6135 4788 10836,'-3'-21'4386,"3"21"-387,-18 0-129,18 0-2580,-12 11-516,6 6-258,-3 1-516,6 9 258,-4 3-258,7 2 258,0 5-387,3 1 387,10-4-129,6 1 129,6-6 0,9-1 129,0-10-129,8-4 258,-1-14-129,4 0 129,-6-7 0,0-11-129,-9-10 0,-3-4-129,-15-11 129,-8 2-258,-6-5 129,-19 0-258,-11 5 129,-14 0-645,-1 19-1290,-13-1-2580,-11 9-258,-6 11-258,-8 3-516</inkml:trace>
        </inkml:traceGroup>
      </inkml:traceGroup>
    </inkml:traceGroup>
    <inkml:traceGroup>
      <inkml:annotationXML>
        <emma:emma xmlns:emma="http://www.w3.org/2003/04/emma" version="1.0">
          <emma:interpretation id="{63F04AE7-3545-49B1-BD54-0C845BCDAE1E}" emma:medium="tactile" emma:mode="ink">
            <msink:context xmlns:msink="http://schemas.microsoft.com/ink/2010/main" type="paragraph" rotatedBoundingBox="16496,12344 18531,12346 18530,12867 16495,128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73317D-E6CD-4218-80D7-A0DFC39EC138}" emma:medium="tactile" emma:mode="ink">
              <msink:context xmlns:msink="http://schemas.microsoft.com/ink/2010/main" type="line" rotatedBoundingBox="16496,12344 18531,12346 18530,12867 16495,12865"/>
            </emma:interpretation>
          </emma:emma>
        </inkml:annotationXML>
        <inkml:traceGroup>
          <inkml:annotationXML>
            <emma:emma xmlns:emma="http://www.w3.org/2003/04/emma" version="1.0">
              <emma:interpretation id="{44507985-1D5F-4A31-8AA0-BB23C8A8AE8B}" emma:medium="tactile" emma:mode="ink">
                <msink:context xmlns:msink="http://schemas.microsoft.com/ink/2010/main" type="inkWord" rotatedBoundingBox="16496,12344 16891,12345 16890,12866 16495,12865"/>
              </emma:interpretation>
              <emma:one-of disjunction-type="recognition" id="oneOf15">
                <emma:interpretation id="interp75" emma:lang="en-US" emma:confidence="1">
                  <emma:literal>o</emma:literal>
                </emma:interpretation>
                <emma:interpretation id="interp76" emma:lang="en-US" emma:confidence="0">
                  <emma:literal>O</emma:literal>
                </emma:interpretation>
                <emma:interpretation id="interp77" emma:lang="en-US" emma:confidence="0">
                  <emma:literal>0</emma:literal>
                </emma:interpretation>
                <emma:interpretation id="interp78" emma:lang="en-US" emma:confidence="0">
                  <emma:literal>q</emma:literal>
                </emma:interpretation>
                <emma:interpretation id="interp79" emma:lang="en-US" emma:confidence="0">
                  <emma:literal>@</emma:literal>
                </emma:interpretation>
              </emma:one-of>
            </emma:emma>
          </inkml:annotationXML>
          <inkml:trace contextRef="#ctx0" brushRef="#br1" timeOffset="288787.7072">4821 5822 14190,'-38'-20'4644,"22"15"-387,0 1 129,-1 4-3612,17 0-516,-15 20 258,14-1-516,-1 6 129,2 4-387,0 3 387,11 3-258,1 1 0,8-1 129,1 1-129,6-4 129,-1-5 0,3-6 129,1-7-129,0-7 129,-3-7 129,1-12-129,-6-15 129,-3-6 129,-8-12 0,-4-1 0,-7-11 0,-9 2 0,-12-2-258,-8 7 258,-10 6-387,-2 8 258,-5 9-516,0 6 0,5 16-258,-4-1-645,21 12-2709,-3 10-1032,9 3 258,9 4-645,9 2 0</inkml:trace>
        </inkml:traceGroup>
        <inkml:traceGroup>
          <inkml:annotationXML>
            <emma:emma xmlns:emma="http://www.w3.org/2003/04/emma" version="1.0">
              <emma:interpretation id="{77646443-7ED2-4A1D-AB52-65B39E5E4EA7}" emma:medium="tactile" emma:mode="ink">
                <msink:context xmlns:msink="http://schemas.microsoft.com/ink/2010/main" type="inkWord" rotatedBoundingBox="18424,12380 18531,12381 18530,12815 18423,12814"/>
              </emma:interpretation>
              <emma:one-of disjunction-type="recognition" id="oneOf16">
                <emma:interpretation id="interp80" emma:lang="en-US" emma:confidence="1">
                  <emma:literal>)</emma:literal>
                </emma:interpretation>
                <emma:interpretation id="interp81" emma:lang="en-US" emma:confidence="0">
                  <emma:literal>|</emma:literal>
                </emma:interpretation>
                <emma:interpretation id="interp82" emma:lang="en-US" emma:confidence="0">
                  <emma:literal>'</emma:literal>
                </emma:interpretation>
                <emma:interpretation id="interp83" emma:lang="en-US" emma:confidence="0">
                  <emma:literal>l</emma:literal>
                </emma:interpretation>
                <emma:interpretation id="interp84" emma:lang="en-US" emma:confidence="0">
                  <emma:literal>\</emma:literal>
                </emma:interpretation>
              </emma:one-of>
            </emma:emma>
          </inkml:annotationXML>
          <inkml:trace contextRef="#ctx0" brushRef="#br1" timeOffset="289084.1076">6569 5690 14448,'25'-14'4773,"-25"14"-258,0 0 0,0 0-3870,23 27-129,-19-6 258,8 13-645,-5 1 387,6 11-516,-4 4 0,-7-3-903,10-3-3483,-12 4-516,-7-7-129,-5 0-129</inkml:trace>
        </inkml:traceGroup>
      </inkml:traceGroup>
    </inkml:traceGroup>
    <inkml:traceGroup>
      <inkml:annotationXML>
        <emma:emma xmlns:emma="http://www.w3.org/2003/04/emma" version="1.0">
          <emma:interpretation id="{F3ED3956-40B1-4FFD-BDB2-1CC7FBF1AE38}" emma:medium="tactile" emma:mode="ink">
            <msink:context xmlns:msink="http://schemas.microsoft.com/ink/2010/main" type="paragraph" rotatedBoundingBox="16871,13521 18652,13489 18661,13985 16880,140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B1E9191-DCBD-4A1D-8B72-EF38DCC0C31A}" emma:medium="tactile" emma:mode="ink">
              <msink:context xmlns:msink="http://schemas.microsoft.com/ink/2010/main" type="line" rotatedBoundingBox="16871,13521 18652,13489 18661,13985 16880,14016"/>
            </emma:interpretation>
          </emma:emma>
        </inkml:annotationXML>
        <inkml:traceGroup>
          <inkml:annotationXML>
            <emma:emma xmlns:emma="http://www.w3.org/2003/04/emma" version="1.0">
              <emma:interpretation id="{7BB30672-2174-4FD1-AB84-4797C76A86BC}" emma:medium="tactile" emma:mode="ink">
                <msink:context xmlns:msink="http://schemas.microsoft.com/ink/2010/main" type="inkWord" rotatedBoundingBox="16872,13594 16924,13593 16932,14016 16880,14016"/>
              </emma:interpretation>
              <emma:one-of disjunction-type="recognition" id="oneOf17">
                <emma:interpretation id="interp85" emma:lang="en-US" emma:confidence="0">
                  <emma:literal>I</emma:literal>
                </emma:interpretation>
                <emma:interpretation id="interp86" emma:lang="en-US" emma:confidence="0">
                  <emma:literal>(</emma:literal>
                </emma:interpretation>
                <emma:interpretation id="interp87" emma:lang="en-US" emma:confidence="0">
                  <emma:literal>|</emma:literal>
                </emma:interpretation>
                <emma:interpretation id="interp88" emma:lang="en-US" emma:confidence="0">
                  <emma:literal>l</emma:literal>
                </emma:interpretation>
                <emma:interpretation id="interp89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291205.7114">5065 6928 12642,'-15'-16'4644,"-4"-7"-258,19 23 0,0 0-3096,0 0-645,-9 9-129,7 7-129,2 9-258,0 3 129,0 8-129,4 3 129,1 4-258,0-2 129,1-4-258,1 2-258,-6-12-645,12 7-2064,-6-13-1419,-7-21-129,9 27-258,-9-27-516</inkml:trace>
        </inkml:traceGroup>
        <inkml:traceGroup>
          <inkml:annotationXML>
            <emma:emma xmlns:emma="http://www.w3.org/2003/04/emma" version="1.0">
              <emma:interpretation id="{4F5D9DE4-42F4-44F1-AFD3-AA35DA55CEF8}" emma:medium="tactile" emma:mode="ink">
                <msink:context xmlns:msink="http://schemas.microsoft.com/ink/2010/main" type="inkWord" rotatedBoundingBox="18191,13497 18652,13489 18660,13967 18199,13976"/>
              </emma:interpretation>
              <emma:one-of disjunction-type="recognition" id="oneOf18">
                <emma:interpretation id="interp90" emma:lang="en-US" emma:confidence="0">
                  <emma:literal>0</emma:literal>
                </emma:interpretation>
                <emma:interpretation id="interp91" emma:lang="en-US" emma:confidence="0">
                  <emma:literal>O</emma:literal>
                </emma:interpretation>
                <emma:interpretation id="interp92" emma:lang="en-US" emma:confidence="0">
                  <emma:literal>o</emma:literal>
                </emma:interpretation>
                <emma:interpretation id="interp93" emma:lang="en-US" emma:confidence="0">
                  <emma:literal>D</emma:literal>
                </emma:interpretation>
                <emma:interpretation id="interp94" emma:lang="en-US" emma:confidence="0">
                  <emma:literal>•</emma:literal>
                </emma:interpretation>
              </emma:one-of>
            </emma:emma>
          </inkml:annotationXML>
          <inkml:trace contextRef="#ctx0" brushRef="#br1" timeOffset="291673.7122">6464 6864 12255,'8'-16'4644,"-8"16"-516,-11 0 258,-11 5-3741,19 17-258,-8 1 129,4 11-258,-4-1 0,8 8-129,-1 0 0,4 4-129,6-4 0,8-2 0,9-5-129,4-8 129,8-6 0,4-8 129,2-10 0,2-2 129,-2-11 0,0-8 129,-11-10-129,2-3 258,-14-9-387,-6-1 258,-12-6-258,-5-2-129,-20 4-129,-16 1 0,-7 11-516,-18-5-1032,2 18-2838,-5 8-258,-6 10 0,2 3-387</inkml:trace>
        </inkml:traceGroup>
      </inkml:traceGroup>
    </inkml:traceGroup>
    <inkml:traceGroup>
      <inkml:annotationXML>
        <emma:emma xmlns:emma="http://www.w3.org/2003/04/emma" version="1.0">
          <emma:interpretation id="{AC6488C3-6E9B-42B7-A4E4-A39456F46801}" emma:medium="tactile" emma:mode="ink">
            <msink:context xmlns:msink="http://schemas.microsoft.com/ink/2010/main" type="paragraph" rotatedBoundingBox="16891,14552 18984,14581 18961,16252 16868,162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8C22886-DF8E-4FDC-AED5-B013619EF29F}" emma:medium="tactile" emma:mode="ink">
              <msink:context xmlns:msink="http://schemas.microsoft.com/ink/2010/main" type="line" rotatedBoundingBox="16879,14649 18473,14573 18496,15039 16901,15115"/>
            </emma:interpretation>
          </emma:emma>
        </inkml:annotationXML>
        <inkml:traceGroup>
          <inkml:annotationXML>
            <emma:emma xmlns:emma="http://www.w3.org/2003/04/emma" version="1.0">
              <emma:interpretation id="{07817D3E-EF1F-4D80-ACF6-3EEEB435114A}" emma:medium="tactile" emma:mode="ink">
                <msink:context xmlns:msink="http://schemas.microsoft.com/ink/2010/main" type="inkWord" rotatedBoundingBox="16882,14708 16933,14706 16950,15061 16899,15063"/>
              </emma:interpretation>
              <emma:one-of disjunction-type="recognition" id="oneOf19">
                <emma:interpretation id="interp95" emma:lang="en-US" emma:confidence="0">
                  <emma:literal>I</emma:literal>
                </emma:interpretation>
                <emma:interpretation id="interp96" emma:lang="en-US" emma:confidence="0">
                  <emma:literal>|</emma:literal>
                </emma:interpretation>
                <emma:interpretation id="interp97" emma:lang="en-US" emma:confidence="0">
                  <emma:literal>(</emma:literal>
                </emma:interpretation>
                <emma:interpretation id="interp98" emma:lang="en-US" emma:confidence="0">
                  <emma:literal>l</emma:literal>
                </emma:interpretation>
                <emma:interpretation id="interp99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295246.1185">5081 8045 12384,'-15'-26'4644,"3"10"-129,12 16-129,0 0-2838,0 0-645,0 0-387,-16 0-129,16 0-129,-4 23 0,4 0-258,0 3 258,0 6-129,0 4-129,6 0 0,1-1-129,-2-3-387,8 7-903,-12-10-2967,6-6-258,-1-3-258,-6-20-258</inkml:trace>
        </inkml:traceGroup>
        <inkml:traceGroup>
          <inkml:annotationXML>
            <emma:emma xmlns:emma="http://www.w3.org/2003/04/emma" version="1.0">
              <emma:interpretation id="{6A6B2046-88CA-4E3F-90FC-22F2F26BFE55}" emma:medium="tactile" emma:mode="ink">
                <msink:context xmlns:msink="http://schemas.microsoft.com/ink/2010/main" type="inkWord" rotatedBoundingBox="18412,14576 18473,14573 18496,15039 18434,15042"/>
              </emma:interpretation>
              <emma:one-of disjunction-type="recognition" id="oneOf20">
                <emma:interpretation id="interp100" emma:lang="en-US" emma:confidence="0">
                  <emma:literal>|</emma:literal>
                </emma:interpretation>
                <emma:interpretation id="interp101" emma:lang="en-US" emma:confidence="0">
                  <emma:literal>I</emma:literal>
                </emma:interpretation>
                <emma:interpretation id="interp102" emma:lang="en-US" emma:confidence="0">
                  <emma:literal>1</emma:literal>
                </emma:interpretation>
                <emma:interpretation id="interp103" emma:lang="en-US" emma:confidence="0">
                  <emma:literal>l</emma:literal>
                </emma:interpretation>
                <emma:interpretation id="interp104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295620.5192">6559 7896 11868,'35'-18'4644,"-35"18"-258,16-9 129,-16 9-3096,0 0-645,0 0-129,-2 18-129,2 3 0,-5 4-129,5 9-258,-2 3 129,2 10-129,0 1-129,0 0-258,11-2-129,-9-11-1161,16-3-3096,-11 0 129,-6-8-645,-1-5 0</inkml:trace>
        </inkml:traceGroup>
      </inkml:traceGroup>
      <inkml:traceGroup>
        <inkml:annotationXML>
          <emma:emma xmlns:emma="http://www.w3.org/2003/04/emma" version="1.0">
            <emma:interpretation id="{BA5DB137-1DFD-4438-B7E7-655927ED5598}" emma:medium="tactile" emma:mode="ink">
              <msink:context xmlns:msink="http://schemas.microsoft.com/ink/2010/main" type="line" rotatedBoundingBox="16964,15649 18969,15676 18961,16252 16956,16225"/>
            </emma:interpretation>
          </emma:emma>
        </inkml:annotationXML>
        <inkml:traceGroup>
          <inkml:annotationXML>
            <emma:emma xmlns:emma="http://www.w3.org/2003/04/emma" version="1.0">
              <emma:interpretation id="{3F801859-0B72-4C00-9CF4-EEF14B1C63D3}" emma:medium="tactile" emma:mode="ink">
                <msink:context xmlns:msink="http://schemas.microsoft.com/ink/2010/main" type="inkWord" rotatedBoundingBox="16963,15716 17237,15720 17230,16229 16956,16225"/>
              </emma:interpretation>
              <emma:one-of disjunction-type="recognition" id="oneOf21">
                <emma:interpretation id="interp105" emma:lang="en-US" emma:confidence="1">
                  <emma:literal>0</emma:literal>
                </emma:interpretation>
                <emma:interpretation id="interp106" emma:lang="en-US" emma:confidence="0">
                  <emma:literal>O</emma:literal>
                </emma:interpretation>
                <emma:interpretation id="interp107" emma:lang="en-US" emma:confidence="0">
                  <emma:literal>o</emma:literal>
                </emma:interpretation>
                <emma:interpretation id="interp108" emma:lang="en-US" emma:confidence="0">
                  <emma:literal>d</emma:literal>
                </emma:interpretation>
                <emma:interpretation id="interp109" emma:lang="en-US" emma:confidence="0">
                  <emma:literal>8</emma:literal>
                </emma:interpretation>
              </emma:one-of>
            </emma:emma>
          </inkml:annotationXML>
          <inkml:trace contextRef="#ctx0" brushRef="#br1" timeOffset="297695.3226">5212 9109 6192,'-12'-25'4773,"12"25"-645,-16-20 258,16 20-1935,-16-8-645,0 8-516,16 0-645,-18 17 0,13 7-516,-4 4 129,2 6-258,3 5 258,0 7-258,4-1 129,0-1-129,4-1-129,8-4 129,3-5 0,2-6 0,3-5 129,5-7 129,0-10 0,3-6 0,-3-4 129,5-12 129,-8-9-129,-1-3 0,-5-11 0,-5-1 0,-9-8-387,-2 0 129,-9-3-129,-11 1 0,-1 4-129,-4 3 0,0 11-516,-5 2-129,12 24-1548,0 3-2451,-1 3 387,3 11-645,3 8 0</inkml:trace>
        </inkml:traceGroup>
        <inkml:traceGroup>
          <inkml:annotationXML>
            <emma:emma xmlns:emma="http://www.w3.org/2003/04/emma" version="1.0">
              <emma:interpretation id="{D2075C19-096F-44E7-A676-EC71F69845E8}" emma:medium="tactile" emma:mode="ink">
                <msink:context xmlns:msink="http://schemas.microsoft.com/ink/2010/main" type="inkWord" rotatedBoundingBox="18667,15672 18969,15676 18961,16218 18659,16214"/>
              </emma:interpretation>
              <emma:one-of disjunction-type="recognition" id="oneOf22">
                <emma:interpretation id="interp110" emma:lang="en-US" emma:confidence="0">
                  <emma:literal>of</emma:literal>
                </emma:interpretation>
                <emma:interpretation id="interp111" emma:lang="en-US" emma:confidence="0">
                  <emma:literal>0</emma:literal>
                </emma:interpretation>
                <emma:interpretation id="interp112" emma:lang="en-US" emma:confidence="0">
                  <emma:literal>O</emma:literal>
                </emma:interpretation>
                <emma:interpretation id="interp113" emma:lang="en-US" emma:confidence="0">
                  <emma:literal>o</emma:literal>
                </emma:interpretation>
                <emma:interpretation id="interp114" emma:lang="en-US" emma:confidence="0">
                  <emma:literal>Of</emma:literal>
                </emma:interpretation>
              </emma:one-of>
            </emma:emma>
          </inkml:annotationXML>
          <inkml:trace contextRef="#ctx0" brushRef="#br1" timeOffset="298210.1237">6872 9225 11352,'-13'-31'4644,"6"12"-387,7 19-516,0 0-2322,0 0-645,0 0-387,-19 12-258,10 4-129,2 7 0,1 4-129,3 5 129,3 5-129,0-1 0,5 1 129,7-1-129,8-6 129,1-3 0,6-9 0,0-13 258,7-5 0,-4-11 258,7-12-129,-8-16 258,1-2 0,-14-14-129,-2 2 0,-14-8-129,0 6 0,-21 0-387,-9 9 129,-8 8-645,-10 3-258,13 17-3612,-10 7-516,4 9 0,11 2-516</inkml:trace>
        </inkml:traceGroup>
      </inkml:traceGroup>
    </inkml:traceGroup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5:01.1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8AA6762-ADF7-4C7A-988B-93818EB67B5E}" emma:medium="tactile" emma:mode="ink">
          <msink:context xmlns:msink="http://schemas.microsoft.com/ink/2010/main" type="writingRegion" rotatedBoundingBox="3711,6607 9008,6785 8684,16433 3387,16254"/>
        </emma:interpretation>
      </emma:emma>
    </inkml:annotationXML>
    <inkml:traceGroup>
      <inkml:annotationXML>
        <emma:emma xmlns:emma="http://www.w3.org/2003/04/emma" version="1.0">
          <emma:interpretation id="{9E5EA078-A1E7-41CF-86B5-3B221B4AABE9}" emma:medium="tactile" emma:mode="ink">
            <msink:context xmlns:msink="http://schemas.microsoft.com/ink/2010/main" type="paragraph" rotatedBoundingBox="3715,6592 8672,6862 8646,7339 3690,70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D4A235-D9DA-46DD-B5FB-E133641932E5}" emma:medium="tactile" emma:mode="ink">
              <msink:context xmlns:msink="http://schemas.microsoft.com/ink/2010/main" type="line" rotatedBoundingBox="3715,6592 8672,6862 8646,7339 3690,7069"/>
            </emma:interpretation>
          </emma:emma>
        </inkml:annotationXML>
        <inkml:traceGroup>
          <inkml:annotationXML>
            <emma:emma xmlns:emma="http://www.w3.org/2003/04/emma" version="1.0">
              <emma:interpretation id="{2BECCCA4-AB44-47E9-ABA3-0629335C55CF}" emma:medium="tactile" emma:mode="ink">
                <msink:context xmlns:msink="http://schemas.microsoft.com/ink/2010/main" type="inkWord" rotatedBoundingBox="3715,6601 4161,6625 4136,7093 3690,7069"/>
              </emma:interpretation>
              <emma:one-of disjunction-type="recognition" id="oneOf0">
                <emma:interpretation id="interp0" emma:lang="en-US" emma:confidence="0">
                  <emma:literal>o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0</emma:literal>
                </emma:interpretation>
                <emma:interpretation id="interp3" emma:lang="en-US" emma:confidence="0">
                  <emma:literal>9</emma:literal>
                </emma:interpretation>
                <emma:interpretation id="interp4" emma:lang="en-US" emma:confidence="0">
                  <emma:literal>a</emma:literal>
                </emma:interpretation>
              </emma:one-of>
            </emma:emma>
          </inkml:annotationXML>
          <inkml:trace contextRef="#ctx0" brushRef="#br0">2251 6136 1161,'16'-2'2709,"-16"2"-258,0 0 258,20-11-129,-20 11-774,0 0 0,0 0 258,7-18-387,-7 18 0,0 0-258,0 0 129,-2-19-129,2 19-387,-18-13-129,18 13-258,-28-9-129,12 9-129,-7-1-129,3 1 0,-1 3-258,0 6 129,3 5-129,0 2 0,6 4-129,1 3 129,6 2 0,1 2 0,4 3 0,2 2-129,8 0 258,3 0-258,3 0 258,2-4-258,1-1 258,4-2-258,2-6 129,4-2 0,1-9 0,4-2 258,-2-6-129,5-6 258,-7-13 0,6-4 0,-9-9 0,-1-2 129,-8-9-258,-4 2 129,-8-5-258,-5 5 129,-1 0-258,-8 4-129,-8 7 129,-6 1-129,-1 13-129,-4 0-258,4 16-387,-11-11-1032,15 11-2709,-4 6-129,0 4 0,7 8-516</inkml:trace>
        </inkml:traceGroup>
        <inkml:traceGroup>
          <inkml:annotationXML>
            <emma:emma xmlns:emma="http://www.w3.org/2003/04/emma" version="1.0">
              <emma:interpretation id="{09BE7579-C44F-4FD8-835B-BA3CAE0135FA}" emma:medium="tactile" emma:mode="ink">
                <msink:context xmlns:msink="http://schemas.microsoft.com/ink/2010/main" type="inkWord" rotatedBoundingBox="5272,6677 5599,6694 5578,7074 5251,7056"/>
              </emma:interpretation>
              <emma:one-of disjunction-type="recognition" id="oneOf1">
                <emma:interpretation id="interp5" emma:lang="en-US" emma:confidence="0">
                  <emma:literal>o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0</emma:literal>
                </emma:interpretation>
                <emma:interpretation id="interp8" emma:lang="en-US" emma:confidence="0">
                  <emma:literal>8</emma:literal>
                </emma:interpretation>
                <emma:interpretation id="interp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717.6013">3783 6166 6837,'0'-18'3870,"0"-2"0,0 20-387,0 0-1935,-32-1-387,32 1-387,-36 5-387,17 7-129,1 3-129,2 6 0,3 2-129,4 6 0,4 3 129,3 0-258,2 1 129,9-1 129,4-1 387,10-3-129,-2-8 129,11-1 258,-3-13 129,10 1 0,-9-9 0,6-3-258,-10-15 0,5 2 0,-14-10-258,-1-2 0,-12-6-258,-4 2 129,-11-5-258,-7 2 129,-8 1-129,-3 4-258,-1 7 0,-4 0-258,11 18-774,-12-2-2451,10 9-774,7 6-387,2 6 129,9 9-516</inkml:trace>
        </inkml:traceGroup>
        <inkml:traceGroup>
          <inkml:annotationXML>
            <emma:emma xmlns:emma="http://www.w3.org/2003/04/emma" version="1.0">
              <emma:interpretation id="{0663E49A-DCB1-4DF2-B29D-7C15A412B2EF}" emma:medium="tactile" emma:mode="ink">
                <msink:context xmlns:msink="http://schemas.microsoft.com/ink/2010/main" type="inkWord" rotatedBoundingBox="6723,6772 7085,6792 7062,7203 6700,7183"/>
              </emma:interpretation>
              <emma:one-of disjunction-type="recognition" id="oneOf2">
                <emma:interpretation id="interp10" emma:lang="en-US" emma:confidence="0">
                  <emma:literal>o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0</emma:literal>
                </emma:interpretation>
                <emma:interpretation id="interp13" emma:lang="en-US" emma:confidence="0">
                  <emma:literal>8</emma:literal>
                </emma:interpretation>
                <emma:interpretation id="interp1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1279.2022">5236 6312 8772,'-3'-40'3999,"-10"7"387,13 33-645,0 0-1806,-32-25-645,32 25-516,-28 0-258,28 0-387,-31 16 0,17 2-129,2 5 0,3 5-129,2 4 129,5 4-129,2 1 0,11 0 0,5 1 258,8-4 0,3-6 129,9 1 0,-2-13 129,5-2 129,-7-12 129,5-2-129,-12-6 0,3-10-129,-8-12 129,-4-1-258,-7-10 0,-4-2 0,-5-5-129,0 0 0,-10 3-258,-7 4 0,1 10-258,-8-3-387,24 32-903,-43-16-3096,18 15 258,5 1-258,-1 10-129</inkml:trace>
        </inkml:traceGroup>
        <inkml:traceGroup>
          <inkml:annotationXML>
            <emma:emma xmlns:emma="http://www.w3.org/2003/04/emma" version="1.0">
              <emma:interpretation id="{82354469-A694-48DF-935C-7E5C528C89F9}" emma:medium="tactile" emma:mode="ink">
                <msink:context xmlns:msink="http://schemas.microsoft.com/ink/2010/main" type="inkWord" rotatedBoundingBox="8223,6850 8671,6874 8651,7246 8202,7221"/>
              </emma:interpretation>
              <emma:one-of disjunction-type="recognition" id="oneOf3">
                <emma:interpretation id="interp15" emma:lang="en-US" emma:confidence="0">
                  <emma:literal>o</emma:literal>
                </emma:interpretation>
                <emma:interpretation id="interp16" emma:lang="en-US" emma:confidence="0">
                  <emma:literal>O</emma:literal>
                </emma:interpretation>
                <emma:interpretation id="interp17" emma:lang="en-US" emma:confidence="0">
                  <emma:literal>0</emma:literal>
                </emma:interpretation>
                <emma:interpretation id="interp18" emma:lang="en-US" emma:confidence="0">
                  <emma:literal>@</emma:literal>
                </emma:interpretation>
                <emma:interpretation id="interp1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1731.603">6800 6374 11739,'-61'-46'4386,"29"31"0,11 12 0,-1 3-3225,-6 0-516,10 12-387,-1 3 0,10 8-387,7 3 258,2 5-258,2 4 0,14 1 0,5-1 129,8-1 0,4-4 0,8-5 0,-2-7 129,6-7-129,-6-11 129,4 0 129,-8-13 129,3-5 0,-14-12 0,-2 0 0,-11-9 0,-4 0 0,-7-2-129,-6 0-129,-11 5-387,-16-1-1161,5 10-2967,-11 15-129,-11 5-258,-5 8-387</inkml:trace>
        </inkml:traceGroup>
      </inkml:traceGroup>
    </inkml:traceGroup>
    <inkml:traceGroup>
      <inkml:annotationXML>
        <emma:emma xmlns:emma="http://www.w3.org/2003/04/emma" version="1.0">
          <emma:interpretation id="{529584DE-4622-4F87-AA25-D2ACE830E522}" emma:medium="tactile" emma:mode="ink">
            <msink:context xmlns:msink="http://schemas.microsoft.com/ink/2010/main" type="paragraph" rotatedBoundingBox="3827,7421 8654,7686 8626,8192 3799,7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542E06-26A5-48AF-8DA1-681489607907}" emma:medium="tactile" emma:mode="ink">
              <msink:context xmlns:msink="http://schemas.microsoft.com/ink/2010/main" type="inkBullet" rotatedBoundingBox="3827,7421 4217,7443 4190,7949 3799,7927"/>
            </emma:interpretation>
            <emma:one-of disjunction-type="recognition" id="oneOf4">
              <emma:interpretation id="interp20" emma:lang="en-US" emma:confidence="0">
                <emma:literal>o</emma:literal>
              </emma:interpretation>
              <emma:interpretation id="interp21" emma:lang="en-US" emma:confidence="0">
                <emma:literal>O</emma:literal>
              </emma:interpretation>
              <emma:interpretation id="interp22" emma:lang="en-US" emma:confidence="0">
                <emma:literal>0</emma:literal>
              </emma:interpretation>
              <emma:interpretation id="interp23" emma:lang="en-US" emma:confidence="0">
                <emma:literal>8</emma:literal>
              </emma:interpretation>
              <emma:interpretation id="interp24" emma:lang="en-US" emma:confidence="0">
                <emma:literal>@</emma:literal>
              </emma:interpretation>
            </emma:one-of>
          </emma:emma>
        </inkml:annotationXML>
        <inkml:trace contextRef="#ctx0" brushRef="#br0" timeOffset="5694.01">2497 7142 2322,'-25'-19'3354,"-7"3"387,32 16-903,-32-16-258,32 16-258,-27-14-258,9 1-516,18 13-258,-21-12 0,21 12-387,-20-11 0,20 11-258,-21-9-258,21 9 0,-27 0-258,27 0 0,-26 0-129,10 5 0,16-5 129,-25 22-129,25-22 0,-18 32 129,13-13-129,5 6 129,0 0 0,3 4 0,8-3-129,7 3 129,3-4 0,4 0 0,0-8 0,3-1 0,1-5-129,3-4 258,-6-7-129,5 0 129,-5-2 0,1-10 0,-4-6 129,0-3-129,-7-6 0,-1-3 0,-8-8 0,-4-1-129,-3-5 0,-2-1 0,-12 1-129,-5 3 0,-4 4 0,-8 1-129,1 11-129,-6 0-129,10 18-387,-15-11-1419,12 17-2580,5 1 258,2 5-258,10 16-258</inkml:trace>
      </inkml:traceGroup>
      <inkml:traceGroup>
        <inkml:annotationXML>
          <emma:emma xmlns:emma="http://www.w3.org/2003/04/emma" version="1.0">
            <emma:interpretation id="{6B35D39F-95D8-4279-A8CD-782398CA917E}" emma:medium="tactile" emma:mode="ink">
              <msink:context xmlns:msink="http://schemas.microsoft.com/ink/2010/main" type="line" rotatedBoundingBox="5482,7588 8650,7762 8627,8180 5459,8006"/>
            </emma:interpretation>
          </emma:emma>
        </inkml:annotationXML>
        <inkml:traceGroup>
          <inkml:annotationXML>
            <emma:emma xmlns:emma="http://www.w3.org/2003/04/emma" version="1.0">
              <emma:interpretation id="{5972C61F-1188-48F9-B4D3-D47FEC26B050}" emma:medium="tactile" emma:mode="ink">
                <msink:context xmlns:msink="http://schemas.microsoft.com/ink/2010/main" type="inkWord" rotatedBoundingBox="5482,7588 5829,7607 5806,8023 5459,8004"/>
              </emma:interpretation>
              <emma:one-of disjunction-type="recognition" id="oneOf5">
                <emma:interpretation id="interp25" emma:lang="en-US" emma:confidence="0">
                  <emma:literal>o</emma:literal>
                </emma:interpretation>
                <emma:interpretation id="interp26" emma:lang="en-US" emma:confidence="0">
                  <emma:literal>O</emma:literal>
                </emma:interpretation>
                <emma:interpretation id="interp27" emma:lang="en-US" emma:confidence="0">
                  <emma:literal>0</emma:literal>
                </emma:interpretation>
                <emma:interpretation id="interp28" emma:lang="en-US" emma:confidence="0">
                  <emma:literal>8</emma:literal>
                </emma:interpretation>
                <emma:interpretation id="interp29" emma:lang="en-US" emma:confidence="0">
                  <emma:literal>°</emma:literal>
                </emma:interpretation>
              </emma:one-of>
            </emma:emma>
          </inkml:annotationXML>
          <inkml:trace contextRef="#ctx0" brushRef="#br0" timeOffset="6442.8113">4080 7069 7740,'-32'-21'4386,"-6"7"0,22 14-387,0 3-1806,-10-1-645,10 18-258,-9-4-645,7 10-258,-1 3-258,3 5 0,5 1-129,5 3 129,6-3-129,4 1 258,10-6-129,9-2 258,2-8-129,9-2 129,-4-11 0,8 2 129,-8-9 0,4 0-129,-8-11 0,1-3 0,-6-7-129,-1-4 0,-8-7 0,-4-4-129,-7-5 0,-1-2-129,-9 3 129,-5 0-258,-4 5-129,-6 1-129,4 18-645,-14-5-1935,9 15-1935,0 6 129,2 7-387,4 13-129</inkml:trace>
        </inkml:traceGroup>
        <inkml:traceGroup>
          <inkml:annotationXML>
            <emma:emma xmlns:emma="http://www.w3.org/2003/04/emma" version="1.0">
              <emma:interpretation id="{EB6637EE-CEF1-4E9C-8F63-8D0270221849}" emma:medium="tactile" emma:mode="ink">
                <msink:context xmlns:msink="http://schemas.microsoft.com/ink/2010/main" type="inkWord" rotatedBoundingBox="6818,7690 7216,7712 7195,8101 6797,8080"/>
              </emma:interpretation>
              <emma:one-of disjunction-type="recognition" id="oneOf6">
                <emma:interpretation id="interp30" emma:lang="en-US" emma:confidence="0">
                  <emma:literal>o</emma:literal>
                </emma:interpretation>
                <emma:interpretation id="interp31" emma:lang="en-US" emma:confidence="0">
                  <emma:literal>O</emma:literal>
                </emma:interpretation>
                <emma:interpretation id="interp32" emma:lang="en-US" emma:confidence="0">
                  <emma:literal>0</emma:literal>
                </emma:interpretation>
                <emma:interpretation id="interp33" emma:lang="en-US" emma:confidence="0">
                  <emma:literal>@</emma:literal>
                </emma:interpretation>
                <emma:interpretation id="interp34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7066.8124">5355 7212 9804,'-30'-18'4515,"-9"13"-129,23 5-516,16 0-2193,-41 23-774,28 0-258,-4-2-387,6 8-129,2-1-129,9 4 0,0 0 258,9-2-258,9-5 258,7-2-129,7-5 387,5-4-258,4-8 258,5-1 0,-7-5 0,2-7 0,-7-13-129,0 3 0,-13-14-129,-5-1 0,-12-7-129,-4-3-129,-13-3 0,-6 2 0,-6 6 0,-5 1-129,-1 13-129,-6 6-387,10 17-516,-12 0-2838,13 12-645,6 9-387,0 2 129</inkml:trace>
        </inkml:traceGroup>
        <inkml:traceGroup>
          <inkml:annotationXML>
            <emma:emma xmlns:emma="http://www.w3.org/2003/04/emma" version="1.0">
              <emma:interpretation id="{7F11F041-05F8-441B-9F59-B398C08017A4}" emma:medium="tactile" emma:mode="ink">
                <msink:context xmlns:msink="http://schemas.microsoft.com/ink/2010/main" type="inkWord" rotatedBoundingBox="8579,7777 8649,7781 8629,8149 8559,8145"/>
              </emma:interpretation>
              <emma:one-of disjunction-type="recognition" id="oneOf7">
                <emma:interpretation id="interp35" emma:lang="en-US" emma:confidence="0">
                  <emma:literal>|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l</emma:literal>
                </emma:interpretation>
                <emma:interpretation id="interp38" emma:lang="en-US" emma:confidence="0">
                  <emma:literal>1</emma:literal>
                </emma:interpretation>
                <emma:interpretation id="interp3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7410.013">6949 7230 14448,'5'-17'4902,"4"-4"-258,-9 21 0,16-7-3612,-16 7-387,0 0-129,0 0-129,0 25-129,0-4-129,0 10 129,2 2 0,2 6-387,1 8-129,-5-12-1032,11 6-3354,-11-3-258,0-6 0,0-4-258</inkml:trace>
        </inkml:traceGroup>
      </inkml:traceGroup>
    </inkml:traceGroup>
    <inkml:traceGroup>
      <inkml:annotationXML>
        <emma:emma xmlns:emma="http://www.w3.org/2003/04/emma" version="1.0">
          <emma:interpretation id="{7882838F-3635-4F49-A50A-9CA96B91EEBC}" emma:medium="tactile" emma:mode="ink">
            <msink:context xmlns:msink="http://schemas.microsoft.com/ink/2010/main" type="paragraph" rotatedBoundingBox="4029,8350 8688,8575 8657,9224 3998,89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77160E-4FAA-4545-904F-5551042F50C7}" emma:medium="tactile" emma:mode="ink">
              <msink:context xmlns:msink="http://schemas.microsoft.com/ink/2010/main" type="line" rotatedBoundingBox="4029,8350 8688,8575 8657,9224 3998,8999"/>
            </emma:interpretation>
          </emma:emma>
        </inkml:annotationXML>
        <inkml:traceGroup>
          <inkml:annotationXML>
            <emma:emma xmlns:emma="http://www.w3.org/2003/04/emma" version="1.0">
              <emma:interpretation id="{7797227B-BF35-424A-A30F-9C3435BB6790}" emma:medium="tactile" emma:mode="ink">
                <msink:context xmlns:msink="http://schemas.microsoft.com/ink/2010/main" type="inkWord" rotatedBoundingBox="4028,8379 4387,8396 4357,9017 3998,8999"/>
              </emma:interpretation>
              <emma:one-of disjunction-type="recognition" id="oneOf8">
                <emma:interpretation id="interp40" emma:lang="en-US" emma:confidence="0">
                  <emma:literal>O</emma:literal>
                </emma:interpretation>
                <emma:interpretation id="interp41" emma:lang="en-US" emma:confidence="0">
                  <emma:literal>o</emma:literal>
                </emma:interpretation>
                <emma:interpretation id="interp42" emma:lang="en-US" emma:confidence="0">
                  <emma:literal>0</emma:literal>
                </emma:interpretation>
                <emma:interpretation id="interp43" emma:lang="en-US" emma:confidence="0">
                  <emma:literal>8</emma:literal>
                </emma:interpretation>
                <emma:interpretation id="interp4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8252.4145">2554 8050 1935,'17'-34'3096,"-17"34"387,-5-25 129,5 25-903,-21-11-516,1 8-387,4 3-387,-7 1-129,3 19-258,-3-4-129,6 14-387,-1-1-129,5 8 0,4-1-258,4 6 0,5-3 0,2 4 0,10-9 129,11 1 129,1-10-129,9 0 258,-4-10 0,8-5 129,-7-10-129,10 0 0,-12-19 0,4-3-129,-9-12 0,0-3-129,-8-11 0,-7-5-129,-6-10 129,-2-1-258,-14 0 129,-6 4-129,-4 8 0,-5 6-387,2 16-129,-6 3-516,15 27-2064,-4 11-1548,5 12 129,6 13-387,2 3-258</inkml:trace>
        </inkml:traceGroup>
        <inkml:traceGroup>
          <inkml:annotationXML>
            <emma:emma xmlns:emma="http://www.w3.org/2003/04/emma" version="1.0">
              <emma:interpretation id="{2AF45CAF-9F27-445F-8AF8-33FCC1591975}" emma:medium="tactile" emma:mode="ink">
                <msink:context xmlns:msink="http://schemas.microsoft.com/ink/2010/main" type="inkWord" rotatedBoundingBox="5383,8416 5739,8433 5710,9051 5353,9034"/>
              </emma:interpretation>
              <emma:one-of disjunction-type="recognition" id="oneOf9">
                <emma:interpretation id="interp45" emma:lang="en-US" emma:confidence="0">
                  <emma:literal>0</emma:literal>
                </emma:interpretation>
                <emma:interpretation id="interp46" emma:lang="en-US" emma:confidence="0">
                  <emma:literal>O</emma:literal>
                </emma:interpretation>
                <emma:interpretation id="interp47" emma:lang="en-US" emma:confidence="0">
                  <emma:literal>o</emma:literal>
                </emma:interpretation>
                <emma:interpretation id="interp48" emma:lang="en-US" emma:confidence="0">
                  <emma:literal>a</emma:literal>
                </emma:interpretation>
                <emma:interpretation id="interp4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8736.0152">3852 8060 11868,'-28'-44'4773,"12"24"-516,16 20 129,-27 0-2322,9 0-1290,13 14-387,-4 10-258,5 8 0,1 5-129,3 6 0,0 1 0,3 6 0,8-6 0,5 1 129,2-8-129,5-5 0,2-7 0,3-7 129,1-11 0,5-5 129,-4-6 129,4-10-129,-8-13 129,3-6-129,-8-14 129,-3-4-129,-11-12 0,-7-4-129,-2-3 0,-14 6-129,-3 6-129,-8 4-258,2 24-516,-12 2-2709,8 19-1161,4 9 0,2 19-258,9 13-387</inkml:trace>
        </inkml:traceGroup>
        <inkml:traceGroup>
          <inkml:annotationXML>
            <emma:emma xmlns:emma="http://www.w3.org/2003/04/emma" version="1.0">
              <emma:interpretation id="{3ACDDE3C-6B0B-4A1D-8FDE-4AA3C112BCEA}" emma:medium="tactile" emma:mode="ink">
                <msink:context xmlns:msink="http://schemas.microsoft.com/ink/2010/main" type="inkWord" rotatedBoundingBox="6926,8644 6990,8647 6969,9092 6904,9088"/>
              </emma:interpretation>
              <emma:one-of disjunction-type="recognition" id="oneOf10">
                <emma:interpretation id="interp50" emma:lang="en-US" emma:confidence="0">
                  <emma:literal>|</emma:literal>
                </emma:interpretation>
                <emma:interpretation id="interp51" emma:lang="en-US" emma:confidence="0">
                  <emma:literal>I</emma:literal>
                </emma:interpretation>
                <emma:interpretation id="interp52" emma:lang="en-US" emma:confidence="0">
                  <emma:literal>l</emma:literal>
                </emma:interpretation>
                <emma:interpretation id="interp53" emma:lang="en-US" emma:confidence="0">
                  <emma:literal>1</emma:literal>
                </emma:interpretation>
                <emma:interpretation id="interp5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9141.6161">5327 8096 12126,'-7'-23'4773,"7"23"-387,0 0 258,-22-23-2709,22 23-903,0 12-387,0 8-129,0 3-129,2 10-129,2 5 0,3 5-129,-4 1-129,1 0-129,3 1-129,-7-11-387,12 8-1548,-8-11-2580,-4-10 129,0-3-258,0-18-129</inkml:trace>
        </inkml:traceGroup>
        <inkml:traceGroup>
          <inkml:annotationXML>
            <emma:emma xmlns:emma="http://www.w3.org/2003/04/emma" version="1.0">
              <emma:interpretation id="{CB8B5B9A-3E38-4777-B4D9-C6DCD093CA61}" emma:medium="tactile" emma:mode="ink">
                <msink:context xmlns:msink="http://schemas.microsoft.com/ink/2010/main" type="inkWord" rotatedBoundingBox="8242,8654 8683,8676 8659,9180 8217,9159"/>
              </emma:interpretation>
              <emma:one-of disjunction-type="recognition" id="oneOf11">
                <emma:interpretation id="interp55" emma:lang="en-US" emma:confidence="0">
                  <emma:literal>o</emma:literal>
                </emma:interpretation>
                <emma:interpretation id="interp56" emma:lang="en-US" emma:confidence="0">
                  <emma:literal>O</emma:literal>
                </emma:interpretation>
                <emma:interpretation id="interp57" emma:lang="en-US" emma:confidence="0">
                  <emma:literal>0</emma:literal>
                </emma:interpretation>
                <emma:interpretation id="interp58" emma:lang="en-US" emma:confidence="0">
                  <emma:literal>a</emma:literal>
                </emma:interpretation>
                <emma:interpretation id="interp5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9703.217">6755 8167 9546,'5'-39'4644,"-5"39"-129,-5-30-387,-4 12-1806,9 18-903,0 0-516,0 0-258,-25-14-258,25 14-258,-26 12 0,10 6-129,-2 5 0,0 7 0,0 4 0,6 7 0,5 2 0,3 3 0,4 0 0,7-1 0,11-1 129,9-5-129,5-5 258,7-7 0,2-10-129,5-6 258,-3-11-129,5-3 129,-9-19-129,-2-5 0,-8-8-129,-8-4 0,-10-6 0,-9-1-129,-4 0 0,-16-2-258,-5 9-258,-20-9-1161,4 14-2709,-9 9-516,-7 4 0,0 13-387</inkml:trace>
        </inkml:traceGroup>
      </inkml:traceGroup>
    </inkml:traceGroup>
    <inkml:traceGroup>
      <inkml:annotationXML>
        <emma:emma xmlns:emma="http://www.w3.org/2003/04/emma" version="1.0">
          <emma:interpretation id="{F6CD7659-95EE-4CA6-9146-A443E3AD5895}" emma:medium="tactile" emma:mode="ink">
            <msink:context xmlns:msink="http://schemas.microsoft.com/ink/2010/main" type="paragraph" rotatedBoundingBox="4159,9402 8532,9549 8508,10260 4135,10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A212E2-2D02-42AD-B78E-F4F5797C4A3F}" emma:medium="tactile" emma:mode="ink">
              <msink:context xmlns:msink="http://schemas.microsoft.com/ink/2010/main" type="line" rotatedBoundingBox="4159,9402 8532,9549 8508,10260 4135,10113"/>
            </emma:interpretation>
          </emma:emma>
        </inkml:annotationXML>
        <inkml:traceGroup>
          <inkml:annotationXML>
            <emma:emma xmlns:emma="http://www.w3.org/2003/04/emma" version="1.0">
              <emma:interpretation id="{4DA71C1B-1844-4482-A505-C35D49ECFA9C}" emma:medium="tactile" emma:mode="ink">
                <msink:context xmlns:msink="http://schemas.microsoft.com/ink/2010/main" type="inkWord" rotatedBoundingBox="4156,9465 4453,9475 4433,10069 4136,10059"/>
              </emma:interpretation>
              <emma:one-of disjunction-type="recognition" id="oneOf12">
                <emma:interpretation id="interp60" emma:lang="en-US" emma:confidence="1">
                  <emma:literal>0</emma:literal>
                </emma:interpretation>
                <emma:interpretation id="interp61" emma:lang="en-US" emma:confidence="0">
                  <emma:literal>O</emma:literal>
                </emma:interpretation>
                <emma:interpretation id="interp62" emma:lang="en-US" emma:confidence="0">
                  <emma:literal>o</emma:literal>
                </emma:interpretation>
                <emma:interpretation id="interp63" emma:lang="en-US" emma:confidence="0">
                  <emma:literal>d</emma:literal>
                </emma:interpretation>
                <emma:interpretation id="interp6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10436.4183">2657 8978 8385,'0'-25'4257,"0"25"129,-18-16-387,18 16-1548,-23-3-774,0 3-645,9 12-129,-6 6-387,8 14-129,-3 5-129,8 11-129,2 6-129,5 4 129,0 1-129,9-2 0,7-5 0,7-10 129,2-8 129,3-11 0,1-14 0,5-7 129,-6-8 0,4-10 129,-7-12-129,-4-6-129,-7-10 0,-6-6 0,-8-9-129,-4-1-129,-12-1 129,-5 3-258,-2 4-129,-4 6-258,6 16-387,-10 0-1806,8 18-2064,23 14 129,-27 0-258,24 18-258</inkml:trace>
        </inkml:traceGroup>
        <inkml:traceGroup>
          <inkml:annotationXML>
            <emma:emma xmlns:emma="http://www.w3.org/2003/04/emma" version="1.0">
              <emma:interpretation id="{CE72CC5C-7554-4CF5-8A5C-A62221C852C4}" emma:medium="tactile" emma:mode="ink">
                <msink:context xmlns:msink="http://schemas.microsoft.com/ink/2010/main" type="inkWord" rotatedBoundingBox="5463,9446 5771,9456 5752,10020 5444,10009"/>
              </emma:interpretation>
              <emma:one-of disjunction-type="recognition" id="oneOf13">
                <emma:interpretation id="interp65" emma:lang="en-US" emma:confidence="0">
                  <emma:literal>of</emma:literal>
                </emma:interpretation>
                <emma:interpretation id="interp66" emma:lang="en-US" emma:confidence="0">
                  <emma:literal>0</emma:literal>
                </emma:interpretation>
                <emma:interpretation id="interp67" emma:lang="en-US" emma:confidence="0">
                  <emma:literal>O</emma:literal>
                </emma:interpretation>
                <emma:interpretation id="interp68" emma:lang="en-US" emma:confidence="0">
                  <emma:literal>o</emma:literal>
                </emma:interpretation>
                <emma:interpretation id="interp69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10904.419">3993 9017 12255,'-34'-14'4644,"-5"14"-387,21 5 0,6 15-2709,-13-1-645,12 13-387,-3 2-129,9 5-129,2 4-129,5 2 0,3-5 0,11 3 0,4-11 129,7-3 0,0-12 0,5 1 129,-1-16 129,3-2-129,-4-9 0,4-9 0,-9-12 1,2-7-388,-10-11 0,-7-7 0,-8-4 0,0-7 0,-16 6 0,-10 1 0,-1 9 0,-7 6-517,9 28-1160,-8 3-2967,4 13-387,8 9 129,3 16-258</inkml:trace>
        </inkml:traceGroup>
        <inkml:traceGroup>
          <inkml:annotationXML>
            <emma:emma xmlns:emma="http://www.w3.org/2003/04/emma" version="1.0">
              <emma:interpretation id="{4FDF96CC-BFC6-437A-AF8B-3CD940B80FC7}" emma:medium="tactile" emma:mode="ink">
                <msink:context xmlns:msink="http://schemas.microsoft.com/ink/2010/main" type="inkWord" rotatedBoundingBox="6809,9744 6876,9746 6860,10205 6794,10202"/>
              </emma:interpretation>
              <emma:one-of disjunction-type="recognition" id="oneOf14">
                <emma:interpretation id="interp70" emma:lang="en-US" emma:confidence="0">
                  <emma:literal>(</emma:literal>
                </emma:interpretation>
                <emma:interpretation id="interp71" emma:lang="en-US" emma:confidence="0">
                  <emma:literal>{</emma:literal>
                </emma:interpretation>
                <emma:interpretation id="interp72" emma:lang="en-US" emma:confidence="0">
                  <emma:literal>I</emma:literal>
                </emma:interpretation>
                <emma:interpretation id="interp73" emma:lang="en-US" emma:confidence="0">
                  <emma:literal>|</emma:literal>
                </emma:interpretation>
                <emma:interpretation id="interp7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1341.2199">5247 9188 12126,'-20'-27'4773,"20"27"-258,-19-10 129,19 10-2193,0 0-1290,-22 16-258,20 12-387,-3 1-129,5 10-129,0 0-129,4 5-129,3 3-258,0-8-387,9 10-1161,-11-8-2709,1-7-129,-1-2-129,-5-9-258</inkml:trace>
        </inkml:traceGroup>
        <inkml:traceGroup>
          <inkml:annotationXML>
            <emma:emma xmlns:emma="http://www.w3.org/2003/04/emma" version="1.0">
              <emma:interpretation id="{81346D9F-97BF-4199-AADE-FD3042A79625}" emma:medium="tactile" emma:mode="ink">
                <msink:context xmlns:msink="http://schemas.microsoft.com/ink/2010/main" type="inkWord" rotatedBoundingBox="8466,9623 8529,9625 8513,10125 8449,10122"/>
              </emma:interpretation>
              <emma:one-of disjunction-type="recognition" id="oneOf15">
                <emma:interpretation id="interp75" emma:lang="en-US" emma:confidence="0">
                  <emma:literal>|</emma:literal>
                </emma:interpretation>
                <emma:interpretation id="interp76" emma:lang="en-US" emma:confidence="0">
                  <emma:literal>I</emma:literal>
                </emma:interpretation>
                <emma:interpretation id="interp77" emma:lang="en-US" emma:confidence="0">
                  <emma:literal>l</emma:literal>
                </emma:interpretation>
                <emma:interpretation id="interp78" emma:lang="en-US" emma:confidence="0">
                  <emma:literal>1</emma:literal>
                </emma:interpretation>
                <emma:interpretation id="interp7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1668.8205">6837 9062 15093,'7'-16'4902,"6"0"0,-13 16-258,3 25-3096,-3-8-903,0 17 0,0 2-257,4 12-388,-1 3 0,-1 3 0,9 8-904,-11-10-3740,0-6-129,3-5-129,-1-6-258</inkml:trace>
        </inkml:traceGroup>
      </inkml:traceGroup>
    </inkml:traceGroup>
    <inkml:traceGroup>
      <inkml:annotationXML>
        <emma:emma xmlns:emma="http://www.w3.org/2003/04/emma" version="1.0">
          <emma:interpretation id="{8EFB939B-B02E-496A-95C5-FC1A2500A0BE}" emma:medium="tactile" emma:mode="ink">
            <msink:context xmlns:msink="http://schemas.microsoft.com/ink/2010/main" type="paragraph" rotatedBoundingBox="4071,10441 8693,10485 8687,11162 4064,111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A65D61-C3B7-4185-9D2F-A61249EAAA8B}" emma:medium="tactile" emma:mode="ink">
              <msink:context xmlns:msink="http://schemas.microsoft.com/ink/2010/main" type="inkBullet" rotatedBoundingBox="4070,10493 4363,10495 4358,11053 4065,11050"/>
            </emma:interpretation>
            <emma:one-of disjunction-type="recognition" id="oneOf16">
              <emma:interpretation id="interp80" emma:lang="en-US" emma:confidence="0">
                <emma:literal>0</emma:literal>
              </emma:interpretation>
              <emma:interpretation id="interp81" emma:lang="en-US" emma:confidence="0">
                <emma:literal>O</emma:literal>
              </emma:interpretation>
              <emma:interpretation id="interp82" emma:lang="en-US" emma:confidence="0">
                <emma:literal>o</emma:literal>
              </emma:interpretation>
              <emma:interpretation id="interp83" emma:lang="en-US" emma:confidence="0">
                <emma:literal>8</emma:literal>
              </emma:interpretation>
              <emma:interpretation id="interp84" emma:lang="en-US" emma:confidence="0">
                <emma:literal>d</emma:literal>
              </emma:interpretation>
            </emma:one-of>
          </emma:emma>
        </inkml:annotationXML>
        <inkml:trace contextRef="#ctx0" brushRef="#br0" timeOffset="12589.2221">2609 10001 9804,'2'-16'4515,"-2"16"-129,0 0-516,-25-25-1677,25 25-774,-29 0-516,29 0-387,-35 16-129,17 4-129,-2 4-258,4 8 129,4 8-129,1 4 129,6 4-129,5 0 0,0 0 0,9-3 129,7-4-129,7-8 0,0-8 129,5-5 129,3-11 0,-1-4 129,-3-5-129,3-7 129,-9-14 0,2-6 0,-8-9 0,-3-5-258,-8-10 129,-4-3-258,-6-4 129,-10-1-129,-5 4 129,-6 3-258,-1 13 0,-4 7-258,5 16-387,-9 6-1677,8 10-2193,14 21 0,1 9-258,12 11-258</inkml:trace>
      </inkml:traceGroup>
      <inkml:traceGroup>
        <inkml:annotationXML>
          <emma:emma xmlns:emma="http://www.w3.org/2003/04/emma" version="1.0">
            <emma:interpretation id="{09FA92D1-C294-41BF-BA4A-F762C662648B}" emma:medium="tactile" emma:mode="ink">
              <msink:context xmlns:msink="http://schemas.microsoft.com/ink/2010/main" type="line" rotatedBoundingBox="6553,10464 8693,10485 8687,11162 6546,11141"/>
            </emma:interpretation>
          </emma:emma>
        </inkml:annotationXML>
        <inkml:traceGroup>
          <inkml:annotationXML>
            <emma:emma xmlns:emma="http://www.w3.org/2003/04/emma" version="1.0">
              <emma:interpretation id="{E72BDC78-E2A9-4035-BDB0-6B50D55D0E4D}" emma:medium="tactile" emma:mode="ink">
                <msink:context xmlns:msink="http://schemas.microsoft.com/ink/2010/main" type="inkWord" rotatedBoundingBox="6552,10570 6844,10573 6838,11144 6546,11141"/>
              </emma:interpretation>
              <emma:one-of disjunction-type="recognition" id="oneOf17">
                <emma:interpretation id="interp85" emma:lang="en-US" emma:confidence="1">
                  <emma:literal>0</emma:literal>
                </emma:interpretation>
                <emma:interpretation id="interp86" emma:lang="en-US" emma:confidence="0">
                  <emma:literal>O</emma:literal>
                </emma:interpretation>
                <emma:interpretation id="interp87" emma:lang="en-US" emma:confidence="0">
                  <emma:literal>o</emma:literal>
                </emma:interpretation>
                <emma:interpretation id="interp88" emma:lang="en-US" emma:confidence="0">
                  <emma:literal>8</emma:literal>
                </emma:interpretation>
                <emma:interpretation id="interp8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13650.024">5062 10088 9030,'-9'-18'3999,"9"18"387,-29 0-516,6 9-1806,9 18-516,-9-2-645,10 14-387,-4 4-258,10 5 0,1-2-129,6 4-129,0-4 129,11-3-129,7-8 129,5-5 258,2-10 0,7-2 129,-4-18 0,6 0 129,-6-13-129,4-8 129,-10-15-129,1-3-129,-12-11 0,-6-1-129,-5-4-258,-9-4 129,-9 2-129,-8 4 0,-3 6-129,-1 8-129,3 11-258,-5 5-645,32 23-1677,-34 3-1935,17 13 129,8 16-258,3 4-258</inkml:trace>
        </inkml:traceGroup>
        <inkml:traceGroup>
          <inkml:annotationXML>
            <emma:emma xmlns:emma="http://www.w3.org/2003/04/emma" version="1.0">
              <emma:interpretation id="{4835C978-5ECF-4D36-9B4E-87EC82A43822}" emma:medium="tactile" emma:mode="ink">
                <msink:context xmlns:msink="http://schemas.microsoft.com/ink/2010/main" type="inkWord" rotatedBoundingBox="8275,10481 8693,10485 8688,11074 8269,11070"/>
              </emma:interpretation>
              <emma:one-of disjunction-type="recognition" id="oneOf18">
                <emma:interpretation id="interp90" emma:lang="en-US" emma:confidence="0">
                  <emma:literal>0</emma:literal>
                </emma:interpretation>
                <emma:interpretation id="interp91" emma:lang="en-US" emma:confidence="0">
                  <emma:literal>O</emma:literal>
                </emma:interpretation>
                <emma:interpretation id="interp92" emma:lang="en-US" emma:confidence="0">
                  <emma:literal>o</emma:literal>
                </emma:interpretation>
                <emma:interpretation id="interp93" emma:lang="en-US" emma:confidence="0">
                  <emma:literal>a</emma:literal>
                </emma:interpretation>
                <emma:interpretation id="interp94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14086.8247">6711 10026 12642,'0'-23'4773,"0"-4"-645,0 27 387,0 0-2451,-18-2-1419,18 2-387,-18 20-129,7 1-129,4 8 0,0 6 0,2 10 0,5 3 0,0 5 0,14 0 0,4-1 0,12-2 129,-1-11 0,8-3 129,-1-20 129,8-8 0,-7-11 0,6-15 0,-7-18 0,-1-6 0,-8-15 0,-6-4-258,-10-6 0,-11 1-258,-4 2-129,-24 3-774,1 12-3483,-24 15-258,-13 11 0,-11 14-258</inkml:trace>
        </inkml:traceGroup>
      </inkml:traceGroup>
    </inkml:traceGroup>
    <inkml:traceGroup>
      <inkml:annotationXML>
        <emma:emma xmlns:emma="http://www.w3.org/2003/04/emma" version="1.0">
          <emma:interpretation id="{CADDCA83-EF63-4C48-9BE8-B1032461CCA7}" emma:medium="tactile" emma:mode="ink">
            <msink:context xmlns:msink="http://schemas.microsoft.com/ink/2010/main" type="paragraph" rotatedBoundingBox="4142,11477 8474,11623 8454,12247 4121,12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333456-BD5F-46ED-A908-A782B6D52778}" emma:medium="tactile" emma:mode="ink">
              <msink:context xmlns:msink="http://schemas.microsoft.com/ink/2010/main" type="line" rotatedBoundingBox="4142,11477 8474,11623 8454,12247 4121,12101"/>
            </emma:interpretation>
          </emma:emma>
        </inkml:annotationXML>
        <inkml:traceGroup>
          <inkml:annotationXML>
            <emma:emma xmlns:emma="http://www.w3.org/2003/04/emma" version="1.0">
              <emma:interpretation id="{1B8C11B7-5D24-4318-AF9C-EE4B87752C05}" emma:medium="tactile" emma:mode="ink">
                <msink:context xmlns:msink="http://schemas.microsoft.com/ink/2010/main" type="inkWord" rotatedBoundingBox="4142,11487 5328,11527 5307,12136 4121,12096"/>
              </emma:interpretation>
              <emma:one-of disjunction-type="recognition" id="oneOf19">
                <emma:interpretation id="interp95" emma:lang="en-US" emma:confidence="0">
                  <emma:literal>0,</emma:literal>
                </emma:interpretation>
                <emma:interpretation id="interp96" emma:lang="en-US" emma:confidence="0">
                  <emma:literal>01</emma:literal>
                </emma:interpretation>
                <emma:interpretation id="interp97" emma:lang="en-US" emma:confidence="0">
                  <emma:literal>0</emma:literal>
                </emma:interpretation>
                <emma:interpretation id="interp98" emma:lang="en-US" emma:confidence="0">
                  <emma:literal>on</emma:literal>
                </emma:interpretation>
                <emma:interpretation id="interp99" emma:lang="en-US" emma:confidence="0">
                  <emma:literal>or</emma:literal>
                </emma:interpretation>
              </emma:one-of>
            </emma:emma>
          </inkml:annotationXML>
          <inkml:trace contextRef="#ctx0" brushRef="#br0" timeOffset="14976.0263">2721 11018 9159,'-21'-12'4257,"21"12"0,-32-2-387,5-1-1806,27 3-516,-39 16-774,21 5-387,-5 0-129,5 10-129,0 4-129,6 6 129,3 5-129,7 1 0,2 1 0,7 0 129,9-6 0,9-1 129,0-12 0,9-3 258,-2-17-129,7-2 258,-3-12-129,4-9 129,-8-16-258,2-2 129,-11-15-258,-3-1 0,-11-7 0,-7-2-129,-6-2 0,-14 4 0,-5 2 0,-7 7-258,-2 7 258,-2 5-516,0 14 129,1 4-774,13 16-1677,-1 7-1935,3 8-387,9 6 129,4 6-516</inkml:trace>
          <inkml:trace contextRef="#ctx0" brushRef="#br0" timeOffset="15350.427">3566 11036 11739,'12'-18'4773,"-12"18"-387,18-14 258,-18 14-2709,0 0-774,21 0-387,-21 0 0,0 0-258,22 22-129,-12-1-129,-4 4 129,3 9-258,-4 3-129,0 6 0,1 10-516,-6-14-774,3 4-3225,-3 3-387,0-9 0,0 1-387</inkml:trace>
        </inkml:traceGroup>
        <inkml:traceGroup>
          <inkml:annotationXML>
            <emma:emma xmlns:emma="http://www.w3.org/2003/04/emma" version="1.0">
              <emma:interpretation id="{F06C7C86-132A-45FC-B467-7C98C5830D26}" emma:medium="tactile" emma:mode="ink">
                <msink:context xmlns:msink="http://schemas.microsoft.com/ink/2010/main" type="inkWord" rotatedBoundingBox="6541,11558 6822,11567 6804,12098 6524,12088"/>
              </emma:interpretation>
              <emma:one-of disjunction-type="recognition" id="oneOf20">
                <emma:interpretation id="interp100" emma:lang="en-US" emma:confidence="0">
                  <emma:literal>0</emma:literal>
                </emma:interpretation>
                <emma:interpretation id="interp101" emma:lang="en-US" emma:confidence="0">
                  <emma:literal>O</emma:literal>
                </emma:interpretation>
                <emma:interpretation id="interp102" emma:lang="en-US" emma:confidence="0">
                  <emma:literal>o</emma:literal>
                </emma:interpretation>
                <emma:interpretation id="interp103" emma:lang="en-US" emma:confidence="0">
                  <emma:literal>8</emma:literal>
                </emma:interpretation>
                <emma:interpretation id="interp10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15990.0281">4994 11120 4386,'0'-23'4128,"5"-4"0,-5 27-258,0-20-1161,0 20-258,-14-12-387,-4 3-387,18 9-645,-23 9-387,14 9-258,-1 1-258,3 8 0,0 7 0,3 1-129,4 10 0,0-1 0,4 3 0,6-1 129,4-5-129,6-4 129,1-7-129,4-5 129,2-14 0,1-8 129,-1-4 0,0-19 129,-4-12-129,0-2 0,-9-10 0,-1-4 0,-13-6 0,0 1-258,-13 0 129,-5 5-129,-5 5 0,-7 6-129,2 8-387,-8 2-645,15 20-2193,-4 4-1290,-2 3 129,9 12-516,2 6-516</inkml:trace>
        </inkml:traceGroup>
        <inkml:traceGroup>
          <inkml:annotationXML>
            <emma:emma xmlns:emma="http://www.w3.org/2003/04/emma" version="1.0">
              <emma:interpretation id="{01F501CE-E99B-42B5-AFD2-D30F91C6664B}" emma:medium="tactile" emma:mode="ink">
                <msink:context xmlns:msink="http://schemas.microsoft.com/ink/2010/main" type="inkWord" rotatedBoundingBox="8365,11705 8472,11708 8454,12247 8346,12243"/>
              </emma:interpretation>
              <emma:one-of disjunction-type="recognition" id="oneOf21">
                <emma:interpretation id="interp105" emma:lang="en-US" emma:confidence="1">
                  <emma:literal>I</emma:literal>
                </emma:interpretation>
                <emma:interpretation id="interp106" emma:lang="en-US" emma:confidence="0">
                  <emma:literal>|</emma:literal>
                </emma:interpretation>
                <emma:interpretation id="interp107" emma:lang="en-US" emma:confidence="0">
                  <emma:literal>l</emma:literal>
                </emma:interpretation>
                <emma:interpretation id="interp108" emma:lang="en-US" emma:confidence="0">
                  <emma:literal>1</emma:literal>
                </emma:interpretation>
                <emma:interpretation id="interp109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16348.8287">6769 11154 13674,'-14'-18'5031,"-4"-7"-516,18 25 129,0 0-2967,0 0-774,0 0-258,0 0-129,0 30-258,0-3 0,7 14 0,2 3 0,6 8-128,-3 6-130,0-2-259,6 9-773,-9-13-3612,-2-6-258,-7-7 0,0-7-387</inkml:trace>
        </inkml:traceGroup>
      </inkml:traceGroup>
    </inkml:traceGroup>
    <inkml:traceGroup>
      <inkml:annotationXML>
        <emma:emma xmlns:emma="http://www.w3.org/2003/04/emma" version="1.0">
          <emma:interpretation id="{107AF7C4-F25A-414C-94DF-84323E765FFC}" emma:medium="tactile" emma:mode="ink">
            <msink:context xmlns:msink="http://schemas.microsoft.com/ink/2010/main" type="paragraph" rotatedBoundingBox="4333,12601 8734,12524 8745,13110 4343,131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5D55DC-0A84-4D72-9357-3730C616574C}" emma:medium="tactile" emma:mode="ink">
              <msink:context xmlns:msink="http://schemas.microsoft.com/ink/2010/main" type="line" rotatedBoundingBox="4333,12601 8734,12524 8745,13110 4343,13187"/>
            </emma:interpretation>
          </emma:emma>
        </inkml:annotationXML>
        <inkml:traceGroup>
          <inkml:annotationXML>
            <emma:emma xmlns:emma="http://www.w3.org/2003/04/emma" version="1.0">
              <emma:interpretation id="{E01D7D04-5F0D-4FCB-8FB5-4CC22EDA9605}" emma:medium="tactile" emma:mode="ink">
                <msink:context xmlns:msink="http://schemas.microsoft.com/ink/2010/main" type="inkWord" rotatedBoundingBox="4333,12602 5522,12581 5532,13166 4343,13187"/>
              </emma:interpretation>
              <emma:one-of disjunction-type="recognition" id="oneOf22">
                <emma:interpretation id="interp110" emma:lang="en-US" emma:confidence="1">
                  <emma:literal>01</emma:literal>
                </emma:interpretation>
                <emma:interpretation id="interp111" emma:lang="en-US" emma:confidence="0">
                  <emma:literal>0</emma:literal>
                </emma:interpretation>
                <emma:interpretation id="interp112" emma:lang="en-US" emma:confidence="0">
                  <emma:literal>0,</emma:literal>
                </emma:interpretation>
                <emma:interpretation id="interp113" emma:lang="en-US" emma:confidence="0">
                  <emma:literal>0'</emma:literal>
                </emma:interpretation>
                <emma:interpretation id="interp114" emma:lang="en-US" emma:confidence="0">
                  <emma:literal>O,</emma:literal>
                </emma:interpretation>
              </emma:one-of>
            </emma:emma>
          </inkml:annotationXML>
          <inkml:trace contextRef="#ctx0" brushRef="#br0" timeOffset="17238.0303">2863 12093 2838,'-23'0'3354,"23"0"258,-32 7 0,32-7-1290,-30 32-774,12-11-387,6 11-129,-4 0-387,7 6 0,-2 3-129,11 1 0,0 1 0,5 1 0,6-4 0,10-3 129,-3-9 129,11 3-129,-5-17 129,10 0 0,-9-14 0,9 0 0,-13-19-129,8-1 0,-8-17-129,0-1-258,-6-12 129,-6 2-129,-9-9-129,0-1 0,-15 1-129,-6 3 0,-6 10-129,-8 1-258,1 20-258,-11-3-1806,6 18-2193,9 8-129,0 6-258,9 13-129</inkml:trace>
          <inkml:trace contextRef="#ctx0" brushRef="#br0" timeOffset="17659.231">3806 12054 10707,'5'-23'4902,"-5"23"-387,0 0 129,0 0-1806,0 0-1806,11 10-387,-9 6-129,7 13-129,-4-1-129,4 11 0,0 4-129,-2 5-258,4 7-258,-8-12-645,11 19-1548,-5-14-2064,-7-3 0,0-3-387,-2-8 0</inkml:trace>
        </inkml:traceGroup>
        <inkml:traceGroup>
          <inkml:annotationXML>
            <emma:emma xmlns:emma="http://www.w3.org/2003/04/emma" version="1.0">
              <emma:interpretation id="{870F84D8-4E45-4167-84A9-99DF1F3224E2}" emma:medium="tactile" emma:mode="ink">
                <msink:context xmlns:msink="http://schemas.microsoft.com/ink/2010/main" type="inkWord" rotatedBoundingBox="6701,12701 6772,12699 6779,13141 6709,13143"/>
              </emma:interpretation>
              <emma:one-of disjunction-type="recognition" id="oneOf23">
                <emma:interpretation id="interp115" emma:lang="en-US" emma:confidence="0">
                  <emma:literal>|</emma:literal>
                </emma:interpretation>
                <emma:interpretation id="interp116" emma:lang="en-US" emma:confidence="0">
                  <emma:literal>l</emma:literal>
                </emma:interpretation>
                <emma:interpretation id="interp117" emma:lang="en-US" emma:confidence="0">
                  <emma:literal>I</emma:literal>
                </emma:interpretation>
                <emma:interpretation id="interp118" emma:lang="en-US" emma:confidence="0">
                  <emma:literal>1</emma:literal>
                </emma:interpretation>
                <emma:interpretation id="interp11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8049.2317">5074 12125 15351,'6'-18'4773,"-6"18"129,0 0-516,0 0-3612,8 11-387,-4 6 0,5 12-129,-2 5-129,4 7 0,-1 7-258,-3-4-258,6 15-774,-13-9-3225,0-8-516,2-6 0,-2-6-258</inkml:trace>
        </inkml:traceGroup>
        <inkml:traceGroup>
          <inkml:annotationXML>
            <emma:emma xmlns:emma="http://www.w3.org/2003/04/emma" version="1.0">
              <emma:interpretation id="{E8F28901-CAC4-4185-9767-2613DE4F0D45}" emma:medium="tactile" emma:mode="ink">
                <msink:context xmlns:msink="http://schemas.microsoft.com/ink/2010/main" type="inkWord" rotatedBoundingBox="8432,12529 8734,12524 8744,13065 8441,13070"/>
              </emma:interpretation>
              <emma:one-of disjunction-type="recognition" id="oneOf24">
                <emma:interpretation id="interp120" emma:lang="en-US" emma:confidence="1">
                  <emma:literal>o</emma:literal>
                </emma:interpretation>
                <emma:interpretation id="interp121" emma:lang="en-US" emma:confidence="0">
                  <emma:literal>O</emma:literal>
                </emma:interpretation>
                <emma:interpretation id="interp122" emma:lang="en-US" emma:confidence="0">
                  <emma:literal>0</emma:literal>
                </emma:interpretation>
                <emma:interpretation id="interp123" emma:lang="en-US" emma:confidence="0">
                  <emma:literal>8</emma:literal>
                </emma:interpretation>
                <emma:interpretation id="interp12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18595.2327">7001 12105 7740,'-29'-32'4257,"29"32"129,-39-18-387,39 18-1548,-28-1-903,3 1-387,25 0-387,-34 21-258,21 0-258,1 2-129,5 8 129,2 1-129,5 5-129,3 2 129,11 2 0,4 2-129,7-6 129,2-1 0,5-6 0,-2-12 129,2-8 129,-5-10-129,-1-1 129,-4-24 0,-3-4-129,-6-13 129,-3-5-258,-6-6 0,-4 1-129,0-4 129,-9 2-129,-5 6-258,-15 0-903,10 9-3096,-15 14-387,-9 7-129,-5 16-258</inkml:trace>
        </inkml:traceGroup>
      </inkml:traceGroup>
    </inkml:traceGroup>
    <inkml:traceGroup>
      <inkml:annotationXML>
        <emma:emma xmlns:emma="http://www.w3.org/2003/04/emma" version="1.0">
          <emma:interpretation id="{40659ACF-5DBA-4843-9FFE-1EEE875828FA}" emma:medium="tactile" emma:mode="ink">
            <msink:context xmlns:msink="http://schemas.microsoft.com/ink/2010/main" type="paragraph" rotatedBoundingBox="4404,13642 8513,13584 8522,14185 4412,142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ECD645-CBCB-4E86-9FA0-173F8D4CC571}" emma:medium="tactile" emma:mode="ink">
              <msink:context xmlns:msink="http://schemas.microsoft.com/ink/2010/main" type="inkBullet" rotatedBoundingBox="4404,13642 4806,13636 4814,14214 4412,14220"/>
            </emma:interpretation>
            <emma:one-of disjunction-type="recognition" id="oneOf25">
              <emma:interpretation id="interp125" emma:lang="en-US" emma:confidence="0">
                <emma:literal>O</emma:literal>
              </emma:interpretation>
              <emma:interpretation id="interp126" emma:lang="en-US" emma:confidence="0">
                <emma:literal>o</emma:literal>
              </emma:interpretation>
              <emma:interpretation id="interp127" emma:lang="en-US" emma:confidence="0">
                <emma:literal>0</emma:literal>
              </emma:interpretation>
              <emma:interpretation id="interp128" emma:lang="en-US" emma:confidence="0">
                <emma:literal>8</emma:literal>
              </emma:interpretation>
              <emma:interpretation id="interp129" emma:lang="en-US" emma:confidence="0">
                <emma:literal>a</emma:literal>
              </emma:interpretation>
            </emma:one-of>
          </emma:emma>
        </inkml:annotationXML>
        <inkml:trace contextRef="#ctx0" brushRef="#br0" timeOffset="19734.0347">2972 13189 8901,'-15'-24'4386,"-15"12"-258,30 12-129,-28 0-2193,3 0-387,25 0-516,-36 14-258,22 2-129,0 2-258,3 7 129,2 3-258,4 8 129,1 0-129,4 6 129,6 3-258,8-3 258,4 3-258,7-6 129,1-5-129,8-8 129,0-10 129,5-8 0,-3-8 0,3-13 0,-4-15 0,1-3 129,-8-11 0,-6 1-129,-13-9-129,-8 2 129,-4-4-129,-19 3 0,-8-1-129,-7 5 129,-2 3-258,1 6 0,5 8-129,-1 6-387,12 22-1032,-4 2-2838,6 14-258,10 11-129,1 7-387</inkml:trace>
      </inkml:traceGroup>
      <inkml:traceGroup>
        <inkml:annotationXML>
          <emma:emma xmlns:emma="http://www.w3.org/2003/04/emma" version="1.0">
            <emma:interpretation id="{465B5AF8-B9D8-486F-AF60-04307DEBB9FB}" emma:medium="tactile" emma:mode="ink">
              <msink:context xmlns:msink="http://schemas.microsoft.com/ink/2010/main" type="line" rotatedBoundingBox="5587,13662 8514,13622 8522,14185 5595,14225"/>
            </emma:interpretation>
          </emma:emma>
        </inkml:annotationXML>
        <inkml:traceGroup>
          <inkml:annotationXML>
            <emma:emma xmlns:emma="http://www.w3.org/2003/04/emma" version="1.0">
              <emma:interpretation id="{5EC52C16-7107-4166-AD79-648C02BD2A72}" emma:medium="tactile" emma:mode="ink">
                <msink:context xmlns:msink="http://schemas.microsoft.com/ink/2010/main" type="inkWord" rotatedBoundingBox="5589,13767 5659,13767 5665,14224 5595,14225"/>
              </emma:interpretation>
              <emma:one-of disjunction-type="recognition" id="oneOf26">
                <emma:interpretation id="interp130" emma:lang="en-US" emma:confidence="0">
                  <emma:literal>|</emma:literal>
                </emma:interpretation>
                <emma:interpretation id="interp131" emma:lang="en-US" emma:confidence="0">
                  <emma:literal>I</emma:literal>
                </emma:interpretation>
                <emma:interpretation id="interp132" emma:lang="en-US" emma:confidence="0">
                  <emma:literal>l</emma:literal>
                </emma:interpretation>
                <emma:interpretation id="interp133" emma:lang="en-US" emma:confidence="0">
                  <emma:literal>'</emma:literal>
                </emma:interpretation>
                <emma:interpretation id="interp134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20124.0353">3964 13208 12642,'0'0'4773,"0"-18"-258,0 18 0,-3-16-2838,3 16-774,0 0-258,5 16-129,-5-16-258,12 38 0,-3-10 0,2 10-129,0 6-258,-4-1-258,7 19-774,-14-9-3225,4-5-387,-1-1-129,-3-7-258</inkml:trace>
        </inkml:traceGroup>
        <inkml:traceGroup>
          <inkml:annotationXML>
            <emma:emma xmlns:emma="http://www.w3.org/2003/04/emma" version="1.0">
              <emma:interpretation id="{24FA66CB-D5F5-46AF-89E0-C70EB96D3F23}" emma:medium="tactile" emma:mode="ink">
                <msink:context xmlns:msink="http://schemas.microsoft.com/ink/2010/main" type="inkWord" rotatedBoundingBox="6899,13756 7006,13754 7012,14155 6904,14157"/>
              </emma:interpretation>
              <emma:one-of disjunction-type="recognition" id="oneOf27">
                <emma:interpretation id="interp135" emma:lang="en-US" emma:confidence="0">
                  <emma:literal>I</emma:literal>
                </emma:interpretation>
                <emma:interpretation id="interp136" emma:lang="en-US" emma:confidence="0">
                  <emma:literal>\</emma:literal>
                </emma:interpretation>
                <emma:interpretation id="interp137" emma:lang="en-US" emma:confidence="0">
                  <emma:literal>|</emma:literal>
                </emma:interpretation>
                <emma:interpretation id="interp138" emma:lang="en-US" emma:confidence="0">
                  <emma:literal>l</emma:literal>
                </emma:interpretation>
                <emma:interpretation id="interp13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0529.6361">5305 13190 12126,'-12'-19'4902,"12"19"-258,0 0 129,-20-9-2064,20 9-1806,-1 18-387,1 3 0,0 2-258,3 7 0,4 2-129,8 4-129,-1 5-258,-2-7-258,11 17-1677,-5-17-2451,-9-4 0,-2-3-387,-3-4-258</inkml:trace>
        </inkml:traceGroup>
        <inkml:traceGroup>
          <inkml:annotationXML>
            <emma:emma xmlns:emma="http://www.w3.org/2003/04/emma" version="1.0">
              <emma:interpretation id="{FC830A1F-2DD9-426C-852F-9DA2493DD51C}" emma:medium="tactile" emma:mode="ink">
                <msink:context xmlns:msink="http://schemas.microsoft.com/ink/2010/main" type="inkWord" rotatedBoundingBox="8371,13624 8514,13622 8520,14055 8377,14057"/>
              </emma:interpretation>
              <emma:one-of disjunction-type="recognition" id="oneOf28">
                <emma:interpretation id="interp140" emma:lang="en-US" emma:confidence="0">
                  <emma:literal>\</emma:literal>
                </emma:interpretation>
                <emma:interpretation id="interp141" emma:lang="en-US" emma:confidence="0">
                  <emma:literal>|</emma:literal>
                </emma:interpretation>
                <emma:interpretation id="interp142" emma:lang="en-US" emma:confidence="0">
                  <emma:literal>l</emma:literal>
                </emma:interpretation>
                <emma:interpretation id="interp143" emma:lang="en-US" emma:confidence="0">
                  <emma:literal>I</emma:literal>
                </emma:interpretation>
                <emma:interpretation id="interp14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21637.238">6744 13050 12255,'20'-20'4515,"-20"20"-129,0 0 0,28 0-2709,-28 0-516,9 20-387,-5 1 0,5 13-387,-4-2 129,4 11-258,-2-1 0,0-1-387,2 2-258,-5-11-387,14 11-1677,-8-18-2322,-4-2 258,-3-6-387,-3-1-258</inkml:trace>
        </inkml:traceGroup>
      </inkml:traceGroup>
    </inkml:traceGroup>
    <inkml:traceGroup>
      <inkml:annotationXML>
        <emma:emma xmlns:emma="http://www.w3.org/2003/04/emma" version="1.0">
          <emma:interpretation id="{EE1E210C-AF90-4962-9A76-3BBCF128A5FD}" emma:medium="tactile" emma:mode="ink">
            <msink:context xmlns:msink="http://schemas.microsoft.com/ink/2010/main" type="paragraph" rotatedBoundingBox="4456,14708 8710,14576 8726,15085 4472,152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B8A267-2EC3-4E7B-9AEF-150A0C6E054A}" emma:medium="tactile" emma:mode="ink">
              <msink:context xmlns:msink="http://schemas.microsoft.com/ink/2010/main" type="line" rotatedBoundingBox="4456,14708 8710,14576 8726,15085 4472,15216"/>
            </emma:interpretation>
          </emma:emma>
        </inkml:annotationXML>
        <inkml:traceGroup>
          <inkml:annotationXML>
            <emma:emma xmlns:emma="http://www.w3.org/2003/04/emma" version="1.0">
              <emma:interpretation id="{3FAAF609-7F10-4B6F-88A7-E69F18B5363C}" emma:medium="tactile" emma:mode="ink">
                <msink:context xmlns:msink="http://schemas.microsoft.com/ink/2010/main" type="inkWord" rotatedBoundingBox="4456,14711 4513,14709 4528,15214 4472,15216"/>
              </emma:interpretation>
              <emma:one-of disjunction-type="recognition" id="oneOf29">
                <emma:interpretation id="interp145" emma:lang="en-US" emma:confidence="0">
                  <emma:literal>|</emma:literal>
                </emma:interpretation>
                <emma:interpretation id="interp146" emma:lang="en-US" emma:confidence="0">
                  <emma:literal>l</emma:literal>
                </emma:interpretation>
                <emma:interpretation id="interp147" emma:lang="en-US" emma:confidence="0">
                  <emma:literal>1</emma:literal>
                </emma:interpretation>
                <emma:interpretation id="interp148" emma:lang="en-US" emma:confidence="0">
                  <emma:literal>I</emma:literal>
                </emma:interpretation>
                <emma:interpretation id="interp14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7612.0485">2849 14137 10191,'-20'-20'4386,"20"20"258,0 0-387,0 9-2193,0-9-774,6 25-387,-6-9 0,14 12-387,-7 1 0,7 8-258,-5 2 0,0 6-129,-5 1-129,-1 2 129,-3-3-129,0-5-129,0 0-258,-7-14-129,7 5-387,0-31-1290,0 0-2580,0 0 129,0 0-387,0 0 0</inkml:trace>
        </inkml:traceGroup>
        <inkml:traceGroup>
          <inkml:annotationXML>
            <emma:emma xmlns:emma="http://www.w3.org/2003/04/emma" version="1.0">
              <emma:interpretation id="{A12A980B-2E0B-42AC-8B3A-6642CA159422}" emma:medium="tactile" emma:mode="ink">
                <msink:context xmlns:msink="http://schemas.microsoft.com/ink/2010/main" type="inkWord" rotatedBoundingBox="5708,14700 6116,14688 6127,15073 5720,15086"/>
              </emma:interpretation>
              <emma:one-of disjunction-type="recognition" id="oneOf30">
                <emma:interpretation id="interp150" emma:lang="en-US" emma:confidence="0">
                  <emma:literal>O</emma:literal>
                </emma:interpretation>
                <emma:interpretation id="interp151" emma:lang="en-US" emma:confidence="0">
                  <emma:literal>0</emma:literal>
                </emma:interpretation>
                <emma:interpretation id="interp152" emma:lang="en-US" emma:confidence="0">
                  <emma:literal>o</emma:literal>
                </emma:interpretation>
                <emma:interpretation id="interp153" emma:lang="en-US" emma:confidence="0">
                  <emma:literal>a</emma:literal>
                </emma:interpretation>
                <emma:interpretation id="interp15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28298.4497">4190 14178 5289,'-28'-9'4257,"28"9"-258,-31-2-129,31 2-1806,-17 3-903,17-3-387,-20 29-387,15-10-258,3 8-129,2 3-129,0 1 0,7 4 129,6-3 0,1 0 129,5-3 258,1-8 129,10 0 387,-5-17-129,16 3 387,-11-10-129,16-5 0,-12-16-129,9 4 0,-16-14-258,3 4-258,-14-9 0,-5 3 0,-11-1-258,-2-1 129,-16 5-258,-10 1 0,-1 9-387,-12-1-258,14 23-1161,-10-3-2967,0 4 129,7 4-387,3 10-258</inkml:trace>
        </inkml:traceGroup>
        <inkml:traceGroup>
          <inkml:annotationXML>
            <emma:emma xmlns:emma="http://www.w3.org/2003/04/emma" version="1.0">
              <emma:interpretation id="{5586A1A4-8F2C-46D0-8699-780722DF7CCD}" emma:medium="tactile" emma:mode="ink">
                <msink:context xmlns:msink="http://schemas.microsoft.com/ink/2010/main" type="inkWord" rotatedBoundingBox="7011,14634 7338,14624 7351,15058 7024,15068"/>
              </emma:interpretation>
              <emma:one-of disjunction-type="recognition" id="oneOf31">
                <emma:interpretation id="interp155" emma:lang="en-US" emma:confidence="0">
                  <emma:literal>o</emma:literal>
                </emma:interpretation>
                <emma:interpretation id="interp156" emma:lang="en-US" emma:confidence="0">
                  <emma:literal>O</emma:literal>
                </emma:interpretation>
                <emma:interpretation id="interp157" emma:lang="en-US" emma:confidence="0">
                  <emma:literal>0</emma:literal>
                </emma:interpretation>
                <emma:interpretation id="interp158" emma:lang="en-US" emma:confidence="0">
                  <emma:literal>8</emma:literal>
                </emma:interpretation>
                <emma:interpretation id="interp15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29016.051">5617 14179 1806,'0'-25'3483,"-9"1"387,9 24 0,-14-20-774,-2 6-516,16 14-516,-36-14-387,36 14-129,-36-4-258,36 4-258,-33 5-387,24 11-129,-7-1-129,5 8-258,-1 0 0,1 7-129,0 2 129,6 4-258,0-1 129,5 1-129,0-1 129,5-4 129,9-3 0,8-5 0,2-10 129,10-3 129,-2-10 0,6 0 0,-5-17 0,3-1 0,-8-13 0,-1 1-129,-9-7 0,-7-2 0,-10-4-129,-1 0 129,-10 2-258,-12 4 129,-1 5-387,-9 2-129,5 17-774,-15-4-1935,12 13-1677,1 4 0,10 11-258,6 7 0</inkml:trace>
        </inkml:traceGroup>
        <inkml:traceGroup>
          <inkml:annotationXML>
            <emma:emma xmlns:emma="http://www.w3.org/2003/04/emma" version="1.0">
              <emma:interpretation id="{6FAE1EB0-9F9A-4459-9641-3AAD42FA85A9}" emma:medium="tactile" emma:mode="ink">
                <msink:context xmlns:msink="http://schemas.microsoft.com/ink/2010/main" type="inkWord" rotatedBoundingBox="8249,14591 8710,14576 8724,15039 8263,15053"/>
              </emma:interpretation>
              <emma:one-of disjunction-type="recognition" id="oneOf32">
                <emma:interpretation id="interp160" emma:lang="en-US" emma:confidence="0">
                  <emma:literal>0</emma:literal>
                </emma:interpretation>
                <emma:interpretation id="interp161" emma:lang="en-US" emma:confidence="0">
                  <emma:literal>O</emma:literal>
                </emma:interpretation>
                <emma:interpretation id="interp162" emma:lang="en-US" emma:confidence="0">
                  <emma:literal>o</emma:literal>
                </emma:interpretation>
                <emma:interpretation id="interp163" emma:lang="en-US" emma:confidence="0">
                  <emma:literal>D</emma:literal>
                </emma:interpretation>
                <emma:interpretation id="interp164" emma:lang="en-US" emma:confidence="0">
                  <emma:literal>°</emma:literal>
                </emma:interpretation>
              </emma:one-of>
            </emma:emma>
          </inkml:annotationXML>
          <inkml:trace contextRef="#ctx0" brushRef="#br0" timeOffset="29515.2518">6778 14012 8385,'-26'-14'3999,"-5"10"258,31 4-645,-23 18-1677,2-5-516,10 11-387,-5 0-645,7 6-258,2 4 0,2 5-129,5 0 0,0 0 0,9 2 129,10-2-129,4-3 258,11-3 0,-4-11 258,18-3 129,-5-13 0,11-4 0,-12-10 0,8-8 129,-16-16-129,3 0-129,-15-12-258,-8-1 129,-12-3-258,-6-1-129,-16 4-258,-19-3-645,7 14-3354,-26 8-516,-12 10 129,-5 12-516</inkml:trace>
        </inkml:traceGroup>
      </inkml:traceGroup>
    </inkml:traceGroup>
    <inkml:traceGroup>
      <inkml:annotationXML>
        <emma:emma xmlns:emma="http://www.w3.org/2003/04/emma" version="1.0">
          <emma:interpretation id="{C3A1386C-1B72-416D-AC5E-DC27BF37F970}" emma:medium="tactile" emma:mode="ink">
            <msink:context xmlns:msink="http://schemas.microsoft.com/ink/2010/main" type="paragraph" rotatedBoundingBox="4643,15696 8698,15784 8684,16433 4629,163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4BF326-FCF1-4E34-B000-F79B411BAA5B}" emma:medium="tactile" emma:mode="ink">
              <msink:context xmlns:msink="http://schemas.microsoft.com/ink/2010/main" type="line" rotatedBoundingBox="4643,15696 8698,15784 8684,16433 4629,16344"/>
            </emma:interpretation>
          </emma:emma>
        </inkml:annotationXML>
        <inkml:traceGroup>
          <inkml:annotationXML>
            <emma:emma xmlns:emma="http://www.w3.org/2003/04/emma" version="1.0">
              <emma:interpretation id="{6005D07C-FAB7-4455-BD54-07AFBD71BC87}" emma:medium="tactile" emma:mode="ink">
                <msink:context xmlns:msink="http://schemas.microsoft.com/ink/2010/main" type="inkWord" rotatedBoundingBox="4642,15786 4740,15788 4730,16253 4631,16250"/>
              </emma:interpretation>
              <emma:one-of disjunction-type="recognition" id="oneOf33">
                <emma:interpretation id="interp165" emma:lang="en-US" emma:confidence="0">
                  <emma:literal>I</emma:literal>
                </emma:interpretation>
                <emma:interpretation id="interp166" emma:lang="en-US" emma:confidence="0">
                  <emma:literal>|</emma:literal>
                </emma:interpretation>
                <emma:interpretation id="interp167" emma:lang="en-US" emma:confidence="0">
                  <emma:literal>l</emma:literal>
                </emma:interpretation>
                <emma:interpretation id="interp168" emma:lang="en-US" emma:confidence="0">
                  <emma:literal>1</emma:literal>
                </emma:interpretation>
                <emma:interpretation id="interp16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30154.853">3014 15231 8772,'0'-23'4773,"0"23"-129,0-16-129,0 16-1419,0 0-1419,0 0-516,2 10-387,-2 6-129,5 11-258,-1 1 129,5 13-387,-4 0 129,4 5-387,-2 2 129,-1-7-516,3 6 0,-9-21-774,16 12-2451,-11-15-1032,-2-7-387,-3-16 129,8 19-516</inkml:trace>
        </inkml:traceGroup>
        <inkml:traceGroup>
          <inkml:annotationXML>
            <emma:emma xmlns:emma="http://www.w3.org/2003/04/emma" version="1.0">
              <emma:interpretation id="{DE3ECEC1-DB03-4C6C-B6BC-038038EFDD7F}" emma:medium="tactile" emma:mode="ink">
                <msink:context xmlns:msink="http://schemas.microsoft.com/ink/2010/main" type="inkWord" rotatedBoundingBox="5820,15755 6305,15765 6293,16311 5808,16301"/>
              </emma:interpretation>
              <emma:one-of disjunction-type="recognition" id="oneOf34">
                <emma:interpretation id="interp170" emma:lang="en-US" emma:confidence="0">
                  <emma:literal>o</emma:literal>
                </emma:interpretation>
                <emma:interpretation id="interp171" emma:lang="en-US" emma:confidence="0">
                  <emma:literal>O</emma:literal>
                </emma:interpretation>
                <emma:interpretation id="interp172" emma:lang="en-US" emma:confidence="0">
                  <emma:literal>0</emma:literal>
                </emma:interpretation>
                <emma:interpretation id="interp173" emma:lang="en-US" emma:confidence="0">
                  <emma:literal>8</emma:literal>
                </emma:interpretation>
                <emma:interpretation id="interp174" emma:lang="en-US" emma:confidence="0">
                  <emma:literal>@</emma:literal>
                </emma:interpretation>
              </emma:one-of>
            </emma:emma>
          </inkml:annotationXML>
          <inkml:trace contextRef="#ctx0" brushRef="#br0" timeOffset="30716.4539">4384 15368 9417,'21'-38'4773,"-21"22"-258,-14-2 0,-5-3-2580,3 19-774,-18-7-258,11 9-129,-8 4-387,10 12-258,0 4 129,5 4-258,3 5 0,6 5-129,4 1 129,3 3-129,14 3 0,5-2 258,13 0-258,6-2 258,6-3-129,6-6 129,0-8 0,1-8 129,-6-12 129,-1-1-129,-12-21 0,-1-4 0,-14-15 129,-2-4-129,-14-8-129,-1-4 129,-12-3-129,-9 3 0,-4 3-258,-6 6 258,-1 13-516,-8 1-258,15 27-1290,-6 0-2967,1 7 258,5 8-645,7 9 129</inkml:trace>
        </inkml:traceGroup>
        <inkml:traceGroup>
          <inkml:annotationXML>
            <emma:emma xmlns:emma="http://www.w3.org/2003/04/emma" version="1.0">
              <emma:interpretation id="{ABBD09E9-31C8-4772-92A8-41AF84EDABFD}" emma:medium="tactile" emma:mode="ink">
                <msink:context xmlns:msink="http://schemas.microsoft.com/ink/2010/main" type="inkWord" rotatedBoundingBox="7301,15754 7569,15760 7560,16165 7292,16159"/>
              </emma:interpretation>
              <emma:one-of disjunction-type="recognition" id="oneOf35">
                <emma:interpretation id="interp175" emma:lang="en-US" emma:confidence="0">
                  <emma:literal>o</emma:literal>
                </emma:interpretation>
                <emma:interpretation id="interp176" emma:lang="en-US" emma:confidence="0">
                  <emma:literal>O</emma:literal>
                </emma:interpretation>
                <emma:interpretation id="interp177" emma:lang="en-US" emma:confidence="0">
                  <emma:literal>0</emma:literal>
                </emma:interpretation>
                <emma:interpretation id="interp178" emma:lang="en-US" emma:confidence="0">
                  <emma:literal>8</emma:literal>
                </emma:interpretation>
                <emma:interpretation id="interp179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31200.0548">5814 15241 13287,'-27'-23'4644,"-6"13"-129,17 10-129,16 0-3096,-29 14-645,17 5-258,-2-1-129,6 9-129,3-1 0,5 8-129,4 0 258,8 3-258,6-3 129,5 0 0,4-4-129,1-5 129,-1-7 0,1-7 129,-3-10-129,0-1 0,-7-12 129,0-9-129,-11-11 129,-2-2 0,-5-9-129,-3-1 129,-12-3-387,-2 3 129,-1 3-258,-5 2-258,10 21-903,-14-3-3225,27 21-258,-24-11-129,24 11 0</inkml:trace>
        </inkml:traceGroup>
        <inkml:traceGroup>
          <inkml:annotationXML>
            <emma:emma xmlns:emma="http://www.w3.org/2003/04/emma" version="1.0">
              <emma:interpretation id="{140B692B-535F-456D-8CF5-C6EF3C017B37}" emma:medium="tactile" emma:mode="ink">
                <msink:context xmlns:msink="http://schemas.microsoft.com/ink/2010/main" type="inkWord" rotatedBoundingBox="8602,15941 8694,15943 8684,16432 8592,16430"/>
              </emma:interpretation>
              <emma:one-of disjunction-type="recognition" id="oneOf36">
                <emma:interpretation id="interp180" emma:lang="en-US" emma:confidence="0">
                  <emma:literal>I</emma:literal>
                </emma:interpretation>
                <emma:interpretation id="interp181" emma:lang="en-US" emma:confidence="0">
                  <emma:literal>|</emma:literal>
                </emma:interpretation>
                <emma:interpretation id="interp182" emma:lang="en-US" emma:confidence="0">
                  <emma:literal>(</emma:literal>
                </emma:interpretation>
                <emma:interpretation id="interp183" emma:lang="en-US" emma:confidence="0">
                  <emma:literal>'</emma:literal>
                </emma:interpretation>
                <emma:interpretation id="interp18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31512.0553">7061 15405 11352,'-12'-29'5031,"12"29"-516,-27-19 0,27 19-1935,-18-9-1677,18 9-129,-18 0-258,18 0 0,-10 21-129,8-3-129,2 9 129,0 5-129,9 9 0,1 3-258,5 3 0,3 8-516,-11-16-1032,5 11-3096,-3-8-258,-7-3 0,-2-3-516</inkml:trace>
        </inkml:traceGroup>
      </inkml:traceGroup>
    </inkml:traceGroup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8:31.54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359EDDC-02F3-4F25-BCC2-245235B83F0D}" emma:medium="tactile" emma:mode="ink">
          <msink:context xmlns:msink="http://schemas.microsoft.com/ink/2010/main" type="writingRegion" rotatedBoundingBox="11860,6694 15101,6777 14847,16660 11606,16577"/>
        </emma:interpretation>
      </emma:emma>
    </inkml:annotationXML>
    <inkml:traceGroup>
      <inkml:annotationXML>
        <emma:emma xmlns:emma="http://www.w3.org/2003/04/emma" version="1.0">
          <emma:interpretation id="{B9EA812D-2015-4569-8673-89820092C774}" emma:medium="tactile" emma:mode="ink">
            <msink:context xmlns:msink="http://schemas.microsoft.com/ink/2010/main" type="paragraph" rotatedBoundingBox="11861,6692 14537,6781 14520,7287 11845,7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3D3F7A-107B-425D-BFC1-217616EF7D9B}" emma:medium="tactile" emma:mode="ink">
              <msink:context xmlns:msink="http://schemas.microsoft.com/ink/2010/main" type="line" rotatedBoundingBox="11861,6692 14537,6781 14520,7287 11845,7198"/>
            </emma:interpretation>
          </emma:emma>
        </inkml:annotationXML>
        <inkml:traceGroup>
          <inkml:annotationXML>
            <emma:emma xmlns:emma="http://www.w3.org/2003/04/emma" version="1.0">
              <emma:interpretation id="{B88A114A-8B2B-425E-8957-9AAAAEACF178}" emma:medium="tactile" emma:mode="ink">
                <msink:context xmlns:msink="http://schemas.microsoft.com/ink/2010/main" type="inkWord" rotatedBoundingBox="11861,6692 12282,6706 12267,7153 11846,7139"/>
              </emma:interpretation>
              <emma:one-of disjunction-type="recognition" id="oneOf0">
                <emma:interpretation id="interp0" emma:lang="en-US" emma:confidence="0">
                  <emma:literal>o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0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a</emma:literal>
                </emma:interpretation>
              </emma:one-of>
            </emma:emma>
          </inkml:annotationXML>
          <inkml:trace contextRef="#ctx0" brushRef="#br0">187 170 6708,'7'-17'3999,"-7"17"0,0 0-258,-10 0-1290,-6-4-774,16 4-258,-34 0-129,18 4-645,-7-3 0,7 6-129,-6-3-129,22-4-129,-30 14 0,30-14-129,-18 18-258,18-18 258,-10 27-129,10-27 0,0 32 0,0-13-129,7 3 129,3-1-129,5 0 129,2 1-129,3-3 129,3 1 0,0-6 129,6-1 0,-4-5 129,3-2 0,-3-6 0,5-2 129,-7-14 0,6-2 0,-8-10 0,6-3 129,-8-8-129,3 2 129,-10-4-258,1 4 129,-8-1-129,-5 5-128,0 1-130,-13 5 0,-3 6 0,-1 1 0,-5 9 0,-3-1-646,8 12-644,-14 2-3354,10 7-129,1 5 0,4 4-258</inkml:trace>
        </inkml:traceGroup>
        <inkml:traceGroup>
          <inkml:annotationXML>
            <emma:emma xmlns:emma="http://www.w3.org/2003/04/emma" version="1.0">
              <emma:interpretation id="{7BAE20D2-5F6C-4639-9A30-C8DE0C43A2C5}" emma:medium="tactile" emma:mode="ink">
                <msink:context xmlns:msink="http://schemas.microsoft.com/ink/2010/main" type="inkWord" rotatedBoundingBox="14211,6802 14536,6813 14520,7287 14195,7276"/>
              </emma:interpretation>
              <emma:one-of disjunction-type="recognition" id="oneOf1">
                <emma:interpretation id="interp5" emma:lang="en-US" emma:confidence="0">
                  <emma:literal>0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8</emma:literal>
                </emma:interpretation>
                <emma:interpretation id="interp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811.2015">2460 170 11094,'-9'-21'4515,"9"21"-387,-21-11 0,5 2-1935,16 9-1161,-21 2-516,21-2-129,-24 27-258,14-6-387,4 8 258,3 3-258,3 7 129,-2 2-258,2 5 258,7-5-129,4 2 0,3-8 0,4 1 129,0-11 129,3-7 129,6-6 129,-2-12 129,7 0 0,-6-21 129,8-1 129,-13-15 0,8 1 0,-11-12-129,-2 6 129,-11-8-387,-1 7 258,-4 0-258,-9 6 129,-7 3-387,-4 9 129,-1 8-258,-6 1-387,6 16-645,-13 0-3354,11 0-129,3 14-129,1 2-258</inkml:trace>
        </inkml:traceGroup>
      </inkml:traceGroup>
    </inkml:traceGroup>
    <inkml:traceGroup>
      <inkml:annotationXML>
        <emma:emma xmlns:emma="http://www.w3.org/2003/04/emma" version="1.0">
          <emma:interpretation id="{F38230D7-EC88-443D-87B1-9AA3A0DA99EE}" emma:medium="tactile" emma:mode="ink">
            <msink:context xmlns:msink="http://schemas.microsoft.com/ink/2010/main" type="paragraph" rotatedBoundingBox="11886,7590 14556,7687 14537,8186 11868,80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3F567C-5381-460F-A7BF-8B0669463785}" emma:medium="tactile" emma:mode="ink">
              <msink:context xmlns:msink="http://schemas.microsoft.com/ink/2010/main" type="line" rotatedBoundingBox="11886,7590 14556,7687 14537,8186 11868,8089"/>
            </emma:interpretation>
          </emma:emma>
        </inkml:annotationXML>
        <inkml:traceGroup>
          <inkml:annotationXML>
            <emma:emma xmlns:emma="http://www.w3.org/2003/04/emma" version="1.0">
              <emma:interpretation id="{94162CEA-C39A-4D72-8D75-038ADCDDF15D}" emma:medium="tactile" emma:mode="ink">
                <msink:context xmlns:msink="http://schemas.microsoft.com/ink/2010/main" type="inkWord" rotatedBoundingBox="11886,7590 12322,7606 12304,8104 11868,8089"/>
              </emma:interpretation>
              <emma:one-of disjunction-type="recognition" id="oneOf2">
                <emma:interpretation id="interp10" emma:lang="en-US" emma:confidence="1">
                  <emma:literal>o</emma:literal>
                </emma:interpretation>
                <emma:interpretation id="interp11" emma:lang="en-US" emma:confidence="0">
                  <emma:literal>0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a</emma:literal>
                </emma:interpretation>
                <emma:interpretation id="interp14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3962.407">139 1033 12642,'-20'-11'4515,"20"11"-387,-23 0 129,4 0-3225,19 0-516,-25 20-258,14 0-129,1 4-129,4 5 0,3 5 0,3 0 0,0 1 0,7-1 0,7-2 129,6-2 0,3-5 0,3-4 0,1-6 258,7-3-129,-2-8 0,7-4 258,-7-2-129,7-9 129,-9-10-129,6 0 129,-11-12-129,0 1 0,-11-8-129,-2-1 0,-10-4 1,-2 1-259,-9-4 0,-7 3 0,-5 8 0,-4 1 0,-2 15-259,-6 3-257,8 18-645,-18 0-3483,16 11-258,1 10 129,3 4-387</inkml:trace>
        </inkml:traceGroup>
        <inkml:traceGroup>
          <inkml:annotationXML>
            <emma:emma xmlns:emma="http://www.w3.org/2003/04/emma" version="1.0">
              <emma:interpretation id="{C6DB1D51-2274-4D5C-86A8-025137C007D1}" emma:medium="tactile" emma:mode="ink">
                <msink:context xmlns:msink="http://schemas.microsoft.com/ink/2010/main" type="inkWord" rotatedBoundingBox="14472,7740 14554,7742 14538,8156 14456,8153"/>
              </emma:interpretation>
              <emma:one-of disjunction-type="recognition" id="oneOf3">
                <emma:interpretation id="interp15" emma:lang="en-US" emma:confidence="0">
                  <emma:literal>|</emma:literal>
                </emma:interpretation>
                <emma:interpretation id="interp16" emma:lang="en-US" emma:confidence="0">
                  <emma:literal>I</emma:literal>
                </emma:interpretation>
                <emma:interpretation id="interp17" emma:lang="en-US" emma:confidence="0">
                  <emma:literal>1</emma:literal>
                </emma:interpretation>
                <emma:interpretation id="interp18" emma:lang="en-US" emma:confidence="0">
                  <emma:literal>l</emma:literal>
                </emma:interpretation>
                <emma:interpretation id="interp1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4602.0081">2618 1054 11610,'-3'-19'4515,"3"19"-129,0 0-129,0 0-2322,0 0-774,0 0-387,0 0-387,0 28 0,0-5-258,3 10 129,3 2 0,3 8 0,-2-2-129,2 0-129,0 0-129,-6-11-1161,10 2-2838,-8-4-387,-3-6 0,-1-3-387</inkml:trace>
        </inkml:traceGroup>
      </inkml:traceGroup>
    </inkml:traceGroup>
    <inkml:traceGroup>
      <inkml:annotationXML>
        <emma:emma xmlns:emma="http://www.w3.org/2003/04/emma" version="1.0">
          <emma:interpretation id="{B349504C-BA53-4955-B9D2-62D33FF96A04}" emma:medium="tactile" emma:mode="ink">
            <msink:context xmlns:msink="http://schemas.microsoft.com/ink/2010/main" type="paragraph" rotatedBoundingBox="12010,8493 14437,8562 14422,9082 11995,9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9320EF-8DB5-46C8-8BBD-6E8886354685}" emma:medium="tactile" emma:mode="ink">
              <msink:context xmlns:msink="http://schemas.microsoft.com/ink/2010/main" type="inkBullet" rotatedBoundingBox="12010,8493 12304,8501 12289,9021 11995,9013"/>
            </emma:interpretation>
            <emma:one-of disjunction-type="recognition" id="oneOf4">
              <emma:interpretation id="interp20" emma:lang="en-US" emma:confidence="0">
                <emma:literal>of</emma:literal>
              </emma:interpretation>
              <emma:interpretation id="interp21" emma:lang="en-US" emma:confidence="0">
                <emma:literal>0</emma:literal>
              </emma:interpretation>
              <emma:interpretation id="interp22" emma:lang="en-US" emma:confidence="0">
                <emma:literal>O</emma:literal>
              </emma:interpretation>
              <emma:interpretation id="interp23" emma:lang="en-US" emma:confidence="0">
                <emma:literal>o</emma:literal>
              </emma:interpretation>
              <emma:interpretation id="interp24" emma:lang="en-US" emma:confidence="0">
                <emma:literal>°</emma:literal>
              </emma:interpretation>
            </emma:one-of>
          </emma:emma>
        </inkml:annotationXML>
        <inkml:trace contextRef="#ctx0" brushRef="#br0" timeOffset="9188.4162">322 1999 6708,'0'-23'4257,"-5"-2"0,5 25 0,0 0-1548,-32-32-516,32 32-387,-27-14-645,27 14-516,-28-4-129,28 4-129,-29 7-129,17 11-129,-1 3 0,3 8-129,1 3 0,4 7 0,1 0 0,2 0 0,2-1 0,4-5 0,5-2-129,3-5 129,1-4 0,4-6 0,3-4 0,1-5 129,2-5 0,4-2 129,-2-2 0,3-7 0,-4-10 129,0-1 129,-6-10-129,0-2 0,-11-9 0,-3-3-129,-4-8-128,-6 2-130,-10 0 0,-1 4 0,-5 4 0,-1 8 0,0 9 0,-2 7 0,4 18-904,-11-7-1418,9 14-2322,1 9-387,4 7 129,6 6-387</inkml:trace>
      </inkml:traceGroup>
      <inkml:traceGroup>
        <inkml:annotationXML>
          <emma:emma xmlns:emma="http://www.w3.org/2003/04/emma" version="1.0">
            <emma:interpretation id="{D3EDC97F-7AB8-48DB-9237-5580B43E3B86}" emma:medium="tactile" emma:mode="ink">
              <msink:context xmlns:msink="http://schemas.microsoft.com/ink/2010/main" type="line" rotatedBoundingBox="14318,8646 14434,8650 14424,9030 14307,9026"/>
            </emma:interpretation>
          </emma:emma>
        </inkml:annotationXML>
        <inkml:traceGroup>
          <inkml:annotationXML>
            <emma:emma xmlns:emma="http://www.w3.org/2003/04/emma" version="1.0">
              <emma:interpretation id="{757E86B0-B23A-4781-A986-B59E0369E533}" emma:medium="tactile" emma:mode="ink">
                <msink:context xmlns:msink="http://schemas.microsoft.com/ink/2010/main" type="inkWord" rotatedBoundingBox="14318,8646 14434,8650 14424,9030 14307,9026"/>
              </emma:interpretation>
              <emma:one-of disjunction-type="recognition" id="oneOf5">
                <emma:interpretation id="interp25" emma:lang="en-US" emma:confidence="0">
                  <emma:literal>I</emma:literal>
                </emma:interpretation>
                <emma:interpretation id="interp26" emma:lang="en-US" emma:confidence="0">
                  <emma:literal>|</emma:literal>
                </emma:interpretation>
                <emma:interpretation id="interp27" emma:lang="en-US" emma:confidence="0">
                  <emma:literal>\</emma:literal>
                </emma:interpretation>
                <emma:interpretation id="interp28" emma:lang="en-US" emma:confidence="0">
                  <emma:literal>l</emma:literal>
                </emma:interpretation>
                <emma:interpretation id="interp2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9687.6171">2460 1985 8901,'5'-25'4515,"-5"25"0,4-18-258,-4 18-1161,0 0-1161,0 0-516,0 0-516,0 0-258,11 16-258,-8 2 129,6 10-258,-3 1 129,2 10-129,1-2-129,0 2 0,2-1-258,-6-6-258,6 5-774,-11-7-3354,7-8-129,2-4-129,-9-18-258</inkml:trace>
        </inkml:traceGroup>
      </inkml:traceGroup>
    </inkml:traceGroup>
    <inkml:traceGroup>
      <inkml:annotationXML>
        <emma:emma xmlns:emma="http://www.w3.org/2003/04/emma" version="1.0">
          <emma:interpretation id="{CAD5C9DF-AA00-43C1-A038-675323BA912C}" emma:medium="tactile" emma:mode="ink">
            <msink:context xmlns:msink="http://schemas.microsoft.com/ink/2010/main" type="paragraph" rotatedBoundingBox="12071,9463 14463,9524 14448,10140 12055,100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F74668-D3C0-4C10-A63A-D68534F36C5E}" emma:medium="tactile" emma:mode="ink">
              <msink:context xmlns:msink="http://schemas.microsoft.com/ink/2010/main" type="line" rotatedBoundingBox="12071,9463 14463,9524 14448,10140 12055,10079"/>
            </emma:interpretation>
          </emma:emma>
        </inkml:annotationXML>
        <inkml:traceGroup>
          <inkml:annotationXML>
            <emma:emma xmlns:emma="http://www.w3.org/2003/04/emma" version="1.0">
              <emma:interpretation id="{BDE91865-AB1A-4E29-9894-53A001BC1FEC}" emma:medium="tactile" emma:mode="ink">
                <msink:context xmlns:msink="http://schemas.microsoft.com/ink/2010/main" type="inkWord" rotatedBoundingBox="12071,9463 12340,9470 12324,10086 12055,10079"/>
              </emma:interpretation>
              <emma:one-of disjunction-type="recognition" id="oneOf6">
                <emma:interpretation id="interp30" emma:lang="en-US" emma:confidence="1">
                  <emma:literal>0</emma:literal>
                </emma:interpretation>
                <emma:interpretation id="interp31" emma:lang="en-US" emma:confidence="0">
                  <emma:literal>O</emma:literal>
                </emma:interpretation>
                <emma:interpretation id="interp32" emma:lang="en-US" emma:confidence="0">
                  <emma:literal>o</emma:literal>
                </emma:interpretation>
                <emma:interpretation id="interp33" emma:lang="en-US" emma:confidence="0">
                  <emma:literal>d</emma:literal>
                </emma:interpretation>
                <emma:interpretation id="interp3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12090.0213">319 2919 11868,'-11'-20'3999,"-9"13"0,20 7-129,-16 12-2322,-1 1-903,6 10-258,-1 5-129,1 8-129,4 3-129,1 7 0,6-1 0,0 3 0,2-7 0,9 2 0,1-11 258,6-2 0,-2-11 0,7-1 129,-5-11 129,9-1 129,-8-6-129,8-6 129,-7-12-129,3 1-129,-6-12 0,-1-3 0,-5-10-129,-4-7-129,-7-4 129,-2-4-258,-14 0 129,-1-1 1,-6 6-130,-4 6 0,0 8-130,-1 8-257,6 16-258,-6-6-1161,28 20-2709,-29 0-258,19 15 0,4 11-258</inkml:trace>
        </inkml:traceGroup>
        <inkml:traceGroup>
          <inkml:annotationXML>
            <emma:emma xmlns:emma="http://www.w3.org/2003/04/emma" version="1.0">
              <emma:interpretation id="{7D1EB563-E447-4763-8AE5-5A698FB8E848}" emma:medium="tactile" emma:mode="ink">
                <msink:context xmlns:msink="http://schemas.microsoft.com/ink/2010/main" type="inkWord" rotatedBoundingBox="14365,9583 14462,9585 14449,10106 14351,10103"/>
              </emma:interpretation>
              <emma:one-of disjunction-type="recognition" id="oneOf7">
                <emma:interpretation id="interp35" emma:lang="en-US" emma:confidence="0">
                  <emma:literal>|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1</emma:literal>
                </emma:interpretation>
                <emma:interpretation id="interp38" emma:lang="en-US" emma:confidence="0">
                  <emma:literal>l</emma:literal>
                </emma:interpretation>
                <emma:interpretation id="interp3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2589.2222">2508 2899 13287,'0'0'4644,"0"0"-258,0 0-258,0-21-2064,0 21-774,0 0-516,2 26-129,-2-8-258,5 12 0,1 4-129,3 9 0,-4 3 1,4 4-259,0-4 0,-2-1 0,0-3-130,-4-8-515,8 7-1290,-7-12-2580,-1-8-258,1-3-129,-4-18 0</inkml:trace>
        </inkml:traceGroup>
      </inkml:traceGroup>
    </inkml:traceGroup>
    <inkml:traceGroup>
      <inkml:annotationXML>
        <emma:emma xmlns:emma="http://www.w3.org/2003/04/emma" version="1.0">
          <emma:interpretation id="{2EE8082B-4E93-4ACF-AAED-50065CA047F2}" emma:medium="tactile" emma:mode="ink">
            <msink:context xmlns:msink="http://schemas.microsoft.com/ink/2010/main" type="paragraph" rotatedBoundingBox="12165,10454 14538,10525 14517,11221 12144,111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C374D2-4CBD-4A3C-9E86-1177D9C19A2A}" emma:medium="tactile" emma:mode="ink">
              <msink:context xmlns:msink="http://schemas.microsoft.com/ink/2010/main" type="inkBullet" rotatedBoundingBox="12165,10454 12545,10465 12524,11161 12144,11150"/>
            </emma:interpretation>
            <emma:one-of disjunction-type="recognition" id="oneOf8">
              <emma:interpretation id="interp40" emma:lang="en-US" emma:confidence="1">
                <emma:literal>10</emma:literal>
              </emma:interpretation>
              <emma:interpretation id="interp41" emma:lang="en-US" emma:confidence="0">
                <emma:literal>•0</emma:literal>
              </emma:interpretation>
              <emma:interpretation id="interp42" emma:lang="en-US" emma:confidence="0">
                <emma:literal>00</emma:literal>
              </emma:interpretation>
              <emma:interpretation id="interp43" emma:lang="en-US" emma:confidence="0">
                <emma:literal>DO</emma:literal>
              </emma:interpretation>
              <emma:interpretation id="interp44" emma:lang="en-US" emma:confidence="0">
                <emma:literal>Q</emma:literal>
              </emma:interpretation>
            </emma:one-of>
          </emma:emma>
        </inkml:annotationXML>
        <inkml:trace contextRef="#ctx0" brushRef="#br0" timeOffset="15116.4266">306 3995 3612,'0'-27'3354,"0"27"0,0 0 0,0-18-516,0 18-645,0 0-387,0-23-129,0 23 0,0 0-258,0 0-387,0-21-129,0 21 0,0 0-258,0 0 0,0 0-129,0 0-129,0 0 0,0 0-129,0 0 0,0 0-129,0 0 0,0 0 129,0 16-129,4 7 0,-2 7-129,5 8 258,-2 6-129,4 6 0,-4 0 0,4 0-129,-2-1 0,-1-8-129,1-2-129,-7-12-258,10 7-1290,-8-16-2709,0-2-129,-2-16-129,2 17-129</inkml:trace>
        <inkml:trace contextRef="#ctx0" brushRef="#br0" timeOffset="16676.4293">369 3909 10191,'0'0'4128,"0"0"-258,-4 9 0,4-9-1935,-7 31-774,0-12-516,7 13 0,-6 2-129,6 7-258,0 0 0,2 3 0,5-1-129,6 0 129,-3-6-129,6 0 129,0-10 0,2 0 0,0-11 129,2-2-129,-3-10 129,6-3 0,-1-2 0,3-10-129,-2-10 129,4-3-129,-6-11 0,2-3-129,-7-13 129,-4-2 0,-6-6-128,-6-2-130,-6 1 0,-8 1 0,-7 6 0,-2 8 0,-6 10 0,1 10 0,-2 9 0,1 9 0,6 7 0,-7 0-1807,10 12-2837,1 8-258,4 3 129,7 7-258</inkml:trace>
      </inkml:traceGroup>
      <inkml:traceGroup>
        <inkml:annotationXML>
          <emma:emma xmlns:emma="http://www.w3.org/2003/04/emma" version="1.0">
            <emma:interpretation id="{A1832466-429E-4A22-BB99-355516C1F96D}" emma:medium="tactile" emma:mode="ink">
              <msink:context xmlns:msink="http://schemas.microsoft.com/ink/2010/main" type="line" rotatedBoundingBox="14438,10615 14536,10618 14520,11155 14422,11152"/>
            </emma:interpretation>
          </emma:emma>
        </inkml:annotationXML>
        <inkml:traceGroup>
          <inkml:annotationXML>
            <emma:emma xmlns:emma="http://www.w3.org/2003/04/emma" version="1.0">
              <emma:interpretation id="{9A9751E7-76E5-4420-B1E1-A59B72D84CC6}" emma:medium="tactile" emma:mode="ink">
                <msink:context xmlns:msink="http://schemas.microsoft.com/ink/2010/main" type="inkWord" rotatedBoundingBox="14438,10615 14536,10618 14520,11155 14422,11152"/>
              </emma:interpretation>
              <emma:one-of disjunction-type="recognition" id="oneOf9">
                <emma:interpretation id="interp45" emma:lang="en-US" emma:confidence="0">
                  <emma:literal>|</emma:literal>
                </emma:interpretation>
                <emma:interpretation id="interp46" emma:lang="en-US" emma:confidence="0">
                  <emma:literal>I</emma:literal>
                </emma:interpretation>
                <emma:interpretation id="interp47" emma:lang="en-US" emma:confidence="0">
                  <emma:literal>l</emma:literal>
                </emma:interpretation>
                <emma:interpretation id="interp48" emma:lang="en-US" emma:confidence="0">
                  <emma:literal>1</emma:literal>
                </emma:interpretation>
                <emma:interpretation id="interp4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7269.2304">2581 3931 15609,'20'-20'4773,"-20"20"-129,0 0-129,0 0-3354,0 0-516,0 0-129,0 0-129,0 20-129,0-1-129,0 10-129,-4 6 130,2 6-130,2 9 0,0-2-130,0 4-128,6-6-129,8 7-516,-11-17-2580,10-2-1032,-1-4-258,-3-7-129,2 0-258</inkml:trace>
        </inkml:traceGroup>
      </inkml:traceGroup>
    </inkml:traceGroup>
    <inkml:traceGroup>
      <inkml:annotationXML>
        <emma:emma xmlns:emma="http://www.w3.org/2003/04/emma" version="1.0">
          <emma:interpretation id="{DE6F6B97-312E-41C3-B966-E5558BD5B1BB}" emma:medium="tactile" emma:mode="ink">
            <msink:context xmlns:msink="http://schemas.microsoft.com/ink/2010/main" type="paragraph" rotatedBoundingBox="12331,11646 14655,11395 14720,11996 12396,122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4448AA-0DAC-499F-BED0-CCE92BD35884}" emma:medium="tactile" emma:mode="ink">
              <msink:context xmlns:msink="http://schemas.microsoft.com/ink/2010/main" type="line" rotatedBoundingBox="12331,11646 14655,11395 14720,11996 12396,12247"/>
            </emma:interpretation>
          </emma:emma>
        </inkml:annotationXML>
        <inkml:traceGroup>
          <inkml:annotationXML>
            <emma:emma xmlns:emma="http://www.w3.org/2003/04/emma" version="1.0">
              <emma:interpretation id="{D22517C1-8547-4458-8E39-B3E240775F4E}" emma:medium="tactile" emma:mode="ink">
                <msink:context xmlns:msink="http://schemas.microsoft.com/ink/2010/main" type="inkWord" rotatedBoundingBox="12331,11646 12368,11642 12430,12221 12394,12225"/>
              </emma:interpretation>
              <emma:one-of disjunction-type="recognition" id="oneOf10">
                <emma:interpretation id="interp50" emma:lang="en-US" emma:confidence="0">
                  <emma:literal>|</emma:literal>
                </emma:interpretation>
                <emma:interpretation id="interp51" emma:lang="en-US" emma:confidence="0">
                  <emma:literal>I</emma:literal>
                </emma:interpretation>
                <emma:interpretation id="interp52" emma:lang="en-US" emma:confidence="0">
                  <emma:literal>1</emma:literal>
                </emma:interpretation>
                <emma:interpretation id="interp53" emma:lang="en-US" emma:confidence="0">
                  <emma:literal>l</emma:literal>
                </emma:interpretation>
                <emma:interpretation id="interp5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9687.2346">495 4950 5418,'19'-5'3483,"-19"5"-387,0 0-129,0 0-1935,0 0-387,0 0 0,0 0-129,0 0 129,-9-7 129,9 7-129,0 0 258,0 0-129,0 0 129,0 0 129,0 0-258,0 0 258,0 0-258,0 0 0,0 0 0,0 0 0,0 0-258,0 0 129,0 0-129,0 0-129,0 0 0,0 0-129,0 0 0,0 0-129,0 0 0,0 0 0,-7 19 0,7 8 0,0 5-129,0 11 129,0 6-129,4 7 129,1-1-129,2-2 0,-1 0-129,-1-6-129,6-3-516,-11-17-2064,7-1-1677,-2-4-258,-5-22 0,13 27-516</inkml:trace>
        </inkml:traceGroup>
        <inkml:traceGroup>
          <inkml:annotationXML>
            <emma:emma xmlns:emma="http://www.w3.org/2003/04/emma" version="1.0">
              <emma:interpretation id="{20032905-DB40-47CF-98B2-0A5B36F05DFD}" emma:medium="tactile" emma:mode="ink">
                <msink:context xmlns:msink="http://schemas.microsoft.com/ink/2010/main" type="inkWord" rotatedBoundingBox="14350,11447 14657,11414 14720,11996 14413,12029"/>
              </emma:interpretation>
              <emma:one-of disjunction-type="recognition" id="oneOf11">
                <emma:interpretation id="interp55" emma:lang="en-US" emma:confidence="1">
                  <emma:literal>0</emma:literal>
                </emma:interpretation>
                <emma:interpretation id="interp56" emma:lang="en-US" emma:confidence="0">
                  <emma:literal>O</emma:literal>
                </emma:interpretation>
                <emma:interpretation id="interp57" emma:lang="en-US" emma:confidence="0">
                  <emma:literal>o</emma:literal>
                </emma:interpretation>
                <emma:interpretation id="interp58" emma:lang="en-US" emma:confidence="0">
                  <emma:literal>8</emma:literal>
                </emma:interpretation>
                <emma:interpretation id="interp5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20389.2359">2702 4827 4644,'-11'-21'4128,"-12"9"-645,23 12 387,-30 0-1548,12 7-645,4 9-645,-4 0-516,4 10 129,0 3-387,3 8 0,2 4 0,6 4 0,1 4 0,2-2 0,3-1 129,12 0 129,-1-10 0,9-1 129,-2-15 129,11-1 0,-9-19-129,11 0 129,-11-21-129,8-4 0,-12-16-129,4 0-129,-10-12 0,-3-2 0,-6-6-129,-4 6 0,-2 0 0,-12 11-128,-6 1-130,-3 9 0,-2 7 0,-3 10 0,1 11-388,-5 1-1547,9 7-2451,4 10-516,4 10-258,12 2 129</inkml:trace>
        </inkml:traceGroup>
      </inkml:traceGroup>
    </inkml:traceGroup>
    <inkml:traceGroup>
      <inkml:annotationXML>
        <emma:emma xmlns:emma="http://www.w3.org/2003/04/emma" version="1.0">
          <emma:interpretation id="{11DF76DA-015F-4C00-AE60-606C75C0B77D}" emma:medium="tactile" emma:mode="ink">
            <msink:context xmlns:msink="http://schemas.microsoft.com/ink/2010/main" type="paragraph" rotatedBoundingBox="12281,12554 14797,12446 14819,12961 12303,130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7E1175-007C-498F-8C04-0573FB7FB802}" emma:medium="tactile" emma:mode="ink">
              <msink:context xmlns:msink="http://schemas.microsoft.com/ink/2010/main" type="line" rotatedBoundingBox="12281,12554 14797,12446 14819,12961 12303,13068"/>
            </emma:interpretation>
          </emma:emma>
        </inkml:annotationXML>
        <inkml:traceGroup>
          <inkml:annotationXML>
            <emma:emma xmlns:emma="http://www.w3.org/2003/04/emma" version="1.0">
              <emma:interpretation id="{D2622770-CB36-488D-AD13-9E8413E1E846}" emma:medium="tactile" emma:mode="ink">
                <msink:context xmlns:msink="http://schemas.microsoft.com/ink/2010/main" type="inkWord" rotatedBoundingBox="12283,12601 12324,12599 12344,13065 12303,13067"/>
              </emma:interpretation>
              <emma:one-of disjunction-type="recognition" id="oneOf12">
                <emma:interpretation id="interp60" emma:lang="en-US" emma:confidence="0">
                  <emma:literal>|</emma:literal>
                </emma:interpretation>
                <emma:interpretation id="interp61" emma:lang="en-US" emma:confidence="0">
                  <emma:literal>l</emma:literal>
                </emma:interpretation>
                <emma:interpretation id="interp62" emma:lang="en-US" emma:confidence="0">
                  <emma:literal>1</emma:literal>
                </emma:interpretation>
                <emma:interpretation id="interp63" emma:lang="en-US" emma:confidence="0">
                  <emma:literal>I</emma:literal>
                </emma:interpretation>
                <emma:interpretation id="interp6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2386.0389">429 5914 5289,'0'0'4257,"0"0"258,4-18-387,-4 18-1032,0 0-645,0 0-387,0 0-645,0 0-258,0 0-387,0 0-258,0 0-129,0 0 0,0 0 0,3 9-258,2 9 258,-1 5-387,3 7 387,-2 4-387,3 9 258,-1 0-387,-2-1 129,0 5-516,-5-14-1032,0 10-2967,0-7-258,0-3 0,-5-2-516</inkml:trace>
        </inkml:traceGroup>
        <inkml:traceGroup>
          <inkml:annotationXML>
            <emma:emma xmlns:emma="http://www.w3.org/2003/04/emma" version="1.0">
              <emma:interpretation id="{A62EC6F9-9189-4168-9B29-821319BECFB0}" emma:medium="tactile" emma:mode="ink">
                <msink:context xmlns:msink="http://schemas.microsoft.com/ink/2010/main" type="inkWord" rotatedBoundingBox="14543,12457 14797,12446 14819,12961 14565,12971"/>
              </emma:interpretation>
              <emma:one-of disjunction-type="recognition" id="oneOf13">
                <emma:interpretation id="interp65" emma:lang="en-US" emma:confidence="1">
                  <emma:literal>0</emma:literal>
                </emma:interpretation>
                <emma:interpretation id="interp66" emma:lang="en-US" emma:confidence="0">
                  <emma:literal>o</emma:literal>
                </emma:interpretation>
                <emma:interpretation id="interp67" emma:lang="en-US" emma:confidence="0">
                  <emma:literal>O</emma:literal>
                </emma:interpretation>
                <emma:interpretation id="interp68" emma:lang="en-US" emma:confidence="0">
                  <emma:literal>d</emma:literal>
                </emma:interpretation>
                <emma:interpretation id="interp6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23134.8407">2883 5873 9030,'-32'-14'4257,"-5"9"-129,19 5-258,18 0-1806,-39 10-387,29 10-774,-8-2-387,7 8-258,0 5 0,8 6 0,-1 4-129,4 0 129,6 2-258,6-4 258,2-4-129,6-5 129,-1-10 0,6-4 129,-3-16-129,6 0 129,-7-11 129,4-8-129,-7-11-129,2-2 129,-6-9-129,-7 0-129,-7-7 129,0 1 0,-16-1-129,-3 4 129,-6 3-258,-2 5 129,0 8-258,1 3-129,6 14-258,-1 1-387,21 10-1032,-13 12-2838,13 4 258,6 6-516,11 1-129</inkml:trace>
        </inkml:traceGroup>
      </inkml:traceGroup>
    </inkml:traceGroup>
    <inkml:traceGroup>
      <inkml:annotationXML>
        <emma:emma xmlns:emma="http://www.w3.org/2003/04/emma" version="1.0">
          <emma:interpretation id="{F2C2A21C-8552-4D4B-8903-55604615A4B3}" emma:medium="tactile" emma:mode="ink">
            <msink:context xmlns:msink="http://schemas.microsoft.com/ink/2010/main" type="paragraph" rotatedBoundingBox="12215,13667 14911,13603 14925,14157 12228,142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401C49-CEA7-4684-A770-DB7F0AC7E66D}" emma:medium="tactile" emma:mode="ink">
              <msink:context xmlns:msink="http://schemas.microsoft.com/ink/2010/main" type="line" rotatedBoundingBox="12215,13667 14911,13603 14925,14157 12228,14222"/>
            </emma:interpretation>
          </emma:emma>
        </inkml:annotationXML>
        <inkml:traceGroup>
          <inkml:annotationXML>
            <emma:emma xmlns:emma="http://www.w3.org/2003/04/emma" version="1.0">
              <emma:interpretation id="{366D98A4-C552-4C16-9796-561582F52881}" emma:medium="tactile" emma:mode="ink">
                <msink:context xmlns:msink="http://schemas.microsoft.com/ink/2010/main" type="inkWord" rotatedBoundingBox="12217,13763 12287,13761 12298,14204 12228,14205"/>
              </emma:interpretation>
              <emma:one-of disjunction-type="recognition" id="oneOf14">
                <emma:interpretation id="interp70" emma:lang="en-US" emma:confidence="0">
                  <emma:literal>|</emma:literal>
                </emma:interpretation>
                <emma:interpretation id="interp71" emma:lang="en-US" emma:confidence="0">
                  <emma:literal>I</emma:literal>
                </emma:interpretation>
                <emma:interpretation id="interp72" emma:lang="en-US" emma:confidence="0">
                  <emma:literal>l</emma:literal>
                </emma:interpretation>
                <emma:interpretation id="interp73" emma:lang="en-US" emma:confidence="0">
                  <emma:literal>1</emma:literal>
                </emma:interpretation>
                <emma:interpretation id="interp7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4944.4439">363 7065 10449,'16'-7'4515,"-16"7"-129,0 0-129,18 0-2064,-18 0-387,0 0-516,0 0-387,0 0-387,0 14 0,0 8-258,0 2 129,4 10-258,-1 4 0,2 6 0,-3 2-129,2-1-387,5 8-645,-9-12-3354,3-7-258,4-7 129,2-8-516</inkml:trace>
        </inkml:traceGroup>
        <inkml:traceGroup>
          <inkml:annotationXML>
            <emma:emma xmlns:emma="http://www.w3.org/2003/04/emma" version="1.0">
              <emma:interpretation id="{5CEFEF05-4BD1-44A1-ABEB-9E5D3979043F}" emma:medium="tactile" emma:mode="ink">
                <msink:context xmlns:msink="http://schemas.microsoft.com/ink/2010/main" type="inkWord" rotatedBoundingBox="14555,13611 14911,13603 14925,14157 14569,14165"/>
              </emma:interpretation>
              <emma:one-of disjunction-type="recognition" id="oneOf15">
                <emma:interpretation id="interp75" emma:lang="en-US" emma:confidence="1">
                  <emma:literal>0</emma:literal>
                </emma:interpretation>
                <emma:interpretation id="interp76" emma:lang="en-US" emma:confidence="0">
                  <emma:literal>O</emma:literal>
                </emma:interpretation>
                <emma:interpretation id="interp77" emma:lang="en-US" emma:confidence="0">
                  <emma:literal>o</emma:literal>
                </emma:interpretation>
                <emma:interpretation id="interp78" emma:lang="en-US" emma:confidence="0">
                  <emma:literal>a</emma:literal>
                </emma:interpretation>
                <emma:interpretation id="interp7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25630.8451">2811 7019 11868,'-25'-13'4515,"25"13"-258,-31 0 0,14 4-2709,10 17-645,-8-1-258,12 12-258,-4 3-129,7 6-129,0 2 0,7 2 0,7-1-129,6-3 0,1-2 0,4-7 129,1-5-129,5-9 129,1-10 0,0-8 129,-2-7 0,0-12 0,-3-15 129,-2-2 0,-7-10 0,-4-2-129,-11-7 129,-3 3-258,-7 1 0,-11 3-129,-5 5-258,-5 2-129,1 16-645,-12-5-1935,11 18-1935,4 6 129,7 6-258,17 0 129</inkml:trace>
        </inkml:traceGroup>
      </inkml:traceGroup>
    </inkml:traceGroup>
    <inkml:traceGroup>
      <inkml:annotationXML>
        <emma:emma xmlns:emma="http://www.w3.org/2003/04/emma" version="1.0">
          <emma:interpretation id="{4E51C7A3-E99C-4C9C-94AB-8F66AA899416}" emma:medium="tactile" emma:mode="ink">
            <msink:context xmlns:msink="http://schemas.microsoft.com/ink/2010/main" type="paragraph" rotatedBoundingBox="12304,14648 14856,14676 14851,15110 12299,150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CBE23B-831D-41B1-A8DC-F8EFE1A51A15}" emma:medium="tactile" emma:mode="ink">
              <msink:context xmlns:msink="http://schemas.microsoft.com/ink/2010/main" type="line" rotatedBoundingBox="12304,14648 14856,14676 14851,15110 12299,15082"/>
            </emma:interpretation>
          </emma:emma>
        </inkml:annotationXML>
        <inkml:traceGroup>
          <inkml:annotationXML>
            <emma:emma xmlns:emma="http://www.w3.org/2003/04/emma" version="1.0">
              <emma:interpretation id="{A2D2C7B4-66D0-4208-83DB-93435F040A95}" emma:medium="tactile" emma:mode="ink">
                <msink:context xmlns:msink="http://schemas.microsoft.com/ink/2010/main" type="inkWord" rotatedBoundingBox="12304,14692 12368,14693 12364,15083 12299,15082"/>
              </emma:interpretation>
              <emma:one-of disjunction-type="recognition" id="oneOf16">
                <emma:interpretation id="interp80" emma:lang="en-US" emma:confidence="0">
                  <emma:literal>|</emma:literal>
                </emma:interpretation>
                <emma:interpretation id="interp81" emma:lang="en-US" emma:confidence="0">
                  <emma:literal>I</emma:literal>
                </emma:interpretation>
                <emma:interpretation id="interp82" emma:lang="en-US" emma:confidence="0">
                  <emma:literal>l</emma:literal>
                </emma:interpretation>
                <emma:interpretation id="interp83" emma:lang="en-US" emma:confidence="0">
                  <emma:literal>1</emma:literal>
                </emma:interpretation>
                <emma:interpretation id="interp84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28938.0509">456 8010 12771,'-7'-22'4386,"7"22"-258,0 0 129,0 0-2580,0 0-645,0 13-129,0-13-387,0 28-129,0-8 0,3 6-258,1 1 129,1 3-258,0 2 0,1-1-129,3 4-387,-9-8-774,14 3-2967,-9 2-258,-1-3 0,1 1-387</inkml:trace>
        </inkml:traceGroup>
        <inkml:traceGroup>
          <inkml:annotationXML>
            <emma:emma xmlns:emma="http://www.w3.org/2003/04/emma" version="1.0">
              <emma:interpretation id="{6A2AE6C9-D7A3-4122-BC08-A151EB239E92}" emma:medium="tactile" emma:mode="ink">
                <msink:context xmlns:msink="http://schemas.microsoft.com/ink/2010/main" type="inkWord" rotatedBoundingBox="14552,14673 14856,14676 14851,15109 14547,15106"/>
              </emma:interpretation>
              <emma:one-of disjunction-type="recognition" id="oneOf17">
                <emma:interpretation id="interp85" emma:lang="en-US" emma:confidence="1">
                  <emma:literal>0</emma:literal>
                </emma:interpretation>
                <emma:interpretation id="interp86" emma:lang="en-US" emma:confidence="0">
                  <emma:literal>O</emma:literal>
                </emma:interpretation>
                <emma:interpretation id="interp87" emma:lang="en-US" emma:confidence="0">
                  <emma:literal>o</emma:literal>
                </emma:interpretation>
                <emma:interpretation id="interp88" emma:lang="en-US" emma:confidence="0">
                  <emma:literal>D</emma:literal>
                </emma:interpretation>
                <emma:interpretation id="interp8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29655.6521">2777 7990 5418,'-30'20'3741,"22"6"-516,-13-8 129,10 11-1677,4 8-774,0-1-129,7 4-129,0 0-129,4-1-129,6-7 129,10 0 129,0-9-129,10-2 387,-5-10-129,10-2 129,-6-9-129,6-4 0,-10-14-129,5 1 129,-12-12-129,0 2-129,-14-10 0,-4 2-129,-6-8-129,-12 2 0,-6 0-129,-7 2 0,-3 3-129,-1 8-129,5 8-387,-4 3-516,14 15-2838,-1 4-645,3 14-129,9 7-258,6 2-516</inkml:trace>
        </inkml:traceGroup>
      </inkml:traceGroup>
    </inkml:traceGroup>
    <inkml:traceGroup>
      <inkml:annotationXML>
        <emma:emma xmlns:emma="http://www.w3.org/2003/04/emma" version="1.0">
          <emma:interpretation id="{64CDF0B2-9456-4DBA-BC4B-2D1E444589BB}" emma:medium="tactile" emma:mode="ink">
            <msink:context xmlns:msink="http://schemas.microsoft.com/ink/2010/main" type="paragraph" rotatedBoundingBox="12465,15988 14680,15761 14744,16379 12528,166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ACCD25-EFAB-42E1-9CF3-140831C33214}" emma:medium="tactile" emma:mode="ink">
              <msink:context xmlns:msink="http://schemas.microsoft.com/ink/2010/main" type="line" rotatedBoundingBox="12465,15988 14680,15761 14744,16379 12528,16606"/>
            </emma:interpretation>
          </emma:emma>
        </inkml:annotationXML>
        <inkml:traceGroup>
          <inkml:annotationXML>
            <emma:emma xmlns:emma="http://www.w3.org/2003/04/emma" version="1.0">
              <emma:interpretation id="{2B4AA1E0-C2C1-46F4-9663-2AD67D69FF48}" emma:medium="tactile" emma:mode="ink">
                <msink:context xmlns:msink="http://schemas.microsoft.com/ink/2010/main" type="inkWord" rotatedBoundingBox="12465,15988 12510,15984 12574,16602 12528,16606"/>
              </emma:interpretation>
              <emma:one-of disjunction-type="recognition" id="oneOf18">
                <emma:interpretation id="interp90" emma:lang="en-US" emma:confidence="0">
                  <emma:literal>I</emma:literal>
                </emma:interpretation>
                <emma:interpretation id="interp91" emma:lang="en-US" emma:confidence="0">
                  <emma:literal>|</emma:literal>
                </emma:interpretation>
                <emma:interpretation id="interp92" emma:lang="en-US" emma:confidence="0">
                  <emma:literal>l</emma:literal>
                </emma:interpretation>
                <emma:interpretation id="interp93" emma:lang="en-US" emma:confidence="0">
                  <emma:literal>1</emma:literal>
                </emma:interpretation>
                <emma:interpretation id="interp9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31137.6547">614 9322 13287,'9'-24'4386,"-4"8"-129,-5 16 0,0 0-2709,0 0-516,9 8-258,-9-8-129,2 47-129,0-14-129,1 14 0,-1 3 0,3 6-258,-1 5 0,-2 1-258,5 0-516,-5-19-645,15 5-3096,-6-10-258,1-6 129,1-4-387</inkml:trace>
        </inkml:traceGroup>
        <inkml:traceGroup>
          <inkml:annotationXML>
            <emma:emma xmlns:emma="http://www.w3.org/2003/04/emma" version="1.0">
              <emma:interpretation id="{7B53892C-D4A0-4FD5-ADD7-9088613931C3}" emma:medium="tactile" emma:mode="ink">
                <msink:context xmlns:msink="http://schemas.microsoft.com/ink/2010/main" type="inkWord" rotatedBoundingBox="14640,15834 14687,15829 14736,16307 14689,16312"/>
              </emma:interpretation>
              <emma:one-of disjunction-type="recognition" id="oneOf19">
                <emma:interpretation id="interp95" emma:lang="en-US" emma:confidence="0">
                  <emma:literal>|</emma:literal>
                </emma:interpretation>
                <emma:interpretation id="interp96" emma:lang="en-US" emma:confidence="0">
                  <emma:literal>I</emma:literal>
                </emma:interpretation>
                <emma:interpretation id="interp97" emma:lang="en-US" emma:confidence="0">
                  <emma:literal>l</emma:literal>
                </emma:interpretation>
                <emma:interpretation id="interp98" emma:lang="en-US" emma:confidence="0">
                  <emma:literal>1</emma:literal>
                </emma:interpretation>
                <emma:interpretation id="interp9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31933.2561">2832 9155 11610,'0'-18'4386,"0"18"-129,0 0 129,-9-12-2709,9 23-645,0-11-129,0 41-258,0-15 0,0 13-258,-2 1 0,0 6-258,1 4-129,-1-10-774,5 14-1935,3-13-1806,1-4 0,5-7-387,1-5-129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4:03.4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4FFC51B-2EDB-4904-B1D8-EFCBFD2F0D01}" emma:medium="tactile" emma:mode="ink">
          <msink:context xmlns:msink="http://schemas.microsoft.com/ink/2010/main" type="writingRegion" rotatedBoundingBox="11580,5380 14590,5319 14605,6034 11594,6095"/>
        </emma:interpretation>
      </emma:emma>
    </inkml:annotationXML>
    <inkml:traceGroup>
      <inkml:annotationXML>
        <emma:emma xmlns:emma="http://www.w3.org/2003/04/emma" version="1.0">
          <emma:interpretation id="{FC7F2C85-4F23-4CB5-A0D8-F80B1F5A405A}" emma:medium="tactile" emma:mode="ink">
            <msink:context xmlns:msink="http://schemas.microsoft.com/ink/2010/main" type="paragraph" rotatedBoundingBox="11580,5380 14590,5319 14605,6034 11594,60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07A7EB-8C54-474A-BDAB-1578961CCA7A}" emma:medium="tactile" emma:mode="ink">
              <msink:context xmlns:msink="http://schemas.microsoft.com/ink/2010/main" type="line" rotatedBoundingBox="11580,5380 14590,5319 14605,6034 11594,6095"/>
            </emma:interpretation>
          </emma:emma>
        </inkml:annotationXML>
        <inkml:traceGroup>
          <inkml:annotationXML>
            <emma:emma xmlns:emma="http://www.w3.org/2003/04/emma" version="1.0">
              <emma:interpretation id="{4B383AAA-32B9-4509-BA89-08C19190C9B0}" emma:medium="tactile" emma:mode="ink">
                <msink:context xmlns:msink="http://schemas.microsoft.com/ink/2010/main" type="inkWord" rotatedBoundingBox="11606,5294 12306,5371 12237,5995 11537,5918"/>
              </emma:interpretation>
              <emma:one-of disjunction-type="recognition" id="oneOf0">
                <emma:interpretation id="interp0" emma:lang="en-US" emma:confidence="1">
                  <emma:literal>w</emma:literal>
                </emma:interpretation>
                <emma:interpretation id="interp1" emma:lang="en-US" emma:confidence="0">
                  <emma:literal>W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n</emma:literal>
                </emma:interpretation>
              </emma:one-of>
            </emma:emma>
          </inkml:annotationXML>
          <inkml:trace contextRef="#ctx0" brushRef="#br0">-272-1196 12384,'7'-30'4515,"0"12"0,-7 18 0,8 9-2322,-8-9-903,0 34-387,0-13-258,0 13 129,0 0-387,8 7-129,0-2-129,2 2 0,1-4-129,1 1 0,1-5-129,-4-4 0,1-3-129,-6-4 0,1-4 129,-5-18 0,6 19-129,-6-19 129,0 0 129,21-10-129,-7-7 129,2-4 129,2-6-129,2-1 129,-4-4 129,-2 4-129,-2 1 129,1 5-129,-4 3 129,-9 19-129,19-21 0,-19 21 1,29 0-130,-8 12 0,4 6 0,5 10 0,2 1 0,2 5 0,1 3 0,-1 0 0,-4-5 0,-3-3 0,-7-6 0,-2-9 0,-18-14 0,23 0 0,-16-18 0,0-14 0,-5-10 0,3-10 0,-3-8 0,1-6 0,1-2 0,-4 1 0,2 10 0,-2 1 0,3 23 0,-6-5-4000,3 17-902,0 21 0,0 0-387,0 0-129</inkml:trace>
        </inkml:traceGroup>
        <inkml:traceGroup>
          <inkml:annotationXML>
            <emma:emma xmlns:emma="http://www.w3.org/2003/04/emma" version="1.0">
              <emma:interpretation id="{31265CD6-AAAB-45FE-839D-D5AAC77A1866}" emma:medium="tactile" emma:mode="ink">
                <msink:context xmlns:msink="http://schemas.microsoft.com/ink/2010/main" type="inkWord" rotatedBoundingBox="13889,5453 14592,5438 14605,6034 13901,6048"/>
              </emma:interpretation>
              <emma:one-of disjunction-type="recognition" id="oneOf1">
                <emma:interpretation id="interp5" emma:lang="en-US" emma:confidence="0">
                  <emma:literal>N</emma:literal>
                </emma:interpretation>
                <emma:interpretation id="interp6" emma:lang="en-US" emma:confidence="0">
                  <emma:literal>H</emma:literal>
                </emma:interpretation>
                <emma:interpretation id="interp7" emma:lang="en-US" emma:confidence="0">
                  <emma:literal>n</emma:literal>
                </emma:interpretation>
                <emma:interpretation id="interp8" emma:lang="en-US" emma:confidence="0">
                  <emma:literal>M</emma:literal>
                </emma:interpretation>
                <emma:interpretation id="interp9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936.0017">2037-1126 13416,'12'-20'4644,"10"0"0,-22 20 0,43-5-2580,-43 5-774,44-7-387,-17 5-258,10 2-128,-5 6-517,2 6 0,-6 1 0,-6 6 0,-8 1 0,-14 6 0,-2 1 0,-19 0 0,-8 3 0,-10-5-130,2 0-257,-8-6 0,8-1 129,1-7 0,10-2 0,4-6 129,22-3 0,0 0 0,0 0 129,15-18 0,15 1 129,13-3 0,5-5 0,10-3 0,1-6 258,5 2-258,-7-4 129,-4 3-129,-10 0 0,-9 5-129,-13 1 129,-7 6 0,-10 5-129,-4 16 129,0 0-129,-21-5 130,3 10-130,-2 15 0,-1 8 0,0 8 0,1 6 0,2 3 0,4 5 0,7 1 0,7-1 0,3-2 0,15-2 0,5-7 0,9-3-259,4-13-386,12 11-903,-7-18-2967,0-5-387,-4-3 129,-7-4-387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05.7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61D770-E432-4A2A-AB3C-E3AA8F7B3D7C}" emma:medium="tactile" emma:mode="ink">
          <msink:context xmlns:msink="http://schemas.microsoft.com/ink/2010/main" type="inkDrawing" rotatedBoundingBox="2982,2887 10863,3551 10345,9702 2464,9038" semanticType="enclosure" shapeName="Other"/>
        </emma:interpretation>
      </emma:emma>
    </inkml:annotationXML>
    <inkml:trace contextRef="#ctx0" brushRef="#br0">-20 42 4257,'-18'-5'3741,"18"5"-129,0 0-387,0 0-1290,0 0-774,0 0 0,0 0-258,16-9-129,9 9 0,2-3-129,16 3 258,1-2 0,22 2 129,1-4-258,24 4 0,7 0-258,19 0 0,6 0-129,16 0-129,8 0 0,22 0 0,16-3 0,16-1-129,9 1 0,13 1 0,15-2 0,9 3 0,2-1 0,-3 2 0,-11 0-129,1 2 129,-5 3-129,-6 2 129,-10-2 0,-7 2-129,0 1 0,-2-1 129,-6 0-129,-15-2 0,-11 4 129,-14-4-129,-16 1 0,-14-1 129,-18-1-129,-18-3 129,-12 1-129,-5-2 0,-5 0 129,-2 0-129,-4 0 0,-1-2 0,-2-1 0,-6 1 0,-8 0 0,-8 0 129,-10 1-129,-8-1 0,-7 2 0,-16 0 0,21-2 0,-21 2 0,16 0 0,-16 0 0,25 0 0,-7 0 0,0 4 0,5-1-129,3 1 129,5-2-258,6 3 0,-1-5-516,12 7-1806,-11-3-1935,-9-4 0,-4 3-129,-24-3-387</inkml:trace>
    <inkml:trace contextRef="#ctx0" brushRef="#br0" timeOffset="-4789.2082">-41-1084 6321,'0'0'4515,"0"-17"-645,0 17 129,0 0-1806,0 0-516,1 9-387,-1-9-516,8 33-258,-5-4 0,8 14 0,-4 8 129,4 22-129,-10 5 0,8 17 0,-9 2 0,2 12 0,-2 1-129,-2 11 0,-7-2-129,6 13 129,-3 1-129,6 6 0,0 0 0,0 7 0,0 0-129,2 8 0,0 6 0,0 4 0,-2 2-129,-2 1 129,-5 2 0,-2 2 1,2-2-130,2 0 0,1-9 0,4-9 0,0-11 0,5-6 0,6-12 0,1-6 0,3-7 0,-3-13 0,2-4 0,-3-8 0,2 5-130,-13-15-1160,14 12-3354,-12-4-258,-1-9 0,5-9-258</inkml:trace>
    <inkml:trace contextRef="#ctx0" brushRef="#br0" timeOffset="-2527.2043">46 3627 11223,'18'-11'4386,"-18"11"0,0 0-258,0 14-2451,0 17-645,-2-3-129,2 22 0,-5 1-387,1 13 0,-5 4-258,4 3 0,-2-1 0,1-3-129,1-6 0,1-8 0,3-10 0,-1-8-129,2-8 0,0-7 129,0-20 0,0 23-129,0-23 0,0 0 129,19 7-129,-19-7 129,34 0-129,-7-6 0,3 1 0,7 0 0,8 1-129,7 1 129,8 3 0,6 0-129,10 0 258,8 0-129,10 5-129,6-1 129,7-1 0,5 1 0,7-1 0,5-1-129,10-2 129,10 0 0,7 0 0,11-2 0,9-1 0,14-1 0,19-1 129,13-1-129,4 3 0,12 1 129,14-1-129,11 1 0,9 0 0,1 0 0,3-1 0,3-1 0,-4-1 0,-5 1 0,-16 1 0,-5-3 129,-11 1-129,-14 1 129,-24 1-129,-17 3 129,-20-2 0,-13 2 0,-17-2 0,-22-1 0,-17-1-129,-16 1 0,-14-1 129,-15-1-129,-10 1 129,-13-1-129,-21 5 129,24-4-129,-24 4 130,0 0-130,0 0 0,0 0 0,0 0 0,0 0 0,0 0 0,0 0 0,0 0 0,0 0 0,-9-5 0,9 5 0,0 0 0,-16-11 0,16 11 0,-16-9-130,16 9 130,-22-12-129,22 12 0,-25-16 0,25 16-129,-26-18-258,26 18-129,-29-23-645,29 23-2451,-12-18-1161,12 18 129,-27-21-258,11 8-387</inkml:trace>
    <inkml:trace contextRef="#ctx0" brushRef="#br0" timeOffset="3120.0055">5028-1007 10449,'14'-21'4644,"-6"3"-129,-8 18-258,0 0-2193,0 0-774,0 0-516,0 0-129,0 0-258,0 0-258,10 11 0,-8 8 0,2 10 129,-3 6-129,1 15 129,-2 9-129,0 14 0,0 7 0,0 9 0,0 5 0,0 9 129,0 4 129,0 8-129,0 8 0,0 12 129,0 6-129,5 8 1,-1 6-259,8 9 0,1 1 0,5 15 0,5-2 0,3-2 0,3-4 0,1 3 0,0-3 0,1 4 0,-5 2 0,1-5 0,-4-8 0,-3 1 0,-2-8 0,-6 0 0,-1-3 0,-4-4 0,-2-7 0,0-5 0,-1-7 0,1-8 0,1-5 0,-1-10 0,-1-11 0,1-11 0,-3-14 0,-2-13 0,3-5 0,-3-19 0,0-8-4645,0-8-386,0-20-129,-19 0-258</inkml:trace>
    <inkml:trace contextRef="#ctx0" brushRef="#br0" timeOffset="-2215.2039">6709 3806 8385,'9'79'3225,"-9"-28"-3096,2 1-129,8 14-2709,-13-22-903</inkml:trace>
    <inkml:trace contextRef="#ctx0" brushRef="#br0" timeOffset="-5709.61">-128-1270 1677,'0'0'2967,"8"-18"516,10 18-258,-18 0-1290,23 0-258,-1 3 258,-5-3-516,14 8-129,-6-8-258,12 8-129,-3-6-129,12 5 0,0-3-387,15 3 0,6-3-258,19 1 0,13-2 0,13-1-129,13 0 0,8 0 0,10-2 129,8 0-258,7 0 129,2-2 0,6-2 0,-5 3 129,7-3-129,1 1 0,7-3 0,3 4 0,-4-3 258,-3 3-258,-3 1 0,-3-1 0,-4 0 129,1 2 0,-1 0 0,5 0 129,-3 4-129,8-1 0,6 1 129,13 1-129,10-1 129,5-1-258,-3-1 129,-2 1-129,3 1 0,3-2 0,-3 1 0,-12-1-387,-12 5-387,-20-5-2322,-10-2-774,-10 5-258,-28-5-516,-19 2 0</inkml:trace>
    <inkml:trace contextRef="#ctx0" brushRef="#br0" timeOffset="-3884.4068">6818-1082 10707,'0'0'4257,"0"0"0,5-18-258,-5 18-2193,0 0-774,0 0-129,0 0-258,0 0 0,2 18-129,0 7-129,3 16 129,-2 11-129,5 19 0,-5 11-129,2 15 0,-3 8-129,2 7 258,-2 8-258,1 4 129,-1 8 0,3 7 0,-1 5 0,1 5-128,0 0-130,1 6 0,-4 2 0,1 5 0,-3 1 0,0-3 0,0-1 0,0-5 0,0 1 0,0-2 0,0-5 0,0-2 0,0-8 0,0 1 0,-3-4 0,-3 1 0,-1-5 0,-4-1 0,-1-2 0,-4-7 0,2-5 0,-6-6 0,4 2 0,-5-11 0,8 12-1549,-8-19-3224,1-7-387,-3-9 0,-5-8-129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04.6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84CB474-581E-4082-B07C-625DCED8B3FD}" emma:medium="tactile" emma:mode="ink">
          <msink:context xmlns:msink="http://schemas.microsoft.com/ink/2010/main" type="inkDrawing" rotatedBoundingBox="2947,6121 10062,6124 10061,6224 2946,6220" semanticType="underline" shapeName="Other"/>
        </emma:interpretation>
      </emma:emma>
    </inkml:annotationXML>
    <inkml:trace contextRef="#ctx0" brushRef="#br0">139 85 1161,'-46'-16'3483,"5"2"258,41 14 129,-27-8-1290,27 8-129,-19-10-387,19 10-516,0 0-387,0 0-516,0 0-129,-6-16-258,6 16-129,13-2-129,4 2 129,1 0 129,11 0 0,1 0 258,13 0-129,1 0 129,17 0-129,3 0 129,21 0-129,13 0 0,19 0-129,9 0 0,17 0 0,8 2-129,14 3 0,17 2 0,8 0 0,4-1 0,11 1 0,12-4 129,16 1-129,9-2 0,7-2 129,3 0-129,13-2 0,4-3 0,1 3 0,-5-2 0,2 4 0,-4 0 0,-5 0-129,-14 6 0,-18 1 129,-11 0-129,-10-4 0,-17 1 0,-22-4 0,-22 0 129,-20 0-129,-17-5 0,-16-3 129,-18-2-129,-17 1 0,-9-4 129,-6 5-129,-6-3 0,-3 4 0,-7 0 0,0 1 0,-5 3-129,-20 3-387,26 0-516,-26 0-3354,0 0-258,-16 3-129,0-3-387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06.7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95E4E8-368D-4660-8773-818A0B85263D}" emma:medium="tactile" emma:mode="ink">
          <msink:context xmlns:msink="http://schemas.microsoft.com/ink/2010/main" type="inkDrawing" rotatedBoundingBox="3026,7648 10182,7568 10184,7664 3027,7745" semanticType="callout" shapeName="Other"/>
        </emma:interpretation>
      </emma:emma>
    </inkml:annotationXML>
    <inkml:trace contextRef="#ctx0" brushRef="#br0">-3 142 3612,'2'-18'4515,"-2"18"-258,0 0 0,0 0-1032,0 0-1161,0 0-129,-4-18-516,13 18-645,-9 0-258,41-1 0,-11-3-129,18 4 129,11-2-129,25 2 0,17 0-129,25 0 0,17 0 0,18 0-129,19 0 0,28 0-129,16 0 0,11 2 129,11-2-129,17 0 129,11 0 0,9 0 0,3 0-129,4 2 129,-2 0 0,-5 1-129,-9-3 0,-11 4 0,-5-4 0,-9 0 0,-16 0 0,-19 0 129,-19-4-129,-13 1 0,-17-4 0,-23 1 129,-19-3-129,-16 0 0,-13 1 129,-8-3-129,-6 2 0,0-2 0,-4 4 129,-1-2-129,-4 0 0,-3 4 0,-6 1 0,-7 1 0,-9 3 0,-10-2 0,-8 2-129,-28 0-258,32 2-258,-32-2-1161,0 0-2709,0 0-129,0 0-258,-14 0-387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07.9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2022564-9E5C-4935-B19F-36FBB7258238}" emma:medium="tactile" emma:mode="ink">
          <msink:context xmlns:msink="http://schemas.microsoft.com/ink/2010/main" type="inkDrawing" rotatedBoundingBox="6519,3493 6880,9229 6596,9246 6235,3511" semanticType="verticalRange" shapeName="Other">
            <msink:sourceLink direction="with" ref="{6A93032B-E35D-441E-B88B-E3767DC9F4DB}"/>
            <msink:sourceLink direction="with" ref="{C0716EC0-0509-4DF5-AA2F-0694E31B5CCE}"/>
            <msink:sourceLink direction="with" ref="{9BBEBE9C-AE25-4790-B59B-575DCE54BB06}"/>
          </msink:context>
        </emma:interpretation>
      </emma:emma>
    </inkml:annotationXML>
    <inkml:trace contextRef="#ctx0" brushRef="#br0">0 74 7353,'19'-19'4515,"-19"19"0,20-18-387,-20 18-1161,27-14-1032,-27 14-774,16-11-129,-16 11-516,0 0-129,17-12 0,-17 12-129,0 0 0,20 1 0,-20-1-129,14 22 129,-14-22-129,13 35 0,-8-8 0,4 8 0,-4 6-129,0 9 129,-3 9 0,4 12 0,-3 6 129,4 10 0,-3 5-129,5 6 129,-2 2 0,7 5 0,-1-2 0,1 7-128,0 6-130,2 12 0,0 3 0,-2 12 0,-1 3 0,1 7 0,-3 5 0,3 7 0,0-3 0,4 0 0,0-5 0,-1-4 0,3-6 0,-2-1 0,0-4 0,-6-1 0,-1-4 0,-6-4 0,-5 1 0,0-3 0,0-3 0,-7-3 0,-2-8 0,2-6 0,0-6 0,1-1 0,1-2 0,-2 1 0,2 0 0,-1-1 0,-1-5 0,0-4 0,0-4 0,0-13 0,1-10 0,5-9 0,-1-7 0,2-13 0,0-5 0,0-12 0,3 3 0,-3-23-259,0 0-4772,0 0-129,0 0 0,6-14-387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10.8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E38CE19-A616-449E-BF12-C2E7A3DDEB2B}" emma:medium="tactile" emma:mode="ink">
          <msink:context xmlns:msink="http://schemas.microsoft.com/ink/2010/main" type="inkDrawing" rotatedBoundingBox="1345,2119 3194,3537 3068,3702 1219,2284" semanticType="callout" shapeName="Other">
            <msink:sourceLink direction="with" ref="{F629894F-628B-4EB4-81E0-CE549906B4C0}"/>
          </msink:context>
        </emma:interpretation>
      </emma:emma>
    </inkml:annotationXML>
    <inkml:trace contextRef="#ctx0" brushRef="#br0">39 44 8385,'-28'-27'4257,"13"9"387,15 18-774,0 0-1935,9-7-645,14 7-258,2 4-387,21 8 0,6-1-129,17 10 129,6 2 0,12 15-129,0 1 0,4 12-129,-7 4 0,-2 13-129,-9 5-129,-6 5 129,-5 0-258,-3 1 129,-6-5-129,1-4 129,-1-8 0,2-9 0,-1-8-129,-1-4 258,2-9-258,-1 0 129,-1-5 0,-5-1 0,-5-3 129,-4 2-258,-5 0 129,-2-2 0,-7 0 1,-2-3-130,-4-2 0,-1-2 0,2-2 0,-3-2 0,-1-4 0,2-1 0,-18-7 0,29 9 0,-29-9 0,23 7 0,-23-7 0,0 0-388,21 9 1,-21-9-516,0 0-2193,16 7-1677,-16-7-129,0 0 0,-18 0-387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4:41.5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356921-422C-42F0-820D-C89D331ACBE1}" emma:medium="tactile" emma:mode="ink">
          <msink:context xmlns:msink="http://schemas.microsoft.com/ink/2010/main" type="writingRegion" rotatedBoundingBox="17780,4414 23929,4431 23922,6917 17774,6900"/>
        </emma:interpretation>
      </emma:emma>
    </inkml:annotationXML>
    <inkml:traceGroup>
      <inkml:annotationXML>
        <emma:emma xmlns:emma="http://www.w3.org/2003/04/emma" version="1.0">
          <emma:interpretation id="{A2F35645-6A04-485B-9F0E-6DEE9D030680}" emma:medium="tactile" emma:mode="ink">
            <msink:context xmlns:msink="http://schemas.microsoft.com/ink/2010/main" type="paragraph" rotatedBoundingBox="17780,4414 23929,4431 23926,5573 17777,55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80B6D0-806A-404C-8AAD-6F0AD2753F87}" emma:medium="tactile" emma:mode="ink">
              <msink:context xmlns:msink="http://schemas.microsoft.com/ink/2010/main" type="line" rotatedBoundingBox="17780,4414 23929,4431 23926,5573 17777,5556"/>
            </emma:interpretation>
          </emma:emma>
        </inkml:annotationXML>
        <inkml:traceGroup>
          <inkml:annotationXML>
            <emma:emma xmlns:emma="http://www.w3.org/2003/04/emma" version="1.0">
              <emma:interpretation id="{529E8300-C992-4324-B571-0D5F76C8979A}" emma:medium="tactile" emma:mode="ink">
                <msink:context xmlns:msink="http://schemas.microsoft.com/ink/2010/main" type="inkWord" rotatedBoundingBox="17780,4692 18628,4695 18626,5261 17778,5259">
                  <msink:destinationLink direction="to" ref="{06D528DA-3F26-4B6C-85B4-876DBE03CD5D}"/>
                  <msink:destinationLink direction="to" ref="{BBF21E7B-3EB1-43E1-B904-E6F6986C5134}"/>
                </msink:context>
              </emma:interpretation>
              <emma:one-of disjunction-type="recognition" id="oneOf0">
                <emma:interpretation id="interp0" emma:lang="en-US" emma:confidence="0">
                  <emma:literal>M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m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R</emma:literal>
                </emma:interpretation>
              </emma:one-of>
            </emma:emma>
          </inkml:annotationXML>
          <inkml:trace contextRef="#ctx0" brushRef="#br0">-2 35 10965,'0'-25'4386,"2"9"129,-2 16-129,0 0-1806,6 12-1161,8 17-516,-5-3-387,8 15 129,-2 2-258,4 12 129,-3 2-387,2 4 129,-5-3-258,-3-4 129,-1-8-129,-4-9 129,1-7-258,-4-12 129,-2-18 0,0 0-129,3-21 129,1-16 0,-1-8-129,3-8 129,1-6-129,3-3 0,1 5 129,1 9 0,3 7 0,-3 12-129,4 10 258,-16 19-129,32 0 0,-14 12 0,0 11 0,-2 8 0,2 4 0,-4 6 129,0 5-258,-5 1 129,0-5-129,-6-8 129,1-4-129,-2-8 0,-2-4 0,0-18 0,0 0 129,3-25-129,1-7 258,3-8-129,2-8 0,5-1 129,2-8 0,5 9-129,1 1 258,3 8-129,0 5 0,1 15 0,-3 6 0,0 13 0,1 0 0,0 18-129,-2 7 129,1 7-129,-2 6 0,1 4 129,-5 4-129,-1 2 129,-1 1-258,-6-5 129,-1-5-129,-6-5-129,4 2-258,-6-36-774,3 35-2451,-3-35-1161,0 0 258,-11 14-387,11-14-387</inkml:trace>
          <inkml:trace contextRef="#ctx0" brushRef="#br0" timeOffset="-907.0519">242 410 516,'-16'-16'1419,"-2"-4"-258,18 20 258,-16-14-516,16 14 387,0 0-516,0 0-387,-16-10-516,16 10-1419,0 0-258,0 0-516,0 0 259</inkml:trace>
        </inkml:traceGroup>
        <inkml:traceGroup>
          <inkml:annotationXML>
            <emma:emma xmlns:emma="http://www.w3.org/2003/04/emma" version="1.0">
              <emma:interpretation id="{45725BCE-C1AE-494C-AFF5-23C5661ACC1D}" emma:medium="tactile" emma:mode="ink">
                <msink:context xmlns:msink="http://schemas.microsoft.com/ink/2010/main" type="inkWord" rotatedBoundingBox="19324,4418 23929,4431 23926,5573 19321,5560"/>
              </emma:interpretation>
              <emma:one-of disjunction-type="recognition" id="oneOf1">
                <emma:interpretation id="interp5" emma:lang="en-US" emma:confidence="0.5">
                  <emma:literal>output</emma:literal>
                </emma:interpretation>
                <emma:interpretation id="interp6" emma:lang="en-US" emma:confidence="0">
                  <emma:literal>out put</emma:literal>
                </emma:interpretation>
                <emma:interpretation id="interp7" emma:lang="en-US" emma:confidence="0">
                  <emma:literal>on put</emma:literal>
                </emma:interpretation>
                <emma:interpretation id="interp8" emma:lang="en-US" emma:confidence="0">
                  <emma:literal>Out put</emma:literal>
                </emma:interpretation>
                <emma:interpretation id="interp9" emma:lang="en-US" emma:confidence="0">
                  <emma:literal>on) put</emma:literal>
                </emma:interpretation>
              </emma:one-of>
            </emma:emma>
          </inkml:annotationXML>
          <inkml:trace contextRef="#ctx0" brushRef="#br0" timeOffset="811.0463">1704 52 7224,'-7'-19'4128,"7"19"387,-25-13-387,25 13-1419,-21-3-1032,-2 1-387,23 2-516,-32 20-258,19 5-129,-3 1-258,7 12 129,-1 3-258,4 8 258,5 6-258,1 1 129,3-1-129,10-2 129,4-5-129,5-5 129,3-9 0,7-6 129,-2-15 0,4-6 0,-2-7 129,3-7-129,-6-17 258,1-4-258,-9-11 129,-1-7-129,-11-8 0,-4 1 0,-5-8-129,-11 8 0,-10 0 0,-4 6-129,-5 10 129,0 9-258,-2 6 0,2 10-258,5 12-258,-7-6-903,32 6-2322,-29 20-1032,15-4 0,5 4-129,2-1-516</inkml:trace>
          <inkml:trace contextRef="#ctx0" brushRef="#br0" timeOffset="1391.0796">2135 97 10965,'10'-18'4386,"-10"18"0,0 0-129,0 0-2451,4 11-903,0 8-129,-4-1-387,0 9 0,0 0-129,0 6-129,1 3 0,3-2-129,1 1 129,1-3-129,-1 0-129,2-9 129,0 1-129,0-8 0,-7-16 0,18 10 0,-18-10 129,27-19-129,-13-4 258,4-6-129,-2-8 258,5-4-129,-3-5 0,0 8 129,-4-3 0,2 11-129,-5 2 258,-1 8-258,-3 4 0,-7 16 0,16-5 0,-16 5 0,16 14 0,-5 6-129,1 4 0,3 7 0,1 4 0,2 4 0,-1 2 0,1-3-129,0 1-129,-2-9 129,0 0-258,-7-12-258,7 5-129,-16-23-774,18 4-516,-18-15-1419,3-14-774,6-3-516,-5-13 129,6 3-258</inkml:trace>
          <inkml:trace contextRef="#ctx0" brushRef="#br0" timeOffset="2315.1324">2688 177 4644,'55'-16'4386,"-25"9"-387,24 7 387,-5-4-1290,7-6-1290,17 8-258,-13-11-129,11 10-516,-16-10-258,2 10 0,-23-6 0,0 7-129,-16-1-129,-18 3 129,16 9-129,-16 8-129,0 3 0,-2 8-129,-2 8 0,4 8 0,-1 6 0,1 7-129,0 2 0,3 5 0,4 0 0,2-4 0,2-3 0,-2-3 0,0-8 0,-2-7 0,-2-9 0,-3-8-129,3-6 0,-5-16-258,0 0 0,-11 3-258,11-3-258,-26-27-129,19 4-129,-16-19 0,10 1-129,-10-23 258,12 1 516,1-11 258,4-3 387,6 6 258,4-2 516,15 18-258,1-4 258,16 24-129,-4 1 0,10 20-258,-4 3-129,4 11 0,-4 0 0,-1 5 0,-7 6-129,0 7 129,-8-2-129,-3 2 0,-19-18-129,24 32 129,-24-32 0,1 26 0,-1-26 0,-19 22-129,-8-13-129,-5-2-129,-5 3-258,-15-10-774,13 15-1419,-9-12-2193,-2-1 129,6 0-387,6-2-258</inkml:trace>
          <inkml:trace contextRef="#ctx0" brushRef="#br0" timeOffset="1647.0936">2729-134 11223,'21'-87'4644,"-10"58"-129,-2 6 0,-9 23-2580,18-4-774,-18 4-387,21 34-129,-16 2 129,9 10-387,-3 4 258,0 14-387,-2 0 129,1 2-129,-3 1 0,2-3-258,0-3-129,-2-8 0,1-1-129,-5-18-258,8 3-387,-11-37-1677,-11 20-2193,11-20-129,-27 0-258,8-9 129</inkml:trace>
          <inkml:trace contextRef="#ctx0" brushRef="#br0" timeOffset="2787.1594">4187 163 11997,'20'2'4515,"-18"14"-258,-2-16 129,0 24-3612,0 1-129,-2-5 129,2 8-258,0-3-129,0 2-129,2-2-129,1-4 0,1-3-129,-4-18 0,11 27 129,-11-27-129,0 0 129,24 5 0,-24-5 0,25-16-129,-10-4 129,2-3 0,3-7 129,1-2-258,1 0 129,-1 4 0,-3 4-129,3 7 0,0 8 129,3 9-129,-3 18-129,0 14 129,-1 9 0,-1 7 0,3 1-129,-6-1 0,2 0-258,-8-14 0,8 0-774,-18-34-1161,21 0-2193,-1-14 0,1-22-387,6-7-387</inkml:trace>
          <inkml:trace contextRef="#ctx0" brushRef="#br0" timeOffset="3028.1732">4993-145 12384,'29'-62'4773,"-29"62"-258,17 0 129,-6 26-3354,-11 10-516,7 14-129,-5 1 129,9 13-387,-4 0 0,0 6-258,2-1 129,2-3-258,-1-2-258,-3-9 0,4-1-258,-9-17-129,10 2-516,-12-39-1032,0 0-2193,0 0-258,-10-11-129,2-12 0</inkml:trace>
          <inkml:trace contextRef="#ctx0" brushRef="#br0" timeOffset="3201.1831">5011 253 9804,'-14'-24'4644,"14"8"-129,14 16-129,23 5-2451,4-5-774,39 7-129,16-7-129,36-4-387,7-1-258,8-6-516,5 11-1290,-21-7-2967,-33-2 129,-32 9-387,-50 0-387</inkml:trace>
        </inkml:traceGroup>
      </inkml:traceGroup>
    </inkml:traceGroup>
    <inkml:traceGroup>
      <inkml:annotationXML>
        <emma:emma xmlns:emma="http://www.w3.org/2003/04/emma" version="1.0">
          <emma:interpretation id="{506808DD-2666-44E2-AD58-7478DFB18711}" emma:medium="tactile" emma:mode="ink">
            <msink:context xmlns:msink="http://schemas.microsoft.com/ink/2010/main" type="paragraph" rotatedBoundingBox="17868,5880 22354,5816 22370,6912 17884,6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44DED7-B810-4F94-99D2-13B697551609}" emma:medium="tactile" emma:mode="ink">
              <msink:context xmlns:msink="http://schemas.microsoft.com/ink/2010/main" type="line" rotatedBoundingBox="17868,5880 22354,5816 22370,6912 17884,6976"/>
            </emma:interpretation>
          </emma:emma>
        </inkml:annotationXML>
        <inkml:traceGroup>
          <inkml:annotationXML>
            <emma:emma xmlns:emma="http://www.w3.org/2003/04/emma" version="1.0">
              <emma:interpretation id="{8D663B69-6641-45B1-8275-DBD0F7E54A8E}" emma:medium="tactile" emma:mode="ink">
                <msink:context xmlns:msink="http://schemas.microsoft.com/ink/2010/main" type="inkWord" rotatedBoundingBox="17868,5880 22354,5816 22370,6912 17884,6976">
                  <msink:destinationLink direction="to" ref="{96726B04-89C5-4B68-8B90-809BE2F19F58}"/>
                </msink:context>
              </emma:interpretation>
              <emma:one-of disjunction-type="recognition" id="oneOf2">
                <emma:interpretation id="interp10" emma:lang="en-US" emma:confidence="0.5">
                  <emma:literal>variable</emma:literal>
                </emma:interpretation>
                <emma:interpretation id="interp11" emma:lang="en-US" emma:confidence="0">
                  <emma:literal>Van' able</emma:literal>
                </emma:interpretation>
                <emma:interpretation id="interp12" emma:lang="en-US" emma:confidence="0">
                  <emma:literal>variabl e</emma:literal>
                </emma:interpretation>
                <emma:interpretation id="interp13" emma:lang="en-US" emma:confidence="0">
                  <emma:literal>rani able</emma:literal>
                </emma:interpretation>
                <emma:interpretation id="interp14" emma:lang="en-US" emma:confidence="0">
                  <emma:literal>variable e</emma:literal>
                </emma:interpretation>
              </emma:one-of>
            </emma:emma>
          </inkml:annotationXML>
          <inkml:trace contextRef="#ctx0" brushRef="#br0" timeOffset="4311.2466">93 1602 10320,'10'-39'4515,"-1"14"0,-9 25-129,13 19-1935,-13-1-1161,12 21-387,-6-5-129,8 19 0,-4-3-258,5 13-258,-3-7 0,2 3-129,-3-7 0,5-2 0,-4-6-129,1-8 0,-2-8 129,-1-5 0,-3-7 0,-7-16 0,0 0 0,0 0 0,15-11 0,-14-15 0,1-12 0,3-11-129,3-12 129,4-14-129,4 3 130,0 0-130,2 5 0,0 8 0,-2 9 0,-4 13 0,1 14 0,-13 23-388,17-4-128,-17 4-516,23 25-1290,-12 2-2451,0 5 129,3 7-387,0 4 0</inkml:trace>
          <inkml:trace contextRef="#ctx0" brushRef="#br0" timeOffset="5491.3141">927 1895 11868,'-2'-64'4773,"-5"34"-258,-7-4 129,0-5-2322,5 21-1161,-14-5-387,23 23-258,-36-23 0,18 23-258,-3 2 0,3 14-129,-1 5-129,4 8 0,-1 1 0,4 4 0,1 3 0,4-1 0,5 1 0,2-3-129,0 0 0,4-4-129,6 0 0,1-9 0,5 1-129,-16-22 129,34 16 0,-16-16 129,3-9 0,2-11 258,-3-6 0,1-3 129,-3-8 0,3 1 0,-8 1 129,3 4-129,-7 5-129,0 4 0,-4 6 0,-5 16-129,18-1 129,-18 1-129,26 28 0,-8 1 0,3 3 0,6 3 129,0 2-129,1-1 129,-1-6 0,-2-3-129,-2-9 129,-3-2 0,-3-9 0,-1-4 0,-16-3 1,27-10-130,-16-10 0,-1-6 0,1-10 0,0-5 0,-2-7 0,0 2 0,-6 0 0,-3 1 0,0 6 0,-5 7 0,-6 11 0,-5 8 0,16 13 0,-36-2-259,36 2 1,-30 11 0,30-11-129,-21 23 129,21-23 0,-4 21 129,4-21-129,9 9 258,7-7 0,6-2 0,-1 0 129,4 0 0,0-3 0,1-1 129,-2-1-129,0 3 129,-2-2-129,-1 4 0,-3 0 0,1 0 0,-3 4-129,1 5 0,-17-9 0,26 25 129,-13-8-129,-4 5 0,-2 5 0,2 3 129,-4 4-258,-2-1 129,3 3 0,-4-2-129,3-2 0,-3-6 0,1-2-129,-1-8 0,-2-16 129,7 19 0,-7-19 0,0 0 0,21-7 129,-10-11-129,2-5 129,3-7 0,0-6 0,1-3 0,3-2 129,-4 6 0,-2 3 0,-1 7 0,-4 7 0,-9 18 0,17-4-129,-17 4 129,16 25 0,-7 2-129,0 1 0,2 3 129,1-1-129,-1-2 0,0-3-129,-3-7-129,5 2-258,-13-20-1419,0 0-2451,0 0-516,2-9 0,-2-9-258</inkml:trace>
          <inkml:trace contextRef="#ctx0" brushRef="#br0" timeOffset="5654.3234">1864 1662 10965,'-12'-160'4644,"10"84"-129,2 13 0,-2 21-2193,-3-8-1419,5 23-516,9 8-387,-9 19-903,18 5-2193,-8 16-1290,-4 10-129,4 13-129,-6 6-645</inkml:trace>
          <inkml:trace contextRef="#ctx0" brushRef="#br0" timeOffset="6199.3546">2330 1817 13674,'9'-44'4773,"-9"20"0,-7 3 0,-12-6-2967,19 27-903,-31-12-129,15 12-387,-3 9 0,1 10-129,0 5-129,4 4 1,-2 4-130,5 2 0,2 1 0,4 3 0,3-1 0,2-1 0,0-1-130,0-4 1,6-3 0,1-7 0,3-3 129,-10-18-129,32 7 0,-10-9 129,3-14 0,1-8 129,3-7 0,3-6 0,-4 0 0,3 1-129,-8 4 259,-2 9-259,-3 7 0,0 9 0,-2 7 0,0 10 0,0 8 0,3 9 0,3 3 0,1 4 0,0 0 0,0 0 0,-4-2 0,1-4 0,-4-1 0,-3-8 0,-13-19 0,14 23 0,-14-23-388,0 0-386,18 4-645,-18-22-1032,8-7-2193,3-9-258,2-12 0,1-11-387</inkml:trace>
          <inkml:trace contextRef="#ctx0" brushRef="#br0" timeOffset="6655.3807">2876 1444 13674,'4'-168'5031,"-4"110"-129,-4 18-258,-12 5-2064,16 35-1290,0 0-644,2 25-646,2 9 0,5 15 0,0 8 0,3 16 0,-3 6 0,2 6 0,-2 2 0,-1-3 0,-2-6 0,-1-9 0,-1-12 0,-3-12 0,1-11 0,-2-15 0,0-19 0,0 0 0,23-9 0,-8-16 0,4-5 0,2-4 0,4-1 0,6 1 0,-5 4 0,-1 7 0,4 8 0,-4 10 0,-2 5 0,2 16 0,-2 7 0,-4 7 0,1 4 0,-2 2 0,-8-1 0,-3 1 0,-7-2 0,-7-4 0,-18-3 0,-10-3 0,-8 0 0,-16-10 0,6 5-130,-18-17-1676,25 7-1677,-13-9-1677,13-9 258,8-12-258,12-11-129</inkml:trace>
          <inkml:trace contextRef="#ctx0" brushRef="#br0" timeOffset="6903.3949">3286 1198 12255,'83'-57'5031,"-53"50"-516,-6 7 387,-3 21-2322,-10 1-1419,14 20-387,-9-1-129,7 16-258,-9 5-258,4 10 129,-4-1-387,0 0 129,0 2-387,-5-11-258,9 8-903,-18-24-1548,12-2-1806,-3-10 129,6-11-258,2-7-387</inkml:trace>
          <inkml:trace contextRef="#ctx0" brushRef="#br0" timeOffset="7203.412">4088 1849 3096,'66'-50'4128,"-40"25"-129,-17-10 129,-3-4-1032,4 8-258,-13-9-258,3 18-387,-20-10-516,20 32-516,-34-19-258,15 24-387,-11 11-129,6 18 0,-2 5-258,4 12 129,3 5-129,6 9 0,10 1 0,6-2 129,20-3-258,13-6 258,12-7-258,9-9 0,12-7-258,3-18-774,11-5-3483,-8-5-387,-8-4 129,-4-4-516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09.8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A27F93C-BC4E-444C-9D6E-6B91426578B0}" emma:medium="tactile" emma:mode="ink">
          <msink:context xmlns:msink="http://schemas.microsoft.com/ink/2010/main" type="inkDrawing" rotatedBoundingBox="4579,3635 5050,8984 4976,8990 4504,3641" semanticType="verticalRange" shapeName="Other"/>
        </emma:interpretation>
      </emma:emma>
    </inkml:annotationXML>
    <inkml:trace contextRef="#ctx0" brushRef="#br0">11 3 4902,'-7'-16'4386,"7"16"0,0 0-129,-4-16-1032,4 16-1161,0 0-387,0 0-516,0 0-387,0 0-129,0 0-129,0 20-129,0-2-129,4 12 129,-2 5 0,3 19-129,-2 6-129,1 11 0,0 8 0,-1 8 129,1 3-258,1 7 258,0 2-129,4 3 0,0 4 258,2 13-258,-2 11 258,1 9-129,-1 7 129,2 10-258,-6 5 130,4 11-259,0 6 0,2-4 0,1-5 0,4-5 0,2-8 0,3-1 0,2-7 0,1-4 0,0-9 0,0-1 0,-5-5 0,-3-2 0,-3-6 0,-4-6 0,-4-4 0,0-10 0,-3-9 0,0-4 0,1-10 0,1 0 0,1-5 0,2 2 0,-3-4 0,1 0 0,1-3 0,-1-6 0,2-3 0,-2-6 0,2-3 0,1-11 0,-1-2 0,-2-8 0,0-1 0,-3-8 0,9 7-904,-11-27-3998,2 19-258,-2-19 129,0 0-516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30.4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A93032B-E35D-441E-B88B-E3767DC9F4DB}" emma:medium="tactile" emma:mode="ink">
          <msink:context xmlns:msink="http://schemas.microsoft.com/ink/2010/main" type="writingRegion" rotatedBoundingBox="5375,6836 5944,6836 5944,7277 5375,7277">
            <msink:destinationLink direction="with" ref="{32022564-9E5C-4935-B19F-36FBB7258238}"/>
          </msink:context>
        </emma:interpretation>
      </emma:emma>
    </inkml:annotationXML>
    <inkml:traceGroup>
      <inkml:annotationXML>
        <emma:emma xmlns:emma="http://www.w3.org/2003/04/emma" version="1.0">
          <emma:interpretation id="{E0BC1F0F-488E-4F2B-802A-1440BAD71764}" emma:medium="tactile" emma:mode="ink">
            <msink:context xmlns:msink="http://schemas.microsoft.com/ink/2010/main" type="paragraph" rotatedBoundingBox="5375,6836 5944,6836 5944,7277 5375,72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396E34-1777-4B23-862D-86829086FE49}" emma:medium="tactile" emma:mode="ink">
              <msink:context xmlns:msink="http://schemas.microsoft.com/ink/2010/main" type="line" rotatedBoundingBox="5375,6836 5944,6836 5944,7277 5375,7277"/>
            </emma:interpretation>
          </emma:emma>
        </inkml:annotationXML>
        <inkml:traceGroup>
          <inkml:annotationXML>
            <emma:emma xmlns:emma="http://www.w3.org/2003/04/emma" version="1.0">
              <emma:interpretation id="{8A0DFC53-F598-4647-9862-077988126BD8}" emma:medium="tactile" emma:mode="ink">
                <msink:context xmlns:msink="http://schemas.microsoft.com/ink/2010/main" type="inkWord" rotatedBoundingBox="5375,6836 5944,6836 5944,7277 5375,7277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of</emma:literal>
                </emma:interpretation>
                <emma:interpretation id="interp3" emma:lang="en-US" emma:confidence="0">
                  <emma:literal>if</emma:literal>
                </emma:interpretation>
                <emma:interpretation id="interp4" emma:lang="en-US" emma:confidence="0">
                  <emma:literal>xo</emma:literal>
                </emma:interpretation>
              </emma:one-of>
            </emma:emma>
          </inkml:annotationXML>
          <inkml:trace contextRef="#ctx0" brushRef="#br0">-17 19 9417,'11'-22'4644,"-11"22"0,0 0-516,0 0-387,0 0-2580,35 0-516,-13 13 0,15 12-258,1 1 129,13 10-258,2 1 0,4 4-258,-1 0 129,-3-4-129,-7-1-258,-10-9 0,-4-1-258,-16-17-516,10 7-2193,-26-16-1419,0 0-129,0 0 0,-5-28-774</inkml:trace>
          <inkml:trace contextRef="#ctx0" brushRef="#br0" timeOffset="202.8004">451 93 10191,'-20'-58'4644,"15"38"0,-6 4-129,-3-2-2451,14 18-774,0 0-258,-19 11-387,-1 1 0,1 13-516,-10 2 129,-3 9-387,-2 8-129,-8-3-774,10 19-1806,-2-6-1806,0-6 0,9-4-258,4-5-516</inkml:trace>
        </inkml:traceGroup>
      </inkml:traceGroup>
    </inkml:traceGroup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35.0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90C5345-FABA-4A81-9C59-5D36DE8C97AC}" emma:medium="tactile" emma:mode="ink">
          <msink:context xmlns:msink="http://schemas.microsoft.com/ink/2010/main" type="writingRegion" rotatedBoundingBox="9142,3770 9185,7324 7236,7347 7194,3793"/>
        </emma:interpretation>
      </emma:emma>
    </inkml:annotationXML>
    <inkml:traceGroup>
      <inkml:annotationXML>
        <emma:emma xmlns:emma="http://www.w3.org/2003/04/emma" version="1.0">
          <emma:interpretation id="{100F98C4-E825-4E16-9FB8-79CC8A349991}" emma:medium="tactile" emma:mode="ink">
            <msink:context xmlns:msink="http://schemas.microsoft.com/ink/2010/main" type="paragraph" rotatedBoundingBox="9142,3770 9173,6308 9076,6309 9046,37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8EE715-D6F1-4F69-BD1B-6F5095F4F0F0}" emma:medium="tactile" emma:mode="ink">
              <msink:context xmlns:msink="http://schemas.microsoft.com/ink/2010/main" type="line" rotatedBoundingBox="9142,3770 9173,6308 9076,6309 9046,3771">
                <msink:destinationLink direction="with" ref="{BAAA9064-142A-45FE-8E89-CDCF6A0A207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DCCAD2B-4D0D-4BAD-892A-A7A20DCF31B0}" emma:medium="tactile" emma:mode="ink">
                <msink:context xmlns:msink="http://schemas.microsoft.com/ink/2010/main" type="inkWord" rotatedBoundingBox="9142,3770 9173,6308 9076,6309 9046,3771"/>
              </emma:interpretation>
              <emma:one-of disjunction-type="recognition" id="oneOf0">
                <emma:interpretation id="interp0" emma:lang="en-US" emma:confidence="0">
                  <emma:literal>Y</emma:literal>
                </emma:interpretation>
                <emma:interpretation id="interp1" emma:lang="en-US" emma:confidence="0">
                  <emma:literal>y</emma:literal>
                </emma:interpretation>
                <emma:interpretation id="interp2" emma:lang="en-US" emma:confidence="0">
                  <emma:literal>•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r</emma:literal>
                </emma:interpretation>
              </emma:one-of>
            </emma:emma>
          </inkml:annotationXML>
          <inkml:trace contextRef="#ctx0" brushRef="#br0">1842-3006 12900,'7'-49'4902,"-4"30"-258,1 3 0,-4 16-3096,0 0-516,0 0-258,3-20-258,-3 20-129,0 0-129,0 0 0,0 0-129,0 16 129,0 6-129,0 13 129,0 8-128,0 12-130,0 4 0,0 7 0,0-1 0,0-1 0,0-3-130,0-17-773,13 4-2580,-6-12-1290,0-9-258,0-4-129,-2-7-129</inkml:trace>
          <inkml:trace contextRef="#ctx0" brushRef="#br0" timeOffset="499.2008">1824-1155 16383,'14'-37'4902,"-14"37"0,7-21-258,-7 21-3741,0 0-387,0 0 1,0 0-517,4 14 0,-4 2 0,0 12 0,0 4 0,3 11 0,3 7 0,2 8 0,0 3 0,-1-1 0,3 1 0,-1-8 0,-2-3 0,0-11 0,-1-7 0,-6-14-130,7 7-902,-7-25-2451,-13 0-1548,13 0 0,-16-9-258,16 9 0</inkml:trace>
        </inkml:traceGroup>
      </inkml:traceGroup>
    </inkml:traceGroup>
    <inkml:traceGroup>
      <inkml:annotationXML>
        <emma:emma xmlns:emma="http://www.w3.org/2003/04/emma" version="1.0">
          <emma:interpretation id="{082EAE47-61CB-4867-9B57-FE0596B5AC43}" emma:medium="tactile" emma:mode="ink">
            <msink:context xmlns:msink="http://schemas.microsoft.com/ink/2010/main" type="paragraph" rotatedBoundingBox="9183,7319 7237,7366 7225,6881 9172,68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7B96445-BD2B-4E9A-ACEF-52351CD02C8D}" emma:medium="tactile" emma:mode="ink">
              <msink:context xmlns:msink="http://schemas.microsoft.com/ink/2010/main" type="line" rotatedBoundingBox="9183,7319 7237,7366 7225,6881 9172,6834"/>
            </emma:interpretation>
          </emma:emma>
        </inkml:annotationXML>
        <inkml:traceGroup>
          <inkml:annotationXML>
            <emma:emma xmlns:emma="http://www.w3.org/2003/04/emma" version="1.0">
              <emma:interpretation id="{E062C569-B6E5-45C2-B99D-6C29FAC2ADB6}" emma:medium="tactile" emma:mode="ink">
                <msink:context xmlns:msink="http://schemas.microsoft.com/ink/2010/main" type="inkWord" rotatedBoundingBox="7558,6829 7633,7280 7241,7346 7166,6894"/>
              </emma:interpretation>
              <emma:one-of disjunction-type="recognition" id="oneOf1">
                <emma:interpretation id="interp5" emma:lang="en-US" emma:confidence="0">
                  <emma:literal>x</emma:literal>
                </emma:interpretation>
                <emma:interpretation id="interp6" emma:lang="en-US" emma:confidence="0">
                  <emma:literal>X</emma:literal>
                </emma:interpretation>
                <emma:interpretation id="interp7" emma:lang="en-US" emma:confidence="0">
                  <emma:literal>×</emma:literal>
                </emma:interpretation>
                <emma:interpretation id="interp8" emma:lang="en-US" emma:confidence="0">
                  <emma:literal>is</emma:literal>
                </emma:interpretation>
                <emma:interpretation id="interp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-4009.2071">0 0 12900,'0'0'4773,"0"0"0,0 0-129,0 0-2709,13 23-1290,10 4-387,-3 1 258,13 9-258,-4 2 0,5 4-258,-1 0 129,0-2-258,-3 1-129,-7-13-129,2 7-516,-25-36-1032,21 21-2967,-21-21 258,16 0-387,-16 0 0</inkml:trace>
          <inkml:trace contextRef="#ctx0" brushRef="#br0" timeOffset="-3822.0067">337 98 11739,'-18'-38'4773,"18"38"-258,-27-5 0,2 5-2838,13 19-645,-15 3-387,6 12-387,-8 3-129,-4 4-516,6 14-1032,-10-7-2838,3-7-258,5 3-387,1-10-129</inkml:trace>
        </inkml:traceGroup>
        <inkml:traceGroup>
          <inkml:annotationXML>
            <emma:emma xmlns:emma="http://www.w3.org/2003/04/emma" version="1.0">
              <emma:interpretation id="{02853DB6-2A3B-45E6-9B13-D713FD314B1D}" emma:medium="tactile" emma:mode="ink">
                <msink:context xmlns:msink="http://schemas.microsoft.com/ink/2010/main" type="inkWord" rotatedBoundingBox="8639,7262 8860,6753 9292,6940 9070,7450"/>
              </emma:interpretation>
              <emma:one-of disjunction-type="recognition" id="oneOf2">
                <emma:interpretation id="interp10" emma:lang="en-US" emma:confidence="0">
                  <emma:literal>x</emma:literal>
                </emma:interpretation>
                <emma:interpretation id="interp11" emma:lang="en-US" emma:confidence="0">
                  <emma:literal>X</emma:literal>
                </emma:interpretation>
                <emma:interpretation id="interp12" emma:lang="en-US" emma:confidence="0">
                  <emma:literal>3</emma:literal>
                </emma:interpretation>
                <emma:interpretation id="interp13" emma:lang="en-US" emma:confidence="0">
                  <emma:literal>×</emma:literal>
                </emma:interpretation>
                <emma:interpretation id="interp14" emma:lang="en-US" emma:confidence="0">
                  <emma:literal>is</emma:literal>
                </emma:interpretation>
              </emma:one-of>
            </emma:emma>
          </inkml:annotationXML>
          <inkml:trace contextRef="#ctx0" brushRef="#br0" timeOffset="-3244.8057">1919 57 11739,'-15'-50'4902,"15"50"-258,-16-16 129,16 16-2451,-31 19-1290,20 10-516,-10 1 0,-3 9-258,-5 6 0,-5-1-645,2 18-774,-6-10-3354,-4-4-258,2-2-258,0-3-258</inkml:trace>
          <inkml:trace contextRef="#ctx0" brushRef="#br0" timeOffset="-3432.0061">1552 34 14190,'0'-18'4902,"0"18"-258,0 0-129,0 0-3483,0 0-516,25 14-258,-9 0 129,8 6-258,-1 1 129,8 4-387,0 3 258,1 3 0,-1-3-129,0 1 0,-2-1-129,-4-7-258,4 6-387,-29-27-1161,33 14-2709,-33-14-129,23 0-258,-23 0 0</inkml:trace>
        </inkml:traceGroup>
      </inkml:traceGroup>
    </inkml:traceGroup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18.5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0716EC0-0509-4DF5-AA2F-0694E31B5CCE}" emma:medium="tactile" emma:mode="ink">
          <msink:context xmlns:msink="http://schemas.microsoft.com/ink/2010/main" type="writingRegion" rotatedBoundingBox="4039,3807 4384,8876 3888,8910 3543,3841">
            <msink:destinationLink direction="with" ref="{32022564-9E5C-4935-B19F-36FBB7258238}"/>
          </msink:context>
        </emma:interpretation>
      </emma:emma>
    </inkml:annotationXML>
    <inkml:traceGroup>
      <inkml:annotationXML>
        <emma:emma xmlns:emma="http://www.w3.org/2003/04/emma" version="1.0">
          <emma:interpretation id="{336CD078-4CD0-419A-95B0-A66EE5BBAECE}" emma:medium="tactile" emma:mode="ink">
            <msink:context xmlns:msink="http://schemas.microsoft.com/ink/2010/main" type="paragraph" rotatedBoundingBox="4039,3807 4384,8876 3888,8910 3543,38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CDBEFE-64B7-4F0B-8C4A-9D131DD3654E}" emma:medium="tactile" emma:mode="ink">
              <msink:context xmlns:msink="http://schemas.microsoft.com/ink/2010/main" type="line" rotatedBoundingBox="4039,3807 4384,8876 3888,8910 3543,3841"/>
            </emma:interpretation>
          </emma:emma>
        </inkml:annotationXML>
        <inkml:traceGroup>
          <inkml:annotationXML>
            <emma:emma xmlns:emma="http://www.w3.org/2003/04/emma" version="1.0">
              <emma:interpretation id="{D9D95DD7-B4BF-47CF-A0E0-9D96BD5A6E9E}" emma:medium="tactile" emma:mode="ink">
                <msink:context xmlns:msink="http://schemas.microsoft.com/ink/2010/main" type="inkWord" rotatedBoundingBox="4039,3807 4384,8876 3888,8910 3543,3841"/>
              </emma:interpretation>
              <emma:one-of disjunction-type="recognition" id="oneOf0">
                <emma:interpretation id="interp0" emma:lang="en-US" emma:confidence="0">
                  <emma:literal>"I</emma:literal>
                </emma:interpretation>
                <emma:interpretation id="interp1" emma:lang="en-US" emma:confidence="0">
                  <emma:literal>in;</emma:literal>
                </emma:interpretation>
                <emma:interpretation id="interp2" emma:lang="en-US" emma:confidence="0">
                  <emma:literal>ini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i;</emma:literal>
                </emma:interpretation>
              </emma:one-of>
            </emma:emma>
          </inkml:annotationXML>
          <inkml:trace contextRef="#ctx0" brushRef="#br0">2344 6275 3354,'-26'-23'3870,"26"23"129,0 0 0,0 0-1161,0 0-774,0 0-258,-17-12-129,17 12-387,0 0-387,0 0-129,0 0-258,0 0 0,0 0-129,0 0-129,0 0 129,0 0-258,0 0 129,0 0-129,0 0 0,0 0 0,0 0 0,0 0 0,0 0-129,0 0 129,0 0 0,0 0 0,0 0 129,8 9 0,-8-9 0,21 16 0,-21-16 0,37 28 129,-11-8 0,9 6-129,-1 1 0,6 9-128,4-1-130,1 4 0,-1-1 0,-1-1 0,-6-7 0,-7-3 0,-4-4 0,-8-12 0,-1 3-517,-17-14-773,19 4-2193,-19-4-1548,0 0 129,2-16-258,-2 16-258</inkml:trace>
          <inkml:trace contextRef="#ctx0" brushRef="#br0" timeOffset="265.2005">2763 6279 15093,'-5'-45'4773,"5"45"129,-4-21-387,4 21-3354,0 0-387,0 0-129,-9 18-129,4 1-128,-9 5-388,0 8 0,-9 3 0,-1 10 0,-4 6 0,-5-1 0,5 5 0,-11-12-775,20 17-2579,-7-17-1548,5-2-129,0-5-258,3-10-129</inkml:trace>
          <inkml:trace contextRef="#ctx0" brushRef="#br0" timeOffset="-3244.8057">2320 3342 12255,'12'-19'4773,"-12"19"-387,12-18 129,-12 18-2967,0 0-516,0 0-258,0 0-258,0 0 0,0 0-129,0 0-129,-1 19 0,1 4 129,-2 4-258,2 9 129,0 1 0,2 9-129,3 4-129,2-4-258,5 6-258,-8-18-1161,10 7-2838,-6-4-516,3-3 258,-4 0-645</inkml:trace>
          <inkml:trace contextRef="#ctx0" brushRef="#br0" timeOffset="-2698.8047">2351 4964 11739,'-10'-28'4773,"1"8"-258,9 20 129,0 0-2322,-17-9-1032,17 9-387,0 0-258,0 0-129,0 0-258,0 0 0,0 0 0,-4 20-129,4-20 0,-3 34 0,1-9 0,0 3 1,2 2-130,0 6 0,0 0 0,0-6-130,2 2-128,-2-9-516,12 13-1290,-7-17-2580,-5-3-516,0-16 129,-3 20-258</inkml:trace>
          <inkml:trace contextRef="#ctx0" brushRef="#br0" timeOffset="889.2016">2575 7636 15351,'0'0'4773,"-12"-18"129,12 18-387,-16 0-3225,16 11-516,0-11-129,0 44-128,0-10-517,7 13 0,-4 6 0,6 13 0,0 3 0,2 2 0,-2 0 0,-2-3 0,-4-8 0,1-4 0,0-12 0,-4-14 0,0-3 0,0-27-1678,-13 11-3095,13-11-387,0 0 129,-16-18-387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43.5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88AA91E-2AFB-4298-AA31-1BACF2282898}" emma:medium="tactile" emma:mode="ink">
          <msink:context xmlns:msink="http://schemas.microsoft.com/ink/2010/main" type="inkDrawing" rotatedBoundingBox="14258,3276 21345,3283 21344,3352 14257,3345" semanticType="underline" shapeName="Other">
            <msink:sourceLink direction="with" ref="{B30D38DB-B700-4129-A7AB-213479B65ECD}"/>
            <msink:sourceLink direction="with" ref="{EADF2A5F-5A4D-49A5-B83B-83FBBFC15E12}"/>
            <msink:sourceLink direction="with" ref="{B85B619D-BBF3-4D9F-82D9-00804FB12E2F}"/>
            <msink:sourceLink direction="with" ref="{6C267B99-CD2E-4346-BF14-B070BE49248B}"/>
            <msink:destinationLink direction="with" ref="{AC3CEE49-12CC-4885-AB3B-FAAA64A610DC}"/>
          </msink:context>
        </emma:interpretation>
      </emma:emma>
    </inkml:annotationXML>
    <inkml:trace contextRef="#ctx0" brushRef="#br0">-15 71 5805,'0'0'4515,"0"0"-387,-20-16 129,20 16-1935,0 0-258,0 0-387,0 0-516,0 0-387,0 0-258,2-16-129,-2 16 0,29-2-129,-6 1 0,0-1 0,13 0-129,-1 0 0,11 2 129,-1-1-129,8 1 0,2-2 0,8 2 0,4-2 0,4 2 0,8-2-129,1 2 129,0 0-129,3 0 129,1 0-129,1 0 0,-1 0 129,1 0 0,1-3-129,3 1 129,1-2-129,8 3 129,2-1-129,5 0 129,0 0-129,3 0 0,2 2 0,1 0 0,3 0 0,3 0 0,2 0 0,13 0 0,5 0 0,7 0 0,5 0 0,2 0 0,4 0 0,2 0 0,3 0 0,-4 0 0,-3 2 0,-2 2-129,-3-1 129,-2-1-129,0 0 129,1 1-129,1 1 129,0 0 0,-1-3 0,3 3-129,1-1 129,-2-1 0,1 2 0,-4-2 0,-8-1 0,-6 1 0,-7-2-129,-8 0 129,-9 0 0,-6-3 0,-8-1-129,-14-3-129,-9 7-387,-21-11-1548,-7 9-2451,-13 2-129,-14 0-258,-16 0-129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9:49.54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22B8589-4EEA-4958-A945-B1B44585FB40}" emma:medium="tactile" emma:mode="ink">
          <msink:context xmlns:msink="http://schemas.microsoft.com/ink/2010/main" type="writingRegion" rotatedBoundingBox="1181,276 23476,142 23588,18857 1294,18991"/>
        </emma:interpretation>
      </emma:emma>
    </inkml:annotationXML>
    <inkml:traceGroup>
      <inkml:annotationXML>
        <emma:emma xmlns:emma="http://www.w3.org/2003/04/emma" version="1.0">
          <emma:interpretation id="{FD8ACD87-CB01-4705-89C6-491B88052DCA}" emma:medium="tactile" emma:mode="ink">
            <msink:context xmlns:msink="http://schemas.microsoft.com/ink/2010/main" type="paragraph" rotatedBoundingBox="1437,267 11497,216 11504,1664 1444,17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FA6DCB-4B1B-45FA-9E5E-79E5E4C5A5D8}" emma:medium="tactile" emma:mode="ink">
              <msink:context xmlns:msink="http://schemas.microsoft.com/ink/2010/main" type="line" rotatedBoundingBox="1437,267 11497,216 11504,1664 1444,1716"/>
            </emma:interpretation>
          </emma:emma>
        </inkml:annotationXML>
        <inkml:traceGroup>
          <inkml:annotationXML>
            <emma:emma xmlns:emma="http://www.w3.org/2003/04/emma" version="1.0">
              <emma:interpretation id="{00EB7394-7992-47D2-8208-5BC8CFCDB66C}" emma:medium="tactile" emma:mode="ink">
                <msink:context xmlns:msink="http://schemas.microsoft.com/ink/2010/main" type="inkWord" rotatedBoundingBox="1438,519 4480,504 4486,1700 1444,1716"/>
              </emma:interpretation>
              <emma:one-of disjunction-type="recognition" id="oneOf0">
                <emma:interpretation id="interp0" emma:lang="en-US" emma:confidence="1">
                  <emma:literal>Code</emma:literal>
                </emma:interpretation>
                <emma:interpretation id="interp1" emma:lang="en-US" emma:confidence="1">
                  <emma:literal>Cod e</emma:literal>
                </emma:interpretation>
                <emma:interpretation id="interp2" emma:lang="en-US" emma:confidence="0">
                  <emma:literal>C ode</emma:literal>
                </emma:interpretation>
                <emma:interpretation id="interp3" emma:lang="en-US" emma:confidence="0">
                  <emma:literal>c ode</emma:literal>
                </emma:interpretation>
                <emma:interpretation id="interp4" emma:lang="en-US" emma:confidence="0">
                  <emma:literal>( ode</emma:literal>
                </emma:interpretation>
              </emma:one-of>
            </emma:emma>
          </inkml:annotationXML>
          <inkml:trace contextRef="#ctx0" brushRef="#br0">-1824-9311 5289,'-30'-41'4386,"12"26"258,-10-1-258,-6-1-2580,11 17-516,-15 0 0,6 23-258,-12 0-258,3 23-387,-5 8-258,-2 8-129,5 5 0,-3 10 0,6-2 129,8-1-129,11-3 129,10-5-258,11-2 258,13-3-129,17-3 129,11-6-258,9-6 129,7-7 0,3-1-129,4-10 0,0-1-258,-3-18-516,7 5-774,-10-14-1161,1-12-1548,14-4 129,-7-18-645,9 2 516</inkml:trace>
          <inkml:trace contextRef="#ctx0" brushRef="#br0" timeOffset="312.0006">-1284-8731 7224,'-15'-75'4386,"-8"53"-129,-12 6-129,-8 8-2322,16 15-774,-12 9 0,16 16-774,0 3 258,10 8-774,4 7 258,8-2-129,1 3 129,7-4-258,12-5 129,1-6 0,7-8 258,3-6 0,-2-15 516,11-4 0,-5-15 129,7-6 129,-11-19 0,6 1-129,-16-19 0,3 3-258,-18-8-258,-1 5 0,-8 3-258,-17 4-129,-4 11-387,-11 3-387,11 23-2838,-17 10-1161,2 2-129,-1 21-258,4 4-129</inkml:trace>
          <inkml:trace contextRef="#ctx0" brushRef="#br0" timeOffset="967.2017">-679-8671 9675,'-4'-37'4515,"-21"8"-387,25 29-258,-28-2-2838,5 2-516,1 4-258,-1 10-129,-2 4-387,7 9 129,-1 1-129,5 8 258,-1-1-258,10 8-129,1-4 129,4 0 129,8-3 258,6-2 0,7-6 387,2-10 129,11-4 258,-5-14-129,13-7 129,-10-18 129,11-2-258,-13-21 0,8 0-258,-12-16-258,-1-7 0,-9-7-258,-10-9-129,-6-8 0,-2-6 0,-11 5-129,-8 5 129,-2 13 0,-4 10 0,0 17 0,3 15 129,2 24-129,-1 14 129,2 22 0,5 14 0,7 10-129,5 12 258,4 6-129,9 7 129,9 2-129,10-1 129,4-2 0,6-3 0,1-5 0,-2-3-129,3-3 0,-8-6-258,1 5-387,-17-16-2064,8 1-2064,-7-1 129,-1-7-516,0-2-387</inkml:trace>
          <inkml:trace contextRef="#ctx0" brushRef="#br0" timeOffset="1357.2023">58-8429 10320,'40'-25'4515,"-16"21"129,-3-3-387,6-9-2709,6 11-774,-6-15-129,7 6-129,-6-9-129,-1 0-129,-7-6 0,-2 1-129,-13-4 0,-5 5-129,-7 2 0,-15 4 0,-6 9 0,-8 8 0,-3 4-129,-4 16 0,3 11 129,2 7 0,10 8 0,5 6 0,15 9-129,8 2-129,16 1-129,15-13-129,22 8-387,6-27-258,24 8-1935,6-20-1161,-1-16-516,6 0 258,-12-25-516</inkml:trace>
        </inkml:traceGroup>
        <inkml:traceGroup>
          <inkml:annotationXML>
            <emma:emma xmlns:emma="http://www.w3.org/2003/04/emma" version="1.0">
              <emma:interpretation id="{14A79B1B-6EA3-42BF-86D9-1435B0222DEB}" emma:medium="tactile" emma:mode="ink">
                <msink:context xmlns:msink="http://schemas.microsoft.com/ink/2010/main" type="inkWord" rotatedBoundingBox="5342,247 11497,216 11504,1532 5348,1563"/>
              </emma:interpretation>
              <emma:one-of disjunction-type="recognition" id="oneOf1">
                <emma:interpretation id="interp5" emma:lang="en-US" emma:confidence="0.5">
                  <emma:literal>Converter</emma:literal>
                </emma:interpretation>
                <emma:interpretation id="interp6" emma:lang="en-US" emma:confidence="0">
                  <emma:literal>Convey ten</emma:literal>
                </emma:interpretation>
                <emma:interpretation id="interp7" emma:lang="en-US" emma:confidence="0">
                  <emma:literal>Convert or</emma:literal>
                </emma:interpretation>
                <emma:interpretation id="interp8" emma:lang="en-US" emma:confidence="0">
                  <emma:literal>convey ten</emma:literal>
                </emma:interpretation>
                <emma:interpretation id="interp9" emma:lang="en-US" emma:confidence="0">
                  <emma:literal>Convent or</emma:literal>
                </emma:interpretation>
              </emma:one-of>
            </emma:emma>
          </inkml:annotationXML>
          <inkml:trace contextRef="#ctx0" brushRef="#br0" timeOffset="2293.2041">1882-9397 8514,'-16'-32'4257,"-13"2"129,13 25-387,-5 5-2322,-9 0-645,8 19 0,-13 1-258,8 19-129,-7 2-258,2 18 0,-2 3-129,6 11-129,5 5 0,5 6-129,9-1 129,7-1-258,2-2 258,16-7-258,11-2 129,7-10 0,7-8 0,5-12 0,6-11 0,6-16 129,8-10 0,7-6 129,4-25-129,3-5 129,-4-16 0,1-5 0,-11-9-129,-11 5 0,-16-4-129,-16 8 129,-17 7-129,-6 8 0,-20 12 0,-12 13-129,-4 12-129,-8 1 129,3 19-129,0 4-129,7 13 129,6 1-129,10 8 258,7-1-258,11 2 258,6-5-129,13-2 387,6-5-258,4-5 258,3-6 129,-6-9 0,5-5 129,-7-9 129,7-2 0,-10-17 129,4-1-129,-7-16 0,3 1-129,-7-11-129,1-2 129,-12-2-387,-3 0 0,-9 7-258,-12 2-129,1 20-903,-19 3-3354,-4 15-258,-5 3-258,2 14 0</inkml:trace>
          <inkml:trace contextRef="#ctx0" brushRef="#br0" timeOffset="2886.0051">2642-8804 11352,'25'-8'4644,"-25"8"-129,30 0-129,-30 0-3096,25 18-645,-4 2-129,-5-6 129,2 11-387,-2 2 129,-2 5-258,-3 3 129,-2 1-258,-2 3 129,-2-3-258,1-3 129,-4-6-129,1-4 129,-3-23 0,4 21 0,-4-21 129,3-8-129,-3-14 129,0-6 129,0-4-129,0-7 0,0 1 0,0 3-129,0-1 129,4 6-129,5 7 129,0 1-258,5 6 258,-14 16-129,32-23 0,-13 14 0,5 8 129,-1-1 0,2 2 0,1 2 0,-1 10-129,0 6 129,-2 3-258,4 9 0,-9-3-387,5 14-387,-21-9-3225,8 2-645,-4-4-129,-6-5-387</inkml:trace>
          <inkml:trace contextRef="#ctx0" brushRef="#br0" timeOffset="3198.0057">3452-8822 11997,'41'-2'4902,"-24"13"-516,-4 10 258,-10 2-3483,15 15-516,-9-5 129,7 8-258,-5-2-129,-1-1-387,-2-6 258,2-6-258,-10-26 258,25 18-129,-7-23 0,5-18 258,2-16-258,5-9 0,-1-9-129,1-11-258,0 11-387,-14-7-1419,0 20-2580,-5 10-387,-6 12-129,-5 22 0</inkml:trace>
          <inkml:trace contextRef="#ctx0" brushRef="#br0" timeOffset="3993.6071">4018-8680 13029,'82'9'4773,"-40"-2"-387,-6-7 129,-9 0-4128,3-2 0,-7-10-129,-3-2 0,-10-9-258,-6-1 129,-4-4-258,-6 1 129,-11 2-129,-3 6 129,-7 5-258,-1 8 258,-6 6-129,2 7 0,0 15 129,-2 4-258,9 10 258,0 0-258,8 6 258,2-1-258,12 0 258,3 0-129,2-4 258,15-3-129,5-5 258,10-3 129,5-10-129,9-2 258,4-10 0,7 0-129,2-8 129,9-5 0,-4-12-129,5-4 0,-3-7 0,0-4 0,-8-6-129,-4-3 0,-6-5-258,-9 1 129,-10-1-258,-13 5 129,-11 4-258,-5 8 0,-16 8-258,-14 7 129,-1 16-258,-13-2-129,8 6 129,-6 4-258,15 11 129,-5-6-129,18 7 129,-2-9 258,16-9 0,0 19 387,0-19 258,28 11 129,-8-11 387,15 0 0,-8 0 129,16 0 0,-8-11 0,10 10-129,-6-12 0,4 8-258,-10-6 129,3 6-129,-9-4-129,-1 7 0,-2 2-129,-5 0 0,-19 0-129,27 29 129,-15-3 0,-5 6-258,2 11 0,-7 1-129,3 12-129,-5-7-258,4 12-387,-6-22-1290,2 7-2580,0-10 258,0-8-387,0-8-129</inkml:trace>
          <inkml:trace contextRef="#ctx0" brushRef="#br0" timeOffset="4539.608">5621-8680 10707,'25'-12'4257,"2"12"-129,1-2-387,4 2-2967,13 0-2193,-1-5-1935,19 5-774,-8 0 129,9 0-903</inkml:trace>
          <inkml:trace contextRef="#ctx0" brushRef="#br0" timeOffset="4352.4072">5805-9694 14061,'-11'22'4773,"9"8"-129,4 16-129,3 9-3741,15 22 0,-6 3-258,9 12 129,-5-1-387,3 3 129,-3-1-258,0-3 129,-6-10-129,1-1 0,-4-10-129,-2-7-129,-2 1-129,-5-15-516,9 12-1290,-9-24-2709,0-6-129,-12-12-129,12-18-516</inkml:trace>
          <inkml:trace contextRef="#ctx0" brushRef="#br0" timeOffset="5257.2092">6497-8667 13029,'46'7'4773,"-24"-6"-258,3-1 129,-2-7-3741,16 4-258,-5-10-387,3-1 0,-3-2-516,-9-9-258,0 7-516,-25-15-258,1 11 0,-20-10-258,-4 14 387,-20-6 129,7 13 258,-12 2 387,6 9 516,8 7 387,-4 6 258,19 17 129,-4-4 129,14 17-258,-4-6 387,13 13-258,0-9 0,20 7-258,1-9 0,15-1-258,5-10 0,12-3 0,4-14-129,7-6 0,0-5 129,2-12-258,-2-11 129,-2-6 0,-7-7 0,-7-4-129,-8-1-258,-12-2 258,-10 0-387,-13 1 129,-5 6-129,-16 0-129,-3 13-258,-12 0 0,6 13 0,-8-5-258,13 15-129,-7-7-129,27 7 0,-19 0 258,19 0 129,0 0 387,12 0 516,8 0 258,-2-7 645,15 7 129,-8-11 129,18 11-129,-11-9-129,18 9 0,-11-3-258,11 3-129,-6 0-129,3 5-129,-7 2-129,0 6 0,-5 5-129,-3 3 0,-5 6 0,-4 5-129,-5 7 129,-8 2-387,-1 9 129,-9-2-387,2 8-129,-7-18-1161,1 8-2967,-10-9 0,0-5-258,1-7-258</inkml:trace>
        </inkml:traceGroup>
      </inkml:traceGroup>
    </inkml:traceGroup>
    <inkml:traceGroup>
      <inkml:annotationXML>
        <emma:emma xmlns:emma="http://www.w3.org/2003/04/emma" version="1.0">
          <emma:interpretation id="{D636E569-85AC-49BA-8549-BFF132B2CF3A}" emma:medium="tactile" emma:mode="ink">
            <msink:context xmlns:msink="http://schemas.microsoft.com/ink/2010/main" type="paragraph" rotatedBoundingBox="1338,2307 9424,2419 9406,3709 1320,35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FD55A5-BF64-4F65-B342-D0D92821AFC1}" emma:medium="tactile" emma:mode="ink">
              <msink:context xmlns:msink="http://schemas.microsoft.com/ink/2010/main" type="inkBullet" rotatedBoundingBox="1327,3111 1802,3118 1796,3604 1320,3597"/>
            </emma:interpretation>
            <emma:one-of disjunction-type="recognition" id="oneOf2">
              <emma:interpretation id="interp10" emma:lang="en-US" emma:confidence="0">
                <emma:literal>^</emma:literal>
              </emma:interpretation>
              <emma:interpretation id="interp11" emma:lang="en-US" emma:confidence="0">
                <emma:literal>n</emma:literal>
              </emma:interpretation>
              <emma:interpretation id="interp12" emma:lang="en-US" emma:confidence="0">
                <emma:literal>h</emma:literal>
              </emma:interpretation>
              <emma:interpretation id="interp13" emma:lang="en-US" emma:confidence="0">
                <emma:literal>N</emma:literal>
              </emma:interpretation>
              <emma:interpretation id="interp14" emma:lang="en-US" emma:confidence="0">
                <emma:literal>a</emma:literal>
              </emma:interpretation>
            </emma:one-of>
          </emma:emma>
        </inkml:annotationXML>
        <inkml:trace contextRef="#ctx0" brushRef="#br1" timeOffset="21933.6384">-2301-6768 15351,'7'-21'4902,"8"5"0,-15 16-516,-2 21-3870,-12 4-258,1 13 0,-5 1 0,-3 9-129,-4 5 129,-3-1-258,3-4 129,0-7-129,3-9 258,5-6-258,2-8 129,15-18-129,0 0 0,-16 5 0,16-15-129,6-12 258,10-8-258,3-5 129,-1-10 0,7-3 129,-2-2 0,4 4 129,-8 2 0,1 8 0,-9 4-128,-1 9-130,-10 23 0,13-21 0,-13 21 0,16 0 0,-16 0 0,28 26 0,-12-3 0,6 8 0,2 4 0,1 6 0,-2 5 0,-1 1 0,-4-3 0,-2 0 0,1-3 0,-4-7 0,-1-4 0,-5-8 0,2-1 0,-9-21-1162,0 0-3611,0 0-258,0 0 129,0 0-258</inkml:trace>
      </inkml:traceGroup>
      <inkml:traceGroup>
        <inkml:annotationXML>
          <emma:emma xmlns:emma="http://www.w3.org/2003/04/emma" version="1.0">
            <emma:interpretation id="{85F61122-C77C-41F1-900E-E5784E330F10}" emma:medium="tactile" emma:mode="ink">
              <msink:context xmlns:msink="http://schemas.microsoft.com/ink/2010/main" type="line" rotatedBoundingBox="2426,2322 9424,2419 9409,3490 2411,3393"/>
            </emma:interpretation>
          </emma:emma>
        </inkml:annotationXML>
        <inkml:traceGroup>
          <inkml:annotationXML>
            <emma:emma xmlns:emma="http://www.w3.org/2003/04/emma" version="1.0">
              <emma:interpretation id="{8701B5F2-3E57-46C2-9B2D-7DF1F1F6EB0A}" emma:medium="tactile" emma:mode="ink">
                <msink:context xmlns:msink="http://schemas.microsoft.com/ink/2010/main" type="inkWord" rotatedBoundingBox="2426,2322 5495,2365 5481,3411 2411,3369"/>
              </emma:interpretation>
              <emma:one-of disjunction-type="recognition" id="oneOf3">
                <emma:interpretation id="interp15" emma:lang="en-US" emma:confidence="0">
                  <emma:literal>•Door</emma:literal>
                </emma:interpretation>
                <emma:interpretation id="interp16" emma:lang="en-US" emma:confidence="0">
                  <emma:literal>D0001</emma:literal>
                </emma:interpretation>
                <emma:interpretation id="interp17" emma:lang="en-US" emma:confidence="0">
                  <emma:literal>•Do,</emma:literal>
                </emma:interpretation>
                <emma:interpretation id="interp18" emma:lang="en-US" emma:confidence="0">
                  <emma:literal>Po001</emma:literal>
                </emma:interpretation>
                <emma:interpretation id="interp19" emma:lang="en-US" emma:confidence="0">
                  <emma:literal>•Door,</emma:literal>
                </emma:interpretation>
              </emma:one-of>
            </emma:emma>
          </inkml:annotationXML>
          <inkml:trace contextRef="#ctx0" brushRef="#br1" timeOffset="36457.2635">-35-6892 4644,'-30'-7'3870,"30"7"129,-28 3 0,10 3-2064,4 15-516,-13-7-258,9 15-258,-7-4-258,11 7 0,-4-4-258,9 4-129,2-5 0,7-1 0,0-4 258,9-1 0,-9-21-129,32 25 258,-32-25-129,41 4 129,-23-6 0,9-5-129,-10-11 0,5-2-129,-8-8 0,0-1-129,-7-6 0,-3-3-258,-4-4 129,-7 1 0,-11 2-129,-2 3-258,-1 9 0,-7-3-516,11 25-1032,-13 3-2838,9 2-129,5 7-129,16-7-258</inkml:trace>
          <inkml:trace contextRef="#ctx0" brushRef="#br1" timeOffset="36831.6645">237-6924 9546,'11'-20'4515,"-11"20"-387,-12 6-258,6 15-2451,-8-3-774,7 12 129,-4-2-387,6 8-129,0-4 0,5 5-129,0-6 0,7-1 129,5-5-129,2-4 129,-14-21 0,34 29 129,-18-28 129,6 1 0,-22-2 0,33-18 0,-24-8 0,2-1-129,-9-10 0,-2-3-129,0-2-129,-11-4-129,-3 5-129,-4-4-387,7 26-1290,-6-3-2838,1 10-129,16 12-258,-27 5-129</inkml:trace>
          <inkml:trace contextRef="#ctx0" brushRef="#br1" timeOffset="23524.8414">-1027-7444 10320,'-30'-42'4773,"-4"27"-258,4 7-129,-10 8-2451,-6 0-774,12 5-387,-8 7-258,8 10-129,0 4-129,11 6 0,0 4-258,9 3 129,6 4-129,8-6 0,9 0 0,16-3 0,7-2-129,6-10-129,8-1-258,-3-17-387,15 6-903,-15-15-1548,10-13-903,-5-1-387,-3-17 0,-1-5 903,3 2 1677,-8-7 1806,-7-9 1806,3 15 1548,-10 3 1677,-7 3-129,-2 9-258,-16 25-1032,11-26-1032,-11 26-1032,7 9-387,-2 15-129,-3 1-387,1 11 129,-3 1-258,4 10 129,-2 1-258,0 1 0,-2 7-258,0-10-129,0 0-129,0-14-129,0 2-258,0-34-516,0 18-258,-6-38-387,6 0-258,-9-29 387,9 4 129,-14-17 129,11 3 516,-14 1 774,3-8 645,5 19 645,-7-4 387,11 19-258,-6-2 0,11 18 0,0-2-129,15 18 0,4 0-258,13 13-258,2 3 129,12 9 0,0 0 129,13 8-129,-4-1 0,6 6-258,-8-4 0,1 1 0,-14-3-129,-4 2 129,-16-4-129,-17 4 129,-14-2-258,-22 2 0,-19 3-258,-19-7-774,2 8-3741,-22 1-258,-5 2 0,-2 0-645</inkml:trace>
          <inkml:trace contextRef="#ctx0" brushRef="#br1" timeOffset="37393.2651">1221-6832 9159,'-57'-28'4386,"22"19"0,6 9-258,-8 7-2322,-2 0-645,14 13-516,-7-1-129,10 10-258,-1-3 0,13 8 0,-1-4-129,11 4 0,0-3 129,12 1-129,6-8 129,4 0-129,-1-7 258,4-2 0,-2-12 0,5-3 0,-6-2 129,4-10-129,-6-11 129,3 0-129,-9-9-129,2-4 0,-9-5 0,-7 0-258,-1-1 129,-17-3-258,-2 8 0,-10-2-258,5 15-387,-14-6-1161,19 18-2838,-6 10-129,6 2-129,8 16-258</inkml:trace>
          <inkml:trace contextRef="#ctx0" brushRef="#br1" timeOffset="37642.8662">1568-6958 14319,'37'-36'4902,"-37"36"-258,11-21 0,-11 21-3870,0 0-129,5 23-258,-5-1-129,4 10 0,-1 3-258,3 8 0,1 10-516,-7-8-1419,0 8-2709,0-1-129,0-8-129,0-1-387</inkml:trace>
        </inkml:traceGroup>
        <inkml:traceGroup>
          <inkml:annotationXML>
            <emma:emma xmlns:emma="http://www.w3.org/2003/04/emma" version="1.0">
              <emma:interpretation id="{F651242C-2F85-4C3F-B4B2-F4E217B2A5B2}" emma:medium="tactile" emma:mode="ink">
                <msink:context xmlns:msink="http://schemas.microsoft.com/ink/2010/main" type="inkWord" rotatedBoundingBox="6727,2899 7213,2906 7205,3459 6719,3453"/>
              </emma:interpretation>
              <emma:one-of disjunction-type="recognition" id="oneOf4">
                <emma:interpretation id="interp20" emma:lang="en-US" emma:confidence="1">
                  <emma:literal>11</emma:literal>
                </emma:interpretation>
                <emma:interpretation id="interp21" emma:lang="en-US" emma:confidence="0">
                  <emma:literal>Il</emma:literal>
                </emma:interpretation>
                <emma:interpretation id="interp22" emma:lang="en-US" emma:confidence="0">
                  <emma:literal>"</emma:literal>
                </emma:interpretation>
                <emma:interpretation id="interp23" emma:lang="en-US" emma:confidence="0">
                  <emma:literal>1!</emma:literal>
                </emma:interpretation>
                <emma:interpretation id="interp24" emma:lang="en-US" emma:confidence="0">
                  <emma:literal>It</emma:literal>
                </emma:interpretation>
              </emma:one-of>
            </emma:emma>
          </inkml:annotationXML>
          <inkml:trace contextRef="#ctx0" brushRef="#br1" timeOffset="38188.867">2886-6990 11739,'7'-30'4644,"-7"30"-516,0 0 258,0 0-3225,0 0-516,11 19-129,1 17-129,-3 3-129,4 13 129,-3 3-258,5 7-258,-3 2-258,-5-9-516,9 6-903,-12-13-2580,-1-15 129,3-2-516,-6-31 0</inkml:trace>
          <inkml:trace contextRef="#ctx0" brushRef="#br1" timeOffset="38422.8675">3267-6960 10965,'10'-50'4257,"-10"50"258,0 0-387,4 11-2322,-4 12-1161,5 18-258,-3 2-129,7 12 0,-2 4-387,-3-6-774,12 0-3354,-2 1 0,-3-13-129,6 0-516</inkml:trace>
        </inkml:traceGroup>
        <inkml:traceGroup>
          <inkml:annotationXML>
            <emma:emma xmlns:emma="http://www.w3.org/2003/04/emma" version="1.0">
              <emma:interpretation id="{0A41D793-881B-43DA-A768-6892F9EDF5FC}" emma:medium="tactile" emma:mode="ink">
                <msink:context xmlns:msink="http://schemas.microsoft.com/ink/2010/main" type="inkWord" rotatedBoundingBox="8609,2829 9418,2840 9411,3345 8602,3334"/>
              </emma:interpretation>
              <emma:one-of disjunction-type="recognition" id="oneOf5">
                <emma:interpretation id="interp25" emma:lang="en-US" emma:confidence="1">
                  <emma:literal>10</emma:literal>
                </emma:interpretation>
                <emma:interpretation id="interp26" emma:lang="en-US" emma:confidence="0">
                  <emma:literal>#0</emma:literal>
                </emma:interpretation>
                <emma:interpretation id="interp27" emma:lang="en-US" emma:confidence="0">
                  <emma:literal>Io</emma:literal>
                </emma:interpretation>
                <emma:interpretation id="interp28" emma:lang="en-US" emma:confidence="0">
                  <emma:literal>$0</emma:literal>
                </emma:interpretation>
                <emma:interpretation id="interp29" emma:lang="en-US" emma:confidence="0">
                  <emma:literal>+0</emma:literal>
                </emma:interpretation>
              </emma:one-of>
            </emma:emma>
          </inkml:annotationXML>
          <inkml:trace contextRef="#ctx0" brushRef="#br1" timeOffset="38859.6683">4773-7010 9804,'-1'-28'4644,"-3"-4"-258,4 32-387,0 0-2064,0-18-903,0 18-258,0 0-129,0 0-258,0 11 0,0 5-129,0 2-129,4 10 129,-1 2-129,4 13 129,-1 0-129,3 5 0,-2-2-129,0-2 0,3-1-258,-4-7-258,12 1-1032,-11-7-3096,5-14 387,4-3-516,4-11-129</inkml:trace>
          <inkml:trace contextRef="#ctx0" brushRef="#br1" timeOffset="39234.0689">5343-7029 12126,'0'-36'4386,"0"18"-258,0 18 0,0 11-3483,0-11-258,-2 43 0,-2-15-129,4 13-129,0 0 0,4 9 0,3-6 0,2 1-129,3-10 129,1-1-129,-1-12 129,4-6 129,0-8 0,6-6 129,-1-4-129,6-10 129,-8-11 129,6-2-258,-9-9 129,-2-3-258,-10-6 129,-4 0-258,-14 3-129,-13-5-387,-2 24-1935,-15-2-2193,-8 8 0,1 15-387,-6 0 0</inkml:trace>
        </inkml:traceGroup>
      </inkml:traceGroup>
    </inkml:traceGroup>
    <inkml:traceGroup>
      <inkml:annotationXML>
        <emma:emma xmlns:emma="http://www.w3.org/2003/04/emma" version="1.0">
          <emma:interpretation id="{9A1AB875-ADAF-4CFE-B004-3FCFD80CB47E}" emma:medium="tactile" emma:mode="ink">
            <msink:context xmlns:msink="http://schemas.microsoft.com/ink/2010/main" type="paragraph" rotatedBoundingBox="2651,3180 2992,8824 1894,8890 1553,32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BBEBE9C-AE25-4790-B59B-575DCE54BB06}" emma:medium="tactile" emma:mode="ink">
              <msink:context xmlns:msink="http://schemas.microsoft.com/ink/2010/main" type="line" rotatedBoundingBox="2651,3180 2992,8824 1894,8890 1553,3246">
                <msink:destinationLink direction="with" ref="{32022564-9E5C-4935-B19F-36FBB7258238}"/>
                <msink:destinationLink direction="with" ref="{F629894F-628B-4EB4-81E0-CE549906B4C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5597DE5-B6B0-48DF-AEA3-5028CD5C12AE}" emma:medium="tactile" emma:mode="ink">
                <msink:context xmlns:msink="http://schemas.microsoft.com/ink/2010/main" type="inkWord" rotatedBoundingBox="2651,3180 2992,8824 1894,8890 1553,3246"/>
              </emma:interpretation>
              <emma:one-of disjunction-type="recognition" id="oneOf6">
                <emma:interpretation id="interp30" emma:lang="en-US" emma:confidence="0">
                  <emma:literal>Pi</emma:literal>
                </emma:interpretation>
                <emma:interpretation id="interp31" emma:lang="en-US" emma:confidence="0">
                  <emma:literal>ini</emma:literal>
                </emma:interpretation>
                <emma:interpretation id="interp32" emma:lang="en-US" emma:confidence="0">
                  <emma:literal>i</emma:literal>
                </emma:interpretation>
                <emma:interpretation id="interp33" emma:lang="en-US" emma:confidence="0">
                  <emma:literal>Phi</emma:literal>
                </emma:interpretation>
                <emma:interpretation id="interp34" emma:lang="en-US" emma:confidence="0">
                  <emma:literal>"i</emma:literal>
                </emma:interpretation>
              </emma:one-of>
            </emma:emma>
          </inkml:annotationXML>
          <inkml:trace contextRef="#ctx0" brushRef="#br1" timeOffset="31075.2546">-1812-5878 10320,'-19'-23'4386,"19"23"0,-20-8-258,20 8-2193,-19 13-903,6 5-258,6 16-258,-5 1-129,5 15-258,1 0 0,4 3 0,2-3-129,4-2 0,3-7 0,6-6 129,1-6-258,4-8 258,-2-8 0,0-4 129,-16-9 0,32 0 0,-32 0 0,32-27 129,-18 0-129,2-1 0,-6-11 0,1-6-129,-5-8 129,-5-2-129,-1-6 0,-1 6-129,-10 2 0,-3 8-129,1 15-129,-6 3-516,19 27-903,-32 2-2838,14 16 0,7 7-387,0 7-129</inkml:trace>
          <inkml:trace contextRef="#ctx0" brushRef="#br1" timeOffset="31465.2553">-1376-5780 12642,'7'-25'4644,"-1"-2"-258,-6 27 129,0 0-3096,-13 2-774,8 19-129,-8 2-258,4 13 0,-1 1-258,1 9 0,2 2 0,3 4 0,4-4 129,0-2-129,11-3 0,5-6 0,7-5 129,4-9 0,3-10 0,6-11 129,-3-6 129,3-14-129,-6-15 258,0-7-129,-10-9 0,-6-7-129,-10 0 0,-4-5-258,-4 8-129,-15-1-387,8 24-903,-25 3-3096,8 10-387,-2 15-129,-2 5 0</inkml:trace>
          <inkml:trace contextRef="#ctx0" brushRef="#br1" timeOffset="32058.0563">-1668-4644 8772,'-19'-12'4257,"19"12"129,-25 3-258,25-3-1032,-23 41-2064,3-12-387,8 12-129,-6-2-258,7 7 0,2-2-258,8 3 129,1-8 0,5-4 129,9-4 0,4-6 129,0-11 0,5-2 129,-2-12 129,6 0-129,-9-19 0,5-3 0,-11-10-129,6-3 0,-9-11-129,-2-1-128,-7-6-130,0 1 0,-5 2 0,-6 4 0,-3 9 0,-7 3-517,3 22-515,-14-6-2193,10 18-1677,3 2 0,-1 15-258,8 5 0</inkml:trace>
          <inkml:trace contextRef="#ctx0" brushRef="#br1" timeOffset="32307.6568">-1239-4726 15738,'41'-26'4773,"-41"26"0,0 0-258,0 0-3870,12 10 0,-12 8-129,0 16 0,0 3-258,0 13 0,0 9-387,0 0-258,9 12-1290,-9-13-2967,0-2-258,0-5 0,-5-8-645</inkml:trace>
          <inkml:trace contextRef="#ctx0" brushRef="#br1" timeOffset="22651.2398">-2272-6423 7353,'14'-7'4257,"30"-2"-774,-17-1 387,17 4-2064,3 3-1161,-6-6-258,3 0-258,-5-3-129,0-1 0,-10-3 516,1 4 129,-16-4 129,4 9 258,-18 7-258,0 0 258,11-16 0,-11 16-129,5 16-258,0 7-258,-1 0 129,3 9-258,0 0 258,2 7-258,-2-2 129,0-1-258,-1-8 0,-1-3 0,-3-7-129,-2-18 0,0 0 0,0 0 0,-7-28 0,1-8 0,3-8-129,3-6 129,0-7 0,0 3 0,3 3 0,10 8 0,1 6 0,4 10 129,-2 9 0,5 13 0,1 5-129,-1 5 129,2 11-129,-2 0 0,-3 6 0,-5-1-258,-5 2 129,-8-5-258,0 0 129,0-18-129,-30 25 0,11-18 129,3 0 0,0-7 0,16 0 129,-16 5 0,16-5 129,0 0 129,16 6 0,1-1 0,1 0 129,4 4 0,2-2 0,1 4 129,-3 0-129,1 3 0,-5-2 258,-4 6-258,-14-18 0,12 34-128,-13-16-130,-15-2 0,-8 3 0,-11-8-388,-3 10-773,-17-8-3483,7-6-387,-5-5 258,3-2-645</inkml:trace>
          <inkml:trace contextRef="#ctx0" brushRef="#br1" timeOffset="32838.0577">-1758-2986 12900,'0'0'4644,"0"0"-258,0 0 129,0 21-3612,0-1-129,3 16-129,-3-1-129,4 10-387,-4 3-258,0-4-129,5 9-516,-5-20-516,4 13-1032,-4-18-1806,0-8-516,1-4-129,-1-16-258</inkml:trace>
          <inkml:trace contextRef="#ctx0" brushRef="#br1" timeOffset="35365.2622">-1242-1622 12126,'-59'24'4515,"38"0"-258,-8 3 0,2 5-3096,20 18-258,-9-4-258,14 11 0,-3-3-387,5-1 129,5-3-258,13-4 129,4-12-129,6-8 129,4-10 0,9-8 129,0-8 0,7-11 0,-5-16 129,-1-5-129,-8-12 130,-2-4-517,-12-13 0,-6-1 0,-14-4 0,-4 2 0,-12 5 0,-14 4 0,9 25-2323,-20 2-2450,-5 12-387,-4 12-129,-2 4-258</inkml:trace>
          <inkml:trace contextRef="#ctx0" brushRef="#br1" timeOffset="34975.2609">-1671-1556 10191,'-2'-50'4515,"2"34"0,0 0-258,-5-1-2193,5 17-645,0 0-258,0 0-387,0 0-387,-11 19 0,4 3 0,2 10-129,-4 7 129,5 11-129,-1 3-129,5 7 129,0-4-258,0-1 129,5-6-129,1-6-129,6-5-258,-7-15-387,11 7-1161,-10-11-2709,-6-19 129,16 20-258,-16-20-258</inkml:trace>
          <inkml:trace contextRef="#ctx0" brushRef="#br1" timeOffset="33696.0592">-1255-3055 8385,'9'-16'4257,"-9"16"387,0 0-516,18-16-1806,-18 16-258,0 0-516,0-23-387,0 23-258,0 0-258,0 0-129,0 0-129,0 0 0,0 0 0,-6 23-258,1 3 258,0 12-258,-2 6 129,0 13-128,-2 4-130,7 6 0,-2-1 0,4-2 0,0-2 0,7-8-259,6-3-128,-8-17-516,18 11-1419,-14-21-2322,-2-8-258,-7-16-129,4 24-258</inkml:trace>
        </inkml:traceGroup>
      </inkml:traceGroup>
    </inkml:traceGroup>
    <inkml:traceGroup>
      <inkml:annotationXML>
        <emma:emma xmlns:emma="http://www.w3.org/2003/04/emma" version="1.0">
          <emma:interpretation id="{3C06E835-4D58-4097-A3BD-6E2D78F6A290}" emma:medium="tactile" emma:mode="ink">
            <msink:context xmlns:msink="http://schemas.microsoft.com/ink/2010/main" type="paragraph" rotatedBoundingBox="3835,9449 6724,9423 6733,10424 3844,1045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8D16012-0B94-48D8-BF54-0D4F228BB3C8}" emma:medium="tactile" emma:mode="ink">
              <msink:context xmlns:msink="http://schemas.microsoft.com/ink/2010/main" type="line" rotatedBoundingBox="3835,9449 6724,9423 6733,10424 3844,10450"/>
            </emma:interpretation>
          </emma:emma>
        </inkml:annotationXML>
        <inkml:traceGroup>
          <inkml:annotationXML>
            <emma:emma xmlns:emma="http://www.w3.org/2003/04/emma" version="1.0">
              <emma:interpretation id="{FDB0C4CF-EECD-441D-94A3-D2642B395D84}" emma:medium="tactile" emma:mode="ink">
                <msink:context xmlns:msink="http://schemas.microsoft.com/ink/2010/main" type="inkWord" rotatedBoundingBox="3835,9449 6724,9423 6733,10424 3844,10450"/>
              </emma:interpretation>
              <emma:one-of disjunction-type="recognition" id="oneOf7">
                <emma:interpretation id="interp35" emma:lang="en-US" emma:confidence="0">
                  <emma:literal>Z=5</emma:literal>
                </emma:interpretation>
                <emma:interpretation id="interp36" emma:lang="en-US" emma:confidence="0">
                  <emma:literal>z = I 5</emma:literal>
                </emma:interpretation>
                <emma:interpretation id="interp37" emma:lang="en-US" emma:confidence="0">
                  <emma:literal>z = 5</emma:literal>
                </emma:interpretation>
                <emma:interpretation id="interp38" emma:lang="en-US" emma:confidence="0">
                  <emma:literal>z = | 5</emma:literal>
                </emma:interpretation>
                <emma:interpretation id="interp39" emma:lang="en-US" emma:confidence="0">
                  <emma:literal>z = I</emma:literal>
                </emma:interpretation>
              </emma:one-of>
            </emma:emma>
          </inkml:annotationXML>
          <inkml:trace contextRef="#ctx0" brushRef="#br1" timeOffset="58593.703">24 41 14190,'-25'-21'4644,"25"21"0,5-20-516,26 22-2709,-8-2-387,21 5-258,-1-5-516,9 5-258,8 8-1161,-7-4-3354,-1-6 0,0 4-258,-11-3-258</inkml:trace>
          <inkml:trace contextRef="#ctx0" brushRef="#br1" timeOffset="58390.9026">134-215 5289,'-3'-18'4644,"-4"-3"0,7 21-129,0 0-1032,-15-25-516,15 25-1032,0 0-516,0 0-516,0 0-258,0 0-258,0 0-129,0 0 0,0 0-129,20-4-129,-2 4 129,5 0 0,4 0 0,6 5 0,1 3 0,2-1 0,-4 2 0,-2 1 0,-7-1-129,-2 0 129,-21-9 1,25 16-130,-25-16 0,11 16 0,-11-16 0,-2 23 0,-8-5 0,-5 7 0,-6 2 0,-4 5 0,-5 3 0,-7 4 0,-3 0 0,1 1 0,0-5 0,2-3 0,1-3 0,8-6 0,3-4 0,7-6 0,18-13 0,-21 16 0,21-16 0,0 0 0,0 0 0,0 0 0,0 0 0,12 16 0,-12-16 0,38 9 0,-10-6 0,8 4 0,3-3 0,2 3 0,1-5 0,-1 1 0,0 1 0,-5-4 0,-4 3 0,-15-6 0,10-1-4387,-27 4-644,9-17-129,-9 17 0,-18-29 0</inkml:trace>
          <inkml:trace contextRef="#ctx0" brushRef="#br1" timeOffset="58827.7032">645 75 14706,'62'-11'4902,"-21"6"-258,0-1 0,-2-4-2967,22 10-774,-6-2-387,2 2-387,-2 0-387,-14-2-258,1 6-1032,-24-1-2967,-18-3-258,0 0 0,-18 11-258</inkml:trace>
          <inkml:trace contextRef="#ctx0" brushRef="#br1" timeOffset="59014.9037">762 140 10836,'-19'18'4773,"19"-18"-387,1 16 258,-1-16-2580,38 16-387,-13-14-645,19 9-387,4-6-645,7-5-516,15 11-1419,3-8-2451,-4-3 0,4 0-387,-13-5-258</inkml:trace>
          <inkml:trace contextRef="#ctx0" brushRef="#br1" timeOffset="59467.3045">2251-18 14448,'4'-19'4902,"-3"-10"-258,-1 29 0,0 0-2580,0 0-1032,-3 25-387,-1-5-257,4 13-388,0 5 0,0 8 0,4 6 0,3 3 0,2 0 0,-2-2 0,4-5 0,-6-9 0,6-3 0,-11-16-904,12 6-2192,-12-26-1677,0 0 0,-9-7-258,-7-14-129</inkml:trace>
          <inkml:trace contextRef="#ctx0" brushRef="#br1" timeOffset="59810.5051">2073-53 13029,'7'-29'4773,"15"27"-258,6 2 129,2 0-2838,29 13-645,-7-4-258,17 16-387,-7-4-129,8 7 0,-10-1-129,-3 3 0,-11-3-128,-8 5-130,-12-2 0,-4 1 0,-13-1 0,-8 2 0,-1 0 0,-14 2 0,-9-2 0,-7-2 0,-9 0 0,-8-1 0,-4-5 0,-8-6 0,0-2 0,-10-10 0,10 2 0,-14-13-2452,15-2-2321,6-5-258,8-3-129,10-1 129</inkml:trace>
          <inkml:trace contextRef="#ctx0" brushRef="#br1" timeOffset="60481.3063">2063-468 9288,'-25'0'4386,"25"0"0,0 0-258,0 0-1290,0 0-1419,-16-5-516,16 5-129,0 0-129,0 0-258,0 0-129,0 0 0,0 0 0,0 0 0,14 0 0,7 0 129,6 0-129,14 0 129,7 0 0,16 0 0,3 0 0,12 0-257,-3 0-130,1 0 0,-6-2 0,-5 0 0,-9-5 0,-9 4 0,-9-1 0,-13-1 0,-1 5-517,-25 0-4127,16 0-387,-16 0 129,0 0-516</inkml:trace>
        </inkml:traceGroup>
      </inkml:traceGroup>
    </inkml:traceGroup>
    <inkml:traceGroup>
      <inkml:annotationXML>
        <emma:emma xmlns:emma="http://www.w3.org/2003/04/emma" version="1.0">
          <emma:interpretation id="{3A27BDF0-D3D5-4FC0-BF5A-87DB751AA810}" emma:medium="tactile" emma:mode="ink">
            <msink:context xmlns:msink="http://schemas.microsoft.com/ink/2010/main" type="paragraph" rotatedBoundingBox="1240,10334 10000,10268 10010,11558 1250,116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D74675-B5CE-49FC-A248-1F7EF31D2196}" emma:medium="tactile" emma:mode="ink">
              <msink:context xmlns:msink="http://schemas.microsoft.com/ink/2010/main" type="line" rotatedBoundingBox="1240,10334 10000,10268 10010,11558 1250,11624">
                <msink:destinationLink direction="with" ref="{A2512D17-8532-4DE3-AA4D-97DC0C93EAA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F366B89-9352-4A34-A163-46C6D7B88F0F}" emma:medium="tactile" emma:mode="ink">
                <msink:context xmlns:msink="http://schemas.microsoft.com/ink/2010/main" type="inkWord" rotatedBoundingBox="1240,10334 3320,10318 3330,11608 1250,11624">
                  <msink:destinationLink direction="with" ref="{B560F7FD-279B-44D1-BE31-BDD8FF69AD9A}"/>
                </msink:context>
              </emma:interpretation>
              <emma:one-of disjunction-type="recognition" id="oneOf8">
                <emma:interpretation id="interp40" emma:lang="en-US" emma:confidence="0">
                  <emma:literal>ABD</emma:literal>
                </emma:interpretation>
                <emma:interpretation id="interp41" emma:lang="en-US" emma:confidence="0">
                  <emma:literal>ABP</emma:literal>
                </emma:interpretation>
                <emma:interpretation id="interp42" emma:lang="en-US" emma:confidence="0">
                  <emma:literal>ABA)</emma:literal>
                </emma:interpretation>
                <emma:interpretation id="interp43" emma:lang="en-US" emma:confidence="0">
                  <emma:literal>Ada</emma:literal>
                </emma:interpretation>
                <emma:interpretation id="interp44" emma:lang="en-US" emma:confidence="0">
                  <emma:literal>ABCs</emma:literal>
                </emma:interpretation>
              </emma:one-of>
            </emma:emma>
          </inkml:annotationXML>
          <inkml:trace contextRef="#ctx0" brushRef="#br1" timeOffset="133505.0343">-2431 1083 11094,'0'0'4515,"-12"16"-258,1 9-129,-8-3-2322,15 24-645,-15-7-129,11 20-516,-8-6 129,9 7-516,-3-6 129,1-1-258,2-8 0,1-6 0,1-9-129,0-9 258,5-21-258,-6 25 258,6-25 0,0 0-129,0 0 129,-12-18 0,10-3 129,2-6-129,0-6-129,0-8 129,2-4-129,8-5 129,1-1-129,2-1 258,-1 4-516,0 6 387,3 2-129,-5 10 129,-2 5-129,-8 25 129,8-26-129,-8 26 129,0 0-129,0 0 129,0 0-129,0 0 0,24 16 129,-12 0 0,2 1 0,4 8 0,0 2 0,3 3 0,-1 2 0,-1 4 0,-1-1 129,0 3-258,0 1 259,-2 0-389,1-3 260,-1-3-260,-1-2 260,-1-5-260,-2-3 1,1-3 129,-13-20-129,18 27 129,-18-27 0,8 17 0,-8-17-129,0 0 0,0 0-387,0 0-258,9 17-1161,-9-17-2838,-12-13 0,-1-3-129,-1-4-387</inkml:trace>
          <inkml:trace contextRef="#ctx0" brushRef="#br1" timeOffset="133739.0349">-2593 1400 9417,'0'0'4257,"0"0"129,0 0-387,9-2-1806,-9 2-903,38 0-258,-10-2-387,13 2-645,7 0-645,-3 0-3096,4 0-129,8 0-516,-14-9-258</inkml:trace>
          <inkml:trace contextRef="#ctx0" brushRef="#br1" timeOffset="134394.2361">-1972 1201 12513,'13'-23'4773,"-13"23"-258,0 0 0,21 21-2709,-21-3-903,2 15-129,-2-2-129,7 11-258,-5-2 129,3 2-516,-1-1 258,-3-4-516,1-3 129,0-9-258,0-2 129,-2-23-258,0 16 0,0-16 129,-7-14 0,-2-11 129,3-1 0,-4-10 129,1-3 129,0-2 129,0-2-129,2 6 258,2-2-129,5 8 129,-2 1 129,2 9-129,2 1 129,-2 20-129,26-23 0,-4 23 0,-3 0-129,6 0 0,-2 7-129,0 4 129,-3 3-258,-20-14 129,25 32-258,-25-32 0,3 32-129,-3-32 0,-9 27 0,9-27-129,-19 21 129,19-21 0,-16 13 0,16-13 258,0 0 0,0 0 258,9 18 0,-9-18 129,30 14 129,-9-2 0,-3-3 129,3 7-129,-5-5 258,2 7-258,-18-18 129,16 30-387,-16-14 387,0 2-516,-16-1 516,-3 1-516,-8-2-129,-5 0 129,-2-2-387,-5-6 129,7 8-645,-12-11-3483,12-3-645,1-2 387,3 0-645</inkml:trace>
          <inkml:trace contextRef="#ctx0" brushRef="#br1" timeOffset="135283.4377">-1226 404 9675,'-45'10'3999,"29"8"-129,-12-5-258,-3 6-2322,14 10-258,-10 1-645,9 6 0,-5 3-387,7-2 129,2 4-129,5-4 0,4 2 258,5-5-129,5 0 0,11-7 129,3-8 0,12-1 0,2-9 0,8-6 0,0-3-387,2-5-129,3-6-516,-7-10-903,9 3-774,-5-5-903,-7-9-645,-1 4 387,-5-4 1032,-3-2 516,-2-2 1548,-2 6 1161,-7-2 1806,-5 4 903,1 8 387,-6 4-258,-6 16-645,0 0-645,9-16-516,-9 16-516,5 20-258,0 5-387,-5-1 0,6 12-129,-6 0-129,7 6 0,-4 3-258,4-3 129,0 5-258,-1-12-129,4 6-129,-6-16-258,8 7-774,-12-32-2322,0 0-645,0 0-129,0-28-129,0 1 0</inkml:trace>
          <inkml:trace contextRef="#ctx0" brushRef="#br1" timeOffset="135564.2381">-1018 487 5547,'0'0'4257,"28"0"258,-3 7-516,9 4-1419,19 14-387,-10-7-258,19 16-645,-14-6-387,7 11-258,-12-3-129,0 5 0,-15-6 0,-3 4 0,-14-5-129,-8 4 129,-6-5-129,-19 1-129,-11-5 0,-10-1-258,-9 4-516,-15-14-1032,-1 5-2838,-1-2-516,-1-6 129,8 4-516</inkml:trace>
        </inkml:traceGroup>
        <inkml:traceGroup>
          <inkml:annotationXML>
            <emma:emma xmlns:emma="http://www.w3.org/2003/04/emma" version="1.0">
              <emma:interpretation id="{FE27E49B-AF30-4454-8656-2C469E917AC5}" emma:medium="tactile" emma:mode="ink">
                <msink:context xmlns:msink="http://schemas.microsoft.com/ink/2010/main" type="inkWord" rotatedBoundingBox="3844,10843 6613,10822 6617,11436 3848,11457">
                  <msink:destinationLink direction="with" ref="{B560F7FD-279B-44D1-BE31-BDD8FF69AD9A}"/>
                </msink:context>
              </emma:interpretation>
              <emma:one-of disjunction-type="recognition" id="oneOf9">
                <emma:interpretation id="interp45" emma:lang="en-US" emma:confidence="1">
                  <emma:literal>0001</emma:literal>
                </emma:interpretation>
                <emma:interpretation id="interp46" emma:lang="en-US" emma:confidence="0">
                  <emma:literal>000,</emma:literal>
                </emma:interpretation>
                <emma:interpretation id="interp47" emma:lang="en-US" emma:confidence="0">
                  <emma:literal>001</emma:literal>
                </emma:interpretation>
                <emma:interpretation id="interp48" emma:lang="en-US" emma:confidence="0">
                  <emma:literal>00001</emma:literal>
                </emma:interpretation>
                <emma:interpretation id="interp49" emma:lang="en-US" emma:confidence="0">
                  <emma:literal>00 001</emma:literal>
                </emma:interpretation>
              </emma:one-of>
            </emma:emma>
          </inkml:annotationXML>
          <inkml:trace contextRef="#ctx0" brushRef="#br1" timeOffset="137951.0423">2199 996 10320,'-10'-23'3999,"-24"21"0,13 9-129,-4 16-2451,-13-5-645,12 16 0,-10-4-258,11 13-129,-1-2-129,8 7-129,4-4 129,10 4 0,4-7 0,4 2-129,10-7 258,11-4-258,0-9 387,14-2-258,-4-12 258,12 0-129,-8-9 258,7 0-129,-9-11-129,2 0 129,-10-8-129,-4-2 129,-9-10-387,-9 1 1,-7-9-130,-7 0 0,-13-4 0,-8-1 0,-2 1 0,-6 2 0,-1 5 0,-3 4 0,5 13 0,-2 1-517,12 18-515,-13-11-1290,15 11-2322,4 13-129,1 3-129,7 7-258</inkml:trace>
          <inkml:trace contextRef="#ctx0" brushRef="#br1" timeOffset="138247.4429">2738 1053 12642,'9'-21'4773,"-9"21"-387,0 0 387,0 0-2580,13 12-1032,-13 8-516,3 17 0,-3-1-129,4 13-129,-2 5-387,-2-6-774,5 9-1548,-3-9-2451,-2-9 258,0-4-645,0-10-129</inkml:trace>
          <inkml:trace contextRef="#ctx0" brushRef="#br1" timeOffset="136812.2403">109 1144 10191,'-19'-38'4386,"-4"10"129,23 28-387,0 0-1935,-22-18-774,22 18-645,-7 9-258,5 7-258,-3 5-129,2 10-129,-1 2 0,0 8 0,1 4-129,3-3 129,0 1 0,2-5-129,8-3 129,1-8-258,3-4 387,2-5-258,4-6 258,-1-5-129,1-7 258,5 0 387,-6-7-387,8-5 387,-7-13-258,3 2 258,-9-15-387,0 3 387,-10-10-516,-2-3 0,-6-3 0,-12 1-129,-7 2 0,-4 3 0,-3 6-129,0 4-129,1 13-258,-6-1-387,19 23-1419,-7 2-2322,3 9 0,9 8-387,2 3 0</inkml:trace>
          <inkml:trace contextRef="#ctx0" brushRef="#br1" timeOffset="137280.2412">721 1060 14448,'-23'-34'4644,"23"34"-258,-32-5-516,9 1-2709,12 13-516,-5 9-387,6 11 0,-3 4-129,4 8-129,4 2 129,3 5-129,2-2 129,2-1 0,9-6 0,1-4-387,6-6 516,0-6-387,1-5 387,3-8-258,-3-8 387,4-2-129,-1-3 0,1-12 258,-5-8-258,1-5 388,-5-9-646,2-6 0,-7-7 0,-3-3 0,-6-6 0,-6 0 0,-10 4 0,-5 2 0,-2 14-130,-11-1-773,13 35-1677,-8 0-2193,1 10-129,6 22-129,3 7-258</inkml:trace>
        </inkml:traceGroup>
        <inkml:traceGroup>
          <inkml:annotationXML>
            <emma:emma xmlns:emma="http://www.w3.org/2003/04/emma" version="1.0">
              <emma:interpretation id="{6BA1EAFC-A57C-4B6C-B807-03ADAAE988BC}" emma:medium="tactile" emma:mode="ink">
                <msink:context xmlns:msink="http://schemas.microsoft.com/ink/2010/main" type="inkWord" rotatedBoundingBox="7566,10729 8046,10725 8051,11404 7571,11407">
                  <msink:destinationLink direction="to" ref="{05062A4D-3986-43FE-A5CE-EE7271830A2C}"/>
                </msink:context>
              </emma:interpretation>
              <emma:one-of disjunction-type="recognition" id="oneOf10">
                <emma:interpretation id="interp50" emma:lang="en-US" emma:confidence="1">
                  <emma:literal>11</emma:literal>
                </emma:interpretation>
                <emma:interpretation id="interp51" emma:lang="en-US" emma:confidence="0">
                  <emma:literal>Il</emma:literal>
                </emma:interpretation>
                <emma:interpretation id="interp52" emma:lang="en-US" emma:confidence="0">
                  <emma:literal>"</emma:literal>
                </emma:interpretation>
                <emma:interpretation id="interp53" emma:lang="en-US" emma:confidence="0">
                  <emma:literal>It</emma:literal>
                </emma:interpretation>
                <emma:interpretation id="interp54" emma:lang="en-US" emma:confidence="0">
                  <emma:literal>II</emma:literal>
                </emma:interpretation>
              </emma:one-of>
            </emma:emma>
          </inkml:annotationXML>
          <inkml:trace contextRef="#ctx0" brushRef="#br1" timeOffset="138731.0437">3726 875 12513,'16'-44'4515,"-16"44"-258,0 0 258,17-22-2838,-6 42-903,-9 10-129,9 20 0,-8 2-258,8 13 0,-6 3-258,2 5-129,0-4-129,-5-8-258,4-1-516,-6-21-1290,0-5-2322,0-4 0,0-30-258,-6 27 0</inkml:trace>
          <inkml:trace contextRef="#ctx0" brushRef="#br1" timeOffset="138996.2442">4121 953 12771,'14'-41'4773,"-14"41"-516,2-17 258,-2 17-2709,0 0-645,0 0-387,1 32-258,-1-4-129,7 13 0,-3 5-129,3 11 0,0 2-387,-3 0-387,10 8-1290,-7-12-2709,-2-7-129,4-3-387,-1-10 0</inkml:trace>
        </inkml:traceGroup>
        <inkml:traceGroup>
          <inkml:annotationXML>
            <emma:emma xmlns:emma="http://www.w3.org/2003/04/emma" version="1.0">
              <emma:interpretation id="{F3B95CA6-4876-44F7-93E5-334561A2FBF1}" emma:medium="tactile" emma:mode="ink">
                <msink:context xmlns:msink="http://schemas.microsoft.com/ink/2010/main" type="inkWord" rotatedBoundingBox="9252,10756 10004,10750 10008,11384 9257,11390">
                  <msink:destinationLink direction="to" ref="{8D51859F-B790-4770-BD26-3DC00B7A4D4B}"/>
                </msink:context>
              </emma:interpretation>
              <emma:one-of disjunction-type="recognition" id="oneOf11">
                <emma:interpretation id="interp55" emma:lang="en-US" emma:confidence="1">
                  <emma:literal>10</emma:literal>
                </emma:interpretation>
                <emma:interpretation id="interp56" emma:lang="en-US" emma:confidence="0">
                  <emma:literal>ho</emma:literal>
                </emma:interpretation>
                <emma:interpretation id="interp57" emma:lang="en-US" emma:confidence="0">
                  <emma:literal>Io</emma:literal>
                </emma:interpretation>
                <emma:interpretation id="interp58" emma:lang="en-US" emma:confidence="0">
                  <emma:literal>#0</emma:literal>
                </emma:interpretation>
                <emma:interpretation id="interp59" emma:lang="en-US" emma:confidence="0">
                  <emma:literal>io</emma:literal>
                </emma:interpretation>
              </emma:one-of>
            </emma:emma>
          </inkml:annotationXML>
          <inkml:trace contextRef="#ctx0" brushRef="#br1" timeOffset="139433.0449">5412 866 11739,'20'-30'4386,"-20"30"-129,0 0 0,0 0-2064,21 12-1161,-21 8-258,5 19-129,-3 0-129,7 16 0,-2 1-129,4 9 0,-4-1-258,2-3-258,1-4 129,-3-13-645,11 3-774,-11-14-2967,4-10-258,7-8-129,-2-12 0</inkml:trace>
          <inkml:trace contextRef="#ctx0" brushRef="#br1" timeOffset="139823.0456">6056 1009 15093,'-2'-27'4515,"2"27"-129,-19 12-129,17 17-3612,-7-1-258,4 11 0,-1 1-129,3 4-129,1 0 0,2-1 0,0-6-129,7-3 129,2-7-129,5-6 129,2-6 0,4-7 129,-4-8 0,5 0 0,-5-17 129,2-3-129,-6-12 0,-3-5 0,-9-10-128,0-4-130,-12-8 0,-8-3 0,-5 9-517,-17-8-2450,-1 20-1548,-7 7-387,-10 15-129,-12 19-387</inkml:trace>
        </inkml:traceGroup>
      </inkml:traceGroup>
    </inkml:traceGroup>
    <inkml:traceGroup>
      <inkml:annotationXML>
        <emma:emma xmlns:emma="http://www.w3.org/2003/04/emma" version="1.0">
          <emma:interpretation id="{E8E4DE36-8FD6-44A2-AAC4-AE0C898A7B65}" emma:medium="tactile" emma:mode="ink">
            <msink:context xmlns:msink="http://schemas.microsoft.com/ink/2010/main" type="paragraph" rotatedBoundingBox="1874,16879 2174,11888 3168,11948 2867,169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259A3CA-678C-4808-BB35-A231957B2675}" emma:medium="tactile" emma:mode="ink">
              <msink:context xmlns:msink="http://schemas.microsoft.com/ink/2010/main" type="line" rotatedBoundingBox="1874,16879 2174,11888 3168,11948 2867,16939">
                <msink:destinationLink direction="with" ref="{ACA5398B-4923-42DC-8F8D-438E336FBA2C}"/>
                <msink:destinationLink direction="with" ref="{2628396E-6FDC-483E-A09C-618EE0FF509F}"/>
                <msink:destinationLink direction="with" ref="{07D1F548-C7EC-4A02-BA07-FA68BFEB7DA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70442B9-5E8D-4D8C-938E-FAA747742432}" emma:medium="tactile" emma:mode="ink">
                <msink:context xmlns:msink="http://schemas.microsoft.com/ink/2010/main" type="inkWord" rotatedBoundingBox="1874,16879 2174,11888 3168,11948 2867,16939"/>
              </emma:interpretation>
              <emma:one-of disjunction-type="recognition" id="oneOf12">
                <emma:interpretation id="interp60" emma:lang="en-US" emma:confidence="0">
                  <emma:literal>in</emma:literal>
                </emma:interpretation>
                <emma:interpretation id="interp61" emma:lang="en-US" emma:confidence="0">
                  <emma:literal>it</emma:literal>
                </emma:interpretation>
                <emma:interpretation id="interp62" emma:lang="en-US" emma:confidence="0">
                  <emma:literal>is</emma:literal>
                </emma:interpretation>
                <emma:interpretation id="interp63" emma:lang="en-US" emma:confidence="0">
                  <emma:literal>if</emma:literal>
                </emma:interpretation>
                <emma:interpretation id="interp64" emma:lang="en-US" emma:confidence="0">
                  <emma:literal>ini</emma:literal>
                </emma:interpretation>
              </emma:one-of>
            </emma:emma>
          </inkml:annotationXML>
          <inkml:trace contextRef="#ctx0" brushRef="#br1" timeOffset="141897.8493">-1627 3428 10320,'-19'-13'4257,"19"13"-387,-23 6 0,7 4-2580,5 17-774,-5 0-387,3 10 258,-4-1-387,4 5 129,3-4 0,6 0 0,2-5 129,2 0-129,7-10 129,11-1 129,0-10 0,9-1 0,-2-10 258,3 2-258,-7-5 129,6-5 0,-9-9-129,-2-1 0,-9-9-129,-2-3 0,-5-7-258,-2-4 129,-10-6 0,-6-2-129,-1 4 0,-3 1-129,-1 8 0,2 4-129,3 16-129,-3 0-516,21 16-645,-25 5-1677,25-5-1290,-7 36-258,7-15-129,7 8-129</inkml:trace>
          <inkml:trace contextRef="#ctx0" brushRef="#br1" timeOffset="142163.0497">-970 3309 13029,'9'-22'4902,"-9"22"-258,0 0 0,-6 32-3354,-4-12-516,10 14-129,-8-1-258,7 12-129,-3 1-129,2-1-258,2 6-387,0-13-1419,0 2-2709,2-2 0,0-6-387,1-2-258</inkml:trace>
          <inkml:trace contextRef="#ctx0" brushRef="#br1" timeOffset="140805.8474">-1445 2213 8127,'0'-39'4386,"0"1"258,0 38-258,0 0-1548,-18-32-1032,18 32-645,0 0-516,-21 23-129,6-1-258,5 13-129,-5 4 0,3 10-129,1 4 129,2 2-129,4-2 129,5 1-258,0-6 258,2-7-387,9-6 258,3-6-129,4-10 258,1-4-129,3-10 129,1-5 0,-2-5 129,4-8 258,-6-12-387,3-2 258,-8-12-258,-2-3 258,-6-10-387,-6-3 258,-4-6-387,-12 8 129,-3-2 0,-4 7-129,-2 9-129,-2 5-258,7 22-387,-10-6-774,30 18-1935,-23 14-1032,11 4 0,4 3-516,3 4 258</inkml:trace>
          <inkml:trace contextRef="#ctx0" brushRef="#br1" timeOffset="141258.2481">-755 2063 10836,'-11'-23'4515,"-15"4"0,26 19-258,-31 10-2193,12-1-1032,8 23-387,-3-1-258,5 9-129,0 3-129,6 5 0,1 2-129,2-2 129,0-2-129,3-7 0,4-1 129,4-4-129,0-8 0,3-4 129,-14-22 129,32 19-129,-12-19 258,1-9-129,-3-12 129,3-8 0,-7-8 0,2-4-129,-7-9-129,-7-3 0,-2 0-129,-11-1-129,-3 8-129,-11 0-387,6 28-903,-19 4-3096,4 7-129,1 7-258,-3 17-129</inkml:trace>
          <inkml:trace contextRef="#ctx0" brushRef="#br1" timeOffset="142646.6506">-1678 4808 8772,'-4'-27'4515,"4"27"-258,0 0 0,0 0-1935,2 11-774,-2 5-645,0 14-258,0-3 0,4 12-258,-4-1 0,3 2-387,-3 0 129,2-1-258,3 5-387,-5-12-516,9 14-1677,-4-12-1806,-3-5-258,2-3-129,-2-10-258</inkml:trace>
          <inkml:trace contextRef="#ctx0" brushRef="#br1" timeOffset="142911.8509">-1216 4835 13545,'34'-34'4902,"-34"34"-258,0 0 0,-5-18-3354,5 18-516,0 9-258,0 9-387,-4 3 129,2 8-258,2 6-129,0 6 0,2 11-258,-2-6-774,13 13-2838,-12-4-774,-1 0-258,0 4-129</inkml:trace>
          <inkml:trace contextRef="#ctx0" brushRef="#br1" timeOffset="143395.4513">-1680 6219 9804,'0'0'4902,"0"0"-258,0 0-129,0 32-2709,-9-7-774,9 19-129,-2-1-129,2 15-129,0 3-258,0 5 0,0 0-387,0 1 0,0-1-129,0-9-258,0 0-258,-7-20-258,7 6-903,-5-25-1806,3-2-903,2-16-516,0 0 258,0 0-387</inkml:trace>
          <inkml:trace contextRef="#ctx0" brushRef="#br1" timeOffset="143816.6526">-1371 6432 10191,'13'-55'4773,"-13"55"0,-4-25-258,-13 13-2580,17 12-903,-16 16-258,12 5-387,-3 4-258,3 11 0,4 8 0,0 4 0,4 7-129,8 0 129,4-1-129,6-5 0,3-4 0,3-8 129,-1-10-129,-1-7 0,-1-13 129,0-7 129,-7-7 0,0-18 0,-9-13 129,1-4-129,-10-12 129,0-1 0,-3-7-129,-11 3-129,-6-1 0,-7 8-129,-1 8-129,-4 4-258,3 12 0,-6 0-774,17 22-2064,-10-3-1806,1 8 129,0 1-258,2 0-774</inkml:trace>
        </inkml:traceGroup>
      </inkml:traceGroup>
    </inkml:traceGroup>
    <inkml:traceGroup>
      <inkml:annotationXML>
        <emma:emma xmlns:emma="http://www.w3.org/2003/04/emma" version="1.0">
          <emma:interpretation id="{6EAECC34-7FCD-497F-A585-6D3F80E4489E}" emma:medium="tactile" emma:mode="ink">
            <msink:context xmlns:msink="http://schemas.microsoft.com/ink/2010/main" type="paragraph" rotatedBoundingBox="2989,17735 23581,17612 23588,18857 2997,1898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1BCC3BA-1095-44C5-B80C-D47E05942760}" emma:medium="tactile" emma:mode="ink">
              <msink:context xmlns:msink="http://schemas.microsoft.com/ink/2010/main" type="line" rotatedBoundingBox="2989,17735 23581,17612 23588,18857 2997,18981">
                <msink:destinationLink direction="with" ref="{07D1F548-C7EC-4A02-BA07-FA68BFEB7DA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6D459C8-D521-4B18-98A0-4AF5381722D1}" emma:medium="tactile" emma:mode="ink">
                <msink:context xmlns:msink="http://schemas.microsoft.com/ink/2010/main" type="inkWord" rotatedBoundingBox="2992,18214 4431,18206 4435,18735 2995,18744"/>
              </emma:interpretation>
              <emma:one-of disjunction-type="recognition" id="oneOf13">
                <emma:interpretation id="interp65" emma:lang="en-US" emma:confidence="0">
                  <emma:literal>n=</emma:literal>
                </emma:interpretation>
                <emma:interpretation id="interp66" emma:lang="en-US" emma:confidence="0">
                  <emma:literal>N=</emma:literal>
                </emma:interpretation>
                <emma:interpretation id="interp67" emma:lang="en-US" emma:confidence="0">
                  <emma:literal>2=</emma:literal>
                </emma:interpretation>
                <emma:interpretation id="interp68" emma:lang="en-US" emma:confidence="0">
                  <emma:literal>NE</emma:literal>
                </emma:interpretation>
                <emma:interpretation id="interp69" emma:lang="en-US" emma:confidence="0">
                  <emma:literal>N:</emma:literal>
                </emma:interpretation>
              </emma:one-of>
            </emma:emma>
          </inkml:annotationXML>
          <inkml:trace contextRef="#ctx0" brushRef="#br1" timeOffset="159650.6803">-848 8335 13287,'54'-20'4902,"-26"13"-258,1 0 129,-8 0-3870,11 7-258,-9 2-258,6 9-129,-6 3 0,-5 5-258,-8 6 258,-4 5-258,-6 2 129,-8 0-258,-8 3 129,-10-4-258,-1 2 0,-3-8 0,3-2-129,0-9 258,8-5-129,19-9 129,-20 0 0,20 0 129,6-16 0,13-1 0,6-5 129,9-4 0,5-4 0,6-1 0,-1-2-258,-1 3 258,-4-1-129,-7 8 258,-7 4-258,-6 5 258,-19 14-129,15-18 0,-15 18 129,0 0 0,0 0-129,-11 5 129,11-5-258,-16 32 0,9-5 129,1 8-129,5 4 129,1 9-129,0 4 0,7-3-129,9 4 0,0-10-129,5 1-129,-3-21-645,16 13-1935,-11-24-1935,0-8 129,-2-4-516,-1-7-387</inkml:trace>
          <inkml:trace contextRef="#ctx0" brushRef="#br1" timeOffset="159915.8809">92 8447 14190,'57'-9'5160,"-24"5"-387,3 1 129,7 3-4128,-6 0-387,4 0-258,-4 0 0,-8 0-516,-1 7-258,-28-7-774,32 9-2193,-32-9-1161,0 0-258,-3 23-129,-15-16-258</inkml:trace>
          <inkml:trace contextRef="#ctx0" brushRef="#br1" timeOffset="160134.2813">198 8587 10707,'-17'23'5031,"17"-23"-258,3 19 129,18-1-2709,-21-18-1032,32 3-258,-10-3-258,10 0-258,0 0-258,3 0-387,6 0-258,-7-10-1290,7 5-3096,2-1 0,-4 1-258,-2 1-258</inkml:trace>
        </inkml:traceGroup>
        <inkml:traceGroup>
          <inkml:annotationXML>
            <emma:emma xmlns:emma="http://www.w3.org/2003/04/emma" version="1.0">
              <emma:interpretation id="{49458F1A-4CC5-4FEB-8B13-0C7DEA96D61F}" emma:medium="tactile" emma:mode="ink">
                <msink:context xmlns:msink="http://schemas.microsoft.com/ink/2010/main" type="inkWord" rotatedBoundingBox="5492,17815 13784,17680 13803,18832 5511,18966"/>
              </emma:interpretation>
              <emma:one-of disjunction-type="recognition" id="oneOf14">
                <emma:interpretation id="interp70" emma:lang="en-US" emma:confidence="0">
                  <emma:literal>BIBBED</emma:literal>
                </emma:interpretation>
                <emma:interpretation id="interp71" emma:lang="en-US" emma:confidence="0">
                  <emma:literal>BIBBER</emma:literal>
                </emma:interpretation>
                <emma:interpretation id="interp72" emma:lang="en-US" emma:confidence="0">
                  <emma:literal>FIBBED</emma:literal>
                </emma:interpretation>
                <emma:interpretation id="interp73" emma:lang="en-US" emma:confidence="0">
                  <emma:literal>BIBBERS</emma:literal>
                </emma:interpretation>
                <emma:interpretation id="interp74" emma:lang="en-US" emma:confidence="0">
                  <emma:literal>FIBBER</emma:literal>
                </emma:interpretation>
              </emma:one-of>
            </emma:emma>
          </inkml:annotationXML>
          <inkml:trace contextRef="#ctx0" brushRef="#br1" timeOffset="166889.0932">5835 8190 10191,'-14'-52'4515,"14"52"0,0-18-129,0 18-1290,20 11-1548,12 14-516,-4-11 0,20 18-258,-3-4-129,10 10-258,-2-1 0,2 4-128,-5-4-259,-4 2 0,-8-4 0,-8 1 0,-12-4 0,-9 0 0,-9-6 0,-9 1 0,-16-4 0,-13-2 0,-8-3 0,-11-4 0,-1 2 0,-10-13-259,9 12-1031,-12-17-1677,18 0-1806,7-1 129,12 1-516,11-2 258</inkml:trace>
          <inkml:trace contextRef="#ctx0" brushRef="#br1" timeOffset="166561.4926">5940 8266 15996,'13'46'4515,"-12"-23"258,1 5-387,4 15-3354,-5-8-516,8 8-129,-2-1-129,4 1-129,-2-1 0,-2-8-387,2 2-387,-9-20-516,5 7-1677,-5-23-1806,0 0 0,-14-25 0,2-7-387</inkml:trace>
          <inkml:trace contextRef="#ctx0" brushRef="#br1" timeOffset="167700.2946">6742 8443 13545,'-16'0'4515,"16"0"-258,0 0 0,-16-5-2838,16 5-387,0 0-129,0 0-258,0 0-258,0 0 0,-21-6-129,21 6-129,0 0 129,0 0-129,0 0 129,0 0-129,0 0 0,0 0 1,0 0-130,0 0 0,0 0 0,0 0 0,0 0 0,0 0 0,21 0 0,3 0 0,2 0 0,12 0 0,4 0 0,12 0 0,1 0 0,4 0 0,-1 0 0,-6-5 0,-2 5 0,-17-12-388,8 12-2966,-19-13-1548,-22 13 258,17-28-387,-17 10 0</inkml:trace>
          <inkml:trace contextRef="#ctx0" brushRef="#br1" timeOffset="167934.295">7041 8120 14706,'-32'-1'4515,"15"13"0,11 8-258,6 11-2838,0-7-516,2 15-129,0-6-129,8 8-258,-2-2-129,4 4-129,2-4 0,-1 0-387,3 3-258,-11-19-1290,11 7-2580,-5-8-258,-2-3 0,-1-3-387</inkml:trace>
          <inkml:trace contextRef="#ctx0" brushRef="#br1" timeOffset="168745.4963">7543 8285 14577,'3'-23'4773,"-3"23"0,0 0-258,4 13-1419,-4 3-2322,5 14-515,-1 2-259,3 8 0,0 3 0,4 1 0,-2 1 0,0-8 0,0-3 0,-6-13 0,4-3 0,-7-18-259,0 0-386,6-25-129,1-2 129,-7-15 129,0-1 0,0-10 129,0 0 387,0 1 129,-2-1 258,2 12 129,-4 1 0,4 13 0,0 0 129,0 27-129,20-21-129,1 21-257,2 5-130,8 10 0,2 2 0,1 3 0,0-1 0,-6 1 0,-4-2 0,-14-3 0,-8 1 0,-2-16-388,-23 23-128,-6-17 0,5 6-258,-10-8 129,12 10-258,-3-9 129,25-5-129,-23 18 387,23-18 0,0 25 516,0-25 129,22 32 258,-6-20 258,9 9 0,-2-3 387,9 7-387,-6-7 258,8 8-258,-9-4-258,4 4 129,-10-1-258,-1 3 1,-11-8-259,-3 6 0,-8-4 0,-14-3 0,-12-3 0,-7-5 0,-8-6 0,-8-5 0,1 4-259,-8-15-1160,19 6-2451,-5-13-903,10 4 129,9-2-258,8 0 0</inkml:trace>
          <inkml:trace contextRef="#ctx0" brushRef="#br1" timeOffset="169431.8976">8192 7932 15609,'-14'-26'4515,"14"26"0,0 0-129,-4-27-2967,13 27-516,-9 0-129,41 0-128,-11-5-646,11 5 0,6-5 0,6 1 0,6-1 0,1 1 0,4 4 0,-14-3-1678,7 4-2837,-11 8-129,-8 7-129,-12 4-258</inkml:trace>
          <inkml:trace contextRef="#ctx0" brushRef="#br1" timeOffset="169135.4971">8539 8303 16641,'-5'-18'4644,"-29"-7"-129,16 20-129,-12-4-3225,9 9-516,-8 7-258,4 9 1,-3 6-388,6 4 0,3 3 0,5 6 0,3 2 0,6 4 0,5 2 0,3-1 0,13-1 0,5-2 0,6-4 0,3-3 0,4-5 0,5-8 0,2-4 0,0-12 0,-2 1 0,-7-13-1162,9-2-3095,-16-7-516,-7-5 129,-9-5-258</inkml:trace>
          <inkml:trace contextRef="#ctx0" brushRef="#br1" timeOffset="169712.6981">9171 8282 15093,'33'46'4773,"-18"-20"-387,-7 6 0,-4 0-2709,1 11-1161,-5 1-129,0 4-129,0 0 0,0-7-258,0-4 0,-1-7 0,-1-7-129,2-23-129,0 20-258,0-29-645,0 9-1032,0-38-1935,0 5-129,0-8-387,0-9-129</inkml:trace>
          <inkml:trace contextRef="#ctx0" brushRef="#br1" timeOffset="169977.8983">9201 8326 7869,'-14'-69'4128,"14"46"-129,-6 2 258,6 3-1290,11 18-516,-11 0-516,35 5-516,-17 4-258,20 18-258,-6-3-258,12 14 0,-7-1-257,6 9-388,-7-2 0,-3 2 0,-6 1 0,-5-1 0,-8-7 0,-5 1 0,-8-4 0,-1-4 0,-7-4 0,-12-7 0,-6 2 0,-14-21-904,8 7-3740,-13-9-129,-4 0 0,0-5-258</inkml:trace>
          <inkml:trace contextRef="#ctx0" brushRef="#br1" timeOffset="170445.8993">9249 7902 13029,'18'-12'4644,"-18"12"-387,19-12 129,-19 12-2064,0 0-1161,0 0-258,0 0 0,0 0-258,0 0-128,25 8-517,-2-8 0,13 0 0,6 0 0,15 0 0,13-1 0,-3-14-3355,17 5-1160,1-6-516,1-5-258,-3-1-258</inkml:trace>
          <inkml:trace contextRef="#ctx0" brushRef="#br1" timeOffset="161553.8832">1721 8455 10191,'21'-99'4773,"-6"58"0,4 11-129,11 16-2451,-14-9-774,20 21-516,-9-1-258,10 8-129,-3 6-129,1 10 0,-3-2-258,-7 5 129,-7 2-129,-14-1-258,-4 0 0,-11-8-258,-10 3 129,-6-8-258,-2 4 258,1-7-129,8-2 0,3-5 129,17-2 129,0 0 129,0 0 129,14 11 0,7-10 0,8 7 129,3-1 129,9 5 0,-4-1-129,7 8 129,-6-1-129,1 5 129,-7 0-258,-5 5 129,-8 1-129,-12 3 129,-7-2-129,-9 2-129,-17-6 129,-10 3 0,-7-8-129,-8-3 129,-4-6-129,0-5-129,1-5 0,4-4-129,8-3-129,1-22-387,19 24-1032,-2-26-3096,8 3-129,7-3-258,3-1-129</inkml:trace>
          <inkml:trace contextRef="#ctx0" brushRef="#br1" timeOffset="161070.2829">1737 8301 10320,'0'0'4902,"0"0"-129,0 0 0,7-19-2451,-7 19-1290,0 12-387,2 8-129,-2-3-129,0 12-129,0 3 0,0 3-129,0 4 129,0 5-258,3 1 129,3-1-129,-3 0 0,1-5 0,1-1 0,-5-8-129,4-4-258,-4-26-903,0 16-3225,0-16-258,0 0-258,-14-19-129</inkml:trace>
          <inkml:trace contextRef="#ctx0" brushRef="#br1" timeOffset="162443.0853">2920 8461 13674,'16'-21'4773,"-5"-1"0,-11 22-129,3-26-3612,-3 26-516,0 0-129,0 0-129,-19-20-258,19 20 129,-32 0-129,12 2 0,-3 10 129,2 4-258,-1 6 258,4 2-258,2 7 258,6 2-258,3 6 129,7 4 0,0-2 0,12 1 129,6 1-129,5-3 129,5-6 0,4-4 0,-1-10-129,-1-6 129,0-7-258,-3-7-258,5 0-1419,-9-18-2838,-7-5-129,-2-5-258,-5-6-258</inkml:trace>
          <inkml:trace contextRef="#ctx0" brushRef="#br1" timeOffset="162817.4859">2794 8087 14448,'0'-18'5289,"0"18"-258,0 0-258,0-16-3225,0 16-774,0 0-258,0 0-258,0 0-128,8 11-130,-8-11 0,27 12 0,0-5 0,10 0 0,11-1 0,14-5 0,8-1 0,5 0 0,1 0 0,-3-7 0,-2 4 0,-17-13-1420,-5 12-3353,-20 1-516,-13 1 387,-16 2-774</inkml:trace>
          <inkml:trace contextRef="#ctx0" brushRef="#br1" timeOffset="164923.4891">3882 8840 10836,'-10'-30'4773,"10"30"-258,-2-23 0,2 0-2451,0 23-903,16-14-387,5 12-129,0-9 0,11 11-258,4-5 0,9 5 0,1 0-129,7 0 0,2 0-258,0 0 0,2 0-387,-12-5-516,12 1-3096,-25-8-774,-9-2 129,-14-4-516</inkml:trace>
          <inkml:trace contextRef="#ctx0" brushRef="#br1" timeOffset="165126.2901">4188 8503 13674,'-16'9'4515,"14"7"129,2 5-258,-3-5-3354,6 22-129,1-8-258,10 12-258,2 4-258,0-5-387,9 12-645,-12-19-2580,8 0-1161,0-8 129,-1-6-645,6-13-129</inkml:trace>
          <inkml:trace contextRef="#ctx0" brushRef="#br1" timeOffset="165828.2913">4875 8468 16125,'10'-25'5031,"-10"25"-129,0 0-129,9 14-3741,-9 4-387,0 14-386,0 3-259,2 11 0,0 4 0,3 5 0,-1 0 0,-2-7 0,3-4 0,-3-14 0,1-5-259,-3-25-386,0 0 129,4-32 0,1-5 0,-5-16 129,2-2 129,-2-7 0,2 0 129,1 3 258,1-6 129,15 8 0,3 2 129,6 14-129,1 2 129,6 13 0,1 4 129,5 13-258,-4 9 129,-7 15-128,-7 4-259,-5 10 0,-5-1 0,-8 4 0,-5 5 0,-11-7-130,-6 6-257,-14-10-129,3 4 0,-6-12-129,6 0 129,-1-9 258,10-2 0,19-7 129,-20 2 258,20-2 0,0 0 129,21 0 129,-1 0 0,8 7 129,-1 0-129,9 9 129,-4 0-129,1 7-128,-2 1-259,-3 10 0,-5 2 0,-3 4 0,-8-2 0,-5 2 0,-7-4 0,0-1 0,-14-5 0,-9-5 0,-5-11 0,-8-6 0,-1-5 0,-10-3 0,6-5 0,-10-24-1420,19 12-3353,-7-10-387,7 4 258,5-9-387</inkml:trace>
          <inkml:trace contextRef="#ctx0" brushRef="#br1" timeOffset="166249.492">4805 7858 9030,'0'0'4644,"0"0"0,0 0-258,24-2-516,9 6-2709,-2-4-129,18 7-129,1-7-516,11 0-516,8 3-903,-3-3-3096,3 0-387,1 0 0,-5 0-387</inkml:trace>
          <inkml:trace contextRef="#ctx0" brushRef="#br1" timeOffset="161959.4839">1652 7895 9675,'0'0'5031,"0"0"-258,0 13 0,0-13-2193,41 19-1161,-20-14-258,22 13-258,-1-14-258,15 6-258,4-10 0,4 2-387,5-2-129,-8-3-645,9 3-1806,-16 0-2322,-5 0 0,-12-2-516,-6 2 129</inkml:trace>
        </inkml:traceGroup>
        <inkml:traceGroup>
          <inkml:annotationXML>
            <emma:emma xmlns:emma="http://www.w3.org/2003/04/emma" version="1.0">
              <emma:interpretation id="{7C7D885A-EE14-47A8-A053-C7072BDBFB5D}" emma:medium="tactile" emma:mode="ink">
                <msink:context xmlns:msink="http://schemas.microsoft.com/ink/2010/main" type="inkWord" rotatedBoundingBox="15048,18143 16899,18221 16872,18869 15020,18791"/>
              </emma:interpretation>
              <emma:one-of disjunction-type="recognition" id="oneOf15">
                <emma:interpretation id="interp75" emma:lang="en-US" emma:confidence="0">
                  <emma:literal>we</emma:literal>
                </emma:interpretation>
                <emma:interpretation id="interp76" emma:lang="en-US" emma:confidence="0">
                  <emma:literal>w =</emma:literal>
                </emma:interpretation>
                <emma:interpretation id="interp77" emma:lang="en-US" emma:confidence="0">
                  <emma:literal>W =</emma:literal>
                </emma:interpretation>
                <emma:interpretation id="interp78" emma:lang="en-US" emma:confidence="0">
                  <emma:literal>W=</emma:literal>
                </emma:interpretation>
                <emma:interpretation id="interp79" emma:lang="en-US" emma:confidence="0">
                  <emma:literal>a =</emma:literal>
                </emma:interpretation>
              </emma:one-of>
            </emma:emma>
          </inkml:annotationXML>
          <inkml:trace contextRef="#ctx0" brushRef="#br1" timeOffset="233204.8096">12516 8546 16641,'61'-21'4644,"-27"12"387,7 3-645,-17-4-3612,28 6-258,-4-1-387,2 1-129,-7 4-516,-13-8-387,4 13-2193,-34-5-1677,0 0 0,0 0-387,-20 19 129</inkml:trace>
          <inkml:trace contextRef="#ctx0" brushRef="#br1" timeOffset="233407.61">12527 8629 14190,'0'0'4773,"21"20"-258,3-13 0,-24-7-3225,53 12-387,-18-6-387,12 6-258,-1-5-258,0-7-516,11 14-2193,-7-14-1935,-2-3-129,-2-8-258,-3-5-258</inkml:trace>
          <inkml:trace contextRef="#ctx0" brushRef="#br1" timeOffset="232924.0091">11298 8409 11610,'-11'-21'4515,"-3"-9"-258,5 12 258,9 18-2064,-19-37-1290,19 37-129,-15-32-387,15 32-129,-10-25-129,10 25-129,0 0-129,-11 9 0,7 12 0,4 2 0,0 4 0,0 3 0,0 0 129,0-3-258,0 0 258,0-4-128,4-2-130,0 4 0,3 1 0,2 4 0,-1 4 0,5 5 0,-1-2 0,4 4 0,0-2 0,-1-3 0,-1-6 0,-3-7 0,-3-4 0,-8-19 0,13 16 0,-13-16 0,0 0 0,19-21 0,-10-4 0,6 0 0,1-10 0,1-1 0,3-4 0,1-5 0,-1 1 0,-1 0 0,-1 3 0,-2 5 0,-3 10 0,-3 5-130,-10 21 130,23-13 0,-23 13 0,27 27 0,-13 3 130,4 2-130,3 5 0,1 2 0,1 2 0,-2-6 0,1-1 0,-5-7 0,-2-6 0,-3-3 0,-12-18 0,0 0 0,20 0 0,-15-11 0,-3-16 0,3-6 0,-1-10 0,-1-8 0,1-8 0,3-1 0,0 3 0,-2 2 0,4 13-130,-7-3-902,16 29-1419,-9 0-2451,-9 16 129,16 6-387,-9 15-258</inkml:trace>
        </inkml:traceGroup>
        <inkml:traceGroup>
          <inkml:annotationXML>
            <emma:emma xmlns:emma="http://www.w3.org/2003/04/emma" version="1.0">
              <emma:interpretation id="{5EC27F7E-F8B0-4B19-BC88-6AF6F83EF3A9}" emma:medium="tactile" emma:mode="ink">
                <msink:context xmlns:msink="http://schemas.microsoft.com/ink/2010/main" type="inkWord" rotatedBoundingBox="17617,18225 20339,17997 20403,18762 17682,18991"/>
              </emma:interpretation>
              <emma:one-of disjunction-type="recognition" id="oneOf16">
                <emma:interpretation id="interp80" emma:lang="en-US" emma:confidence="0">
                  <emma:literal>A+BC+BD</emma:literal>
                </emma:interpretation>
                <emma:interpretation id="interp81" emma:lang="en-US" emma:confidence="0">
                  <emma:literal>AtBC + B D</emma:literal>
                </emma:interpretation>
                <emma:interpretation id="interp82" emma:lang="en-US" emma:confidence="0">
                  <emma:literal>ABC + B D</emma:literal>
                </emma:interpretation>
                <emma:interpretation id="interp83" emma:lang="en-US" emma:confidence="0">
                  <emma:literal>AtBc+BD</emma:literal>
                </emma:interpretation>
                <emma:interpretation id="interp84" emma:lang="en-US" emma:confidence="0">
                  <emma:literal>AB + B D</emma:literal>
                </emma:interpretation>
              </emma:one-of>
            </emma:emma>
          </inkml:annotationXML>
          <inkml:trace contextRef="#ctx0" brushRef="#br1" timeOffset="234406.0118">14137 8353 11997,'-29'5'4902,"5"14"-516,-10 8 258,-11 5-3354,15 23-516,-6-2-129,8 13-129,-2-1-258,10-3-129,8-3-129,5-6 129,3-9-129,2-8 0,-1-10 129,3-8 0,0-18 0,0 0-129,0-9 129,0-17 0,7-12 0,3-6 0,5-9-129,1-7 129,-2-6 0,4 0 0,-4 1-258,0 8 387,-1 4-258,-3 10 258,-4 6-258,-1 11 129,-1 8-129,-4 18 129,5-18 0,-5 18 0,0 0-129,0 0 129,12 13-129,-1 3 129,0 1 0,6 10 0,3 3 0,5 7 0,-2 2 1,6 6-130,-5 1 0,3 3 0,-2 3 0,-4-1 0,-1 1 0,-4-6 0,-2-6 0,-5-4 0,0-4-130,-7-15-257,1 1-387,-3-18-774,0 0-2193,-10-5-1290,10 5 0,-34-37-129,12 10-387</inkml:trace>
          <inkml:trace contextRef="#ctx0" brushRef="#br1" timeOffset="234577.6121">13939 8684 9288,'0'0'4386,"9"2"-129,13 0-258,15-2-2193,9 9-1419,9 3-1419,13 2-2580,-11-14-645,11 2 0,-10-4-645</inkml:trace>
          <inkml:trace contextRef="#ctx0" brushRef="#br1" timeOffset="234827.2125">14758 8583 14061,'48'-11'4644,"-23"11"0,1 0-258,-1-3-3612,14 3-258,-3 0-258,5 0-387,-2 0-258,-7-11-387,4 11-1290,-19-14-2193,-4-5-258,-8-3-387,-5-2 0</inkml:trace>
          <inkml:trace contextRef="#ctx0" brushRef="#br1" timeOffset="235014.4128">15003 8353 9288,'-25'-7'4515,"-1"12"129,26-5-258,0 44-1935,-4-23-774,9 20-645,-3-7-258,12 14-258,-3 1 0,5 5-258,0 1-387,4 0 0,1 3-258,-5-17-645,12 16-1032,-12-26-2580,6-15 0,-1-10-387,-1-12-129</inkml:trace>
          <inkml:trace contextRef="#ctx0" brushRef="#br1" timeOffset="235654.0139">15334 8471 11997,'0'-49'4773,"0"49"-387,0-16 258,0 16-2967,0 10-774,-4 6 0,4 16-258,0-2 0,0 13-258,0 1 0,2 4-129,-2-5-258,2-6 129,-2-5-258,0-13 0,0-19 0,0 0 0,0-23 129,0-16-129,0-10 0,4-10 129,1-6-129,4-3 129,5 3 0,4 3-129,5 8 129,4 12 0,3 5-129,0 14 129,2 8 129,0 14-129,-3 1 129,-6 17-129,-6 5 129,-6 4-129,-7 4 0,-4 2-129,-9 0 129,-11-3-258,1-5 129,-8-6-129,7-2 0,-1-7 0,21-9 129,-25 7-129,25-7 129,0 0 129,13 0 0,8 2 0,4 1 129,5 6 0,4 4 129,2 4 0,-1 5-129,1 6 129,-6-1 0,-3 3-129,-8 0 0,-3-2 129,-9-1-129,-7-2 0,-5-8 0,-16-1 0,-10-5 0,-8-9-129,-5 0-129,-8-2 0,1-4-258,-6-10-258,14 14-774,-10-14-3225,15 1-258,10 4 0,5-1-387</inkml:trace>
          <inkml:trace contextRef="#ctx0" brushRef="#br1" timeOffset="236106.4147">16424 8328 9159,'38'-27'4515,"-22"17"-258,-16 10-129,2-32-2451,-2 32-774,-18-16-129,18 16-258,-39-6 0,17 6-129,-6 8-129,1 7 0,-1 3-129,5 9 129,-1 1 0,7 8-129,2-1 129,10 8-129,3 1 129,4 2-129,12 0 0,8 0-129,3-1 0,3-12-129,4-1-258,-4-21-516,13 8-1548,-5-19-2064,-6-10-129,4-8-129,-6-10-645</inkml:trace>
          <inkml:trace contextRef="#ctx0" brushRef="#br1" timeOffset="236387.2152">16969 8411 9933,'89'-9'4902,"-38"8"-129,10 1-129,-3 1-2709,-4-1-1032,13 0-258,-8 0-129,2 0-258,-10 0-258,-8 0-258,-4 0-387,-18-14-1032,1 3-2838,-22 11 129,0-33-387,-6 10-258</inkml:trace>
          <inkml:trace contextRef="#ctx0" brushRef="#br1" timeOffset="236605.6156">17410 8108 8772,'-43'-9'4644,"25"11"129,18-2-387,-25 46-1548,11-26-1290,14 22-387,-3-5-387,3 13-129,0-2-258,5 5-129,4 2-258,0-5-387,5 10-387,-10-25-2322,6 6-1677,-3-11 129,-1-10-645,-6-20-258</inkml:trace>
          <inkml:trace contextRef="#ctx0" brushRef="#br1" timeOffset="237588.4173">18194 8048 10836,'13'-15'4902,"-13"15"-387,0 8 129,0-8-2838,-2 50-903,-14-13-258,11 16 0,-13-1-129,9 5-129,0-4-129,5-4-129,3-10 0,1-3-129,3-11 129,4-6 0,-7-19 0,18 7-129,-18-7 0,9-28 0,-9 0-129,0-11 129,0-9-258,-2-13 129,2-2-129,0-8 0,0 2 258,7-1-129,15 5 129,6 5 0,6 12 0,5 12 129,2 15 0,2 16-129,-2 5 129,0 21 0,-8 9-129,-6 9 129,-9 2 0,-6 5-129,-10 0 0,-6-5 0,-13-2-258,-14-9 0,-2-2-258,-14-10 0,6 3-129,-5-14 129,11 4 0,-1-11 0,15 5 129,1-3 129,20-2 258,0 0 129,0 0 129,23 16 129,2-11 0,11 10 0,-2-5 129,10 10 0,-7-4-258,4 7 129,-9-2-129,0 6 0,-10-4 0,-5 3 0,-8-1 0,-5 0 0,-4-6 0,-11 3-129,-12-6 0,-7-2 0,-11-4 0,-5-4-129,-8-5 0,-4-1-129,-1 0-129,-1-5-129,10 3-258,-4-17-516,29 19-1290,2-9-2322,7-3 129,16 12-258,0-23-387</inkml:trace>
          <inkml:trace contextRef="#ctx0" brushRef="#br1" timeOffset="302875.5321">19133 7860 7998,'16'-9'4515,"-16"9"0,15 14-387,-3 20-1677,-12-13-774,13 25-516,-13-8-258,14 13-258,-7-5-258,4 8 0,-1-3-258,5 3 0,-3-4 129,2-2-258,-1-2 129,-1-5-129,1-2 129,-3-5-258,-1-6 0,-7-8-129,7 3-516,-9-23-645,0 0-2967,0 0 0,0 0-387,0 0-129</inkml:trace>
          <inkml:trace contextRef="#ctx0" brushRef="#br1" timeOffset="303312.3326">18968 7895 9546,'0'-75'4515,"11"43"-387,5 2-129,2-4-2193,21 22-774,0-4-258,14 18-129,2 7-129,11 19-129,-4 4 0,8 14 0,-10 1-258,-1 6 129,-13 0 0,-3 4-129,-11-5 0,-4 3 0,-6-2-129,-5-1 129,-2-1 0,-3 1-129,-3-2 258,-4 1-258,-5-1 129,-10-2 0,-15-3 0,-14-4 0,-16 0-129,-24-4-129,-10 0-129,-17-6-129,1 2-387,-15-26-1806,16 8-2193,11-5 258,8-6-516,26-2-387</inkml:trace>
        </inkml:traceGroup>
      </inkml:traceGroup>
    </inkml:traceGroup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52.6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162F2E-12F7-498B-A181-4DDE44B32F19}" emma:medium="tactile" emma:mode="ink">
          <msink:context xmlns:msink="http://schemas.microsoft.com/ink/2010/main" type="inkDrawing" rotatedBoundingBox="14600,3336 14621,9214 14536,9215 14515,3337" semanticType="verticalRange" shapeName="Other"/>
        </emma:interpretation>
      </emma:emma>
    </inkml:annotationXML>
    <inkml:trace contextRef="#ctx0" brushRef="#br0">56-5 8385,'-4'-17'4257,"4"17"0,0 0-129,0 0-1935,0 0-387,-17-6-774,17 6-387,-4 18-129,4 3 0,-2 3 0,2 9-258,-3 7 258,3 8-258,-2 7 0,2 10 0,0 12 0,0 14 0,0 10-129,0 11 129,-2 6 0,2 11 0,-2 3 0,2 12 129,0 2-129,0 5 0,0 0 0,0 4-128,0-2-130,0 4 0,0 3 0,4 3 0,-4 1 0,0-2 0,0-4 0,0 1 0,0-1 0,3 0 0,1-1 0,0-4 0,-1-6 0,3 1 0,-3-6 0,-1-1 0,0-4 0,-2-2 0,0-7 0,0-2 0,-4-1 0,-1-4 0,-1-2 0,3-7 0,-1-5 0,1-9 0,1-9 0,2-16 0,0-13 0,0-12 0,0-11 0,3-10 0,5-4 0,-8-23 0,10 22-259,-10-22-902,20 0-1032,-20 0-2580,18-22 0,-4 6-129,-2-2-258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53.23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656084B-0341-4B7B-B06D-695932C47842}" emma:medium="tactile" emma:mode="ink">
          <msink:context xmlns:msink="http://schemas.microsoft.com/ink/2010/main" type="inkDrawing" rotatedBoundingBox="14559,8963 21937,8745 21939,8820 14561,9039" semanticType="underline" shapeName="Other"/>
        </emma:interpretation>
      </emma:emma>
    </inkml:annotationXML>
    <inkml:trace contextRef="#ctx0" brushRef="#br0">0 265 8385,'11'-20'4128,"6"20"-129,-17 0-129,31-7-1935,-3 9-516,-5-2-129,16 5-258,-1-5-129,13 4-258,6-4 0,18 5-129,8-5 0,15 0-129,11 0 0,14 0-129,8 0-129,20 0 129,11 0-129,13-3 0,10-4-129,12 1 129,15-3-129,14-1 129,8-1-129,3 0 129,1 1 0,8 1-129,3 3 129,0 3 0,-6-2 0,-2 3-129,6 0 129,4-3-129,-1-1 0,-4-3 0,1 1 0,0-5-129,-5 2 129,-14 1-129,-22-1 0,-17 0 0,-17 4-129,-22-3-129,-13 8-387,-36-12-903,2 5-2967,-23 2 0,-14-6-258,-11-1-129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56.7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DF553B-E778-4701-A3CD-7D0925E1B7B2}" emma:medium="tactile" emma:mode="ink">
          <msink:context xmlns:msink="http://schemas.microsoft.com/ink/2010/main" type="inkDrawing" rotatedBoundingBox="14585,4609 22450,4927 22447,5006 14581,4688" semanticType="callout" shapeName="Other"/>
        </emma:interpretation>
      </emma:emma>
    </inkml:annotationXML>
    <inkml:trace contextRef="#ctx0" brushRef="#br0">-15 46 7353,'0'0'3741,"0"0"258,-18-3-129,18 3-1677,0 0-516,0 0-129,11-11-258,-11 11-516,35-7-129,-11 2-129,11 5 0,4-2-129,11 2-129,11 0-129,11 0 0,9 3 0,15 3 0,7-3 0,18 4 0,9-3 0,17 1 0,15-1 0,12 1 0,10-3 0,8 3 0,7-1 0,16 3 0,8-2-129,2 2 129,-2 0-129,12 1 0,10 0 0,9 1 0,1 0-129,1-2 129,9 4 0,2-2-129,1 0 129,-6 3-129,-6-3 129,-3 4 0,-8-1-129,-15-1 129,-19 1 0,-15 1-129,-16-3 129,-13-1 0,-20 4 0,-15-4 0,-16 1 0,-13-1 0,-14 0 0,-13-2 0,-12 0 0,-12-1 0,-15-3-129,-7-1 129,-6-2-129,-3 0 0,0 0 129,-3 2-129,3-2 0,-3 0-129,0 3-258,-18-3-516,32 2-2709,-32-2-774,0 0-129,0 0-387,0 0 0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54.5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B464D91-0CDB-4E12-A35C-E392634F78CB}" emma:medium="tactile" emma:mode="ink">
          <msink:context xmlns:msink="http://schemas.microsoft.com/ink/2010/main" type="inkDrawing" rotatedBoundingBox="22004,3341 22338,9069 21436,9122 21102,3394" semanticType="verticalRange" shapeName="Other">
            <msink:sourceLink direction="with" ref="{C6A9713E-C6AC-4286-8A61-0699ABFA2674}"/>
            <msink:sourceLink direction="with" ref="{07FE19FE-2E48-4279-BBB7-8B99BFF05B7A}"/>
            <msink:sourceLink direction="with" ref="{E7EE9E3B-F683-4469-93AB-A8150522EB6E}"/>
            <msink:sourceLink direction="with" ref="{E61AD1DE-A210-4D2E-818B-1C45588D60A9}"/>
            <msink:sourceLink direction="with" ref="{F3DA502C-99E1-4E7C-8AF1-4CA0D61C936C}"/>
            <msink:sourceLink direction="with" ref="{265D36A3-3BC8-445B-B60F-7453EAE77FF8}"/>
            <msink:sourceLink direction="with" ref="{185BF72D-482D-4A28-BF59-607CE9ABFE15}"/>
          </msink:context>
        </emma:interpretation>
      </emma:emma>
    </inkml:annotationXML>
    <inkml:trace contextRef="#ctx0" brushRef="#br0">0 37 387,'27'-9'2967,"-27"9"516,25-7-129,-9 4-1161,9 1-387,12 2-129,0-4-129,17 4-129,-6 0-387,12 0-258,-1 0 0,3 0-258,-1 0 0,1 2-258,-5-2 129,-6 5 0,-4-5-258,-6 6 258,-8-4-129,-4 6 258,-11-4-129,3 8 0,-21-12 0,20 27 0,-15-9 129,2 9-258,-3 1 129,3 11-129,-4 6 0,1 8-129,-1 13 0,1 12 0,-1 9 0,3 13 129,-4 7-129,5 6 129,-5 7 129,5 6-129,-4 4 129,4 9-129,-1 5 0,3 3 0,-2 6 0,2 4 0,-2 5 0,2 8 0,-1 7 0,1-3 0,-2-2-129,1 1 1,-3-2-130,-2 1 0,-1-1 0,-2-2 0,-3-12 0,-6-3 0,-4-6 0,-1-4 0,-4-3 0,-1-4 0,-6-4 0,2-7 0,-2 1 0,0-6 0,-2-6 0,4-6 0,2-10 0,1-12 0,6-10 0,2-18 0,6-10 0,-3-18-259,9-1-644,0-30-1935,-12 16-2064,12-16 0,0 0-258,0 0-258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6.829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460F0F67-E382-4FE2-A240-32B4CF39CCCA}" emma:medium="tactile" emma:mode="ink">
          <msink:context xmlns:msink="http://schemas.microsoft.com/ink/2010/main" type="inkDrawing" rotatedBoundingBox="15121,7282 15194,7562 15176,7567 15102,7287" semanticType="callout" shapeName="Other">
            <msink:sourceLink direction="with" ref="{7F1A553A-4227-4AC5-B7A8-BF4430092B74}"/>
          </msink:context>
        </emma:interpretation>
      </emma:emma>
    </inkml:annotationXML>
    <inkml:trace contextRef="#ctx0" brushRef="#br0">-6 0 13287,'0'0'4515,"0"0"-387,0 18 258,19 2-3612,-13 1-645,3 6-387,5 12-1032,-7 4-2967,-3-10 129,6 12-516,-8-10 0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55.6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E1B957C-9A92-446E-A055-717A16B7F69A}" emma:medium="tactile" emma:mode="ink">
          <msink:context xmlns:msink="http://schemas.microsoft.com/ink/2010/main" type="inkDrawing" rotatedBoundingBox="14617,6015 22290,5983 22290,6148 14618,6179" shapeName="Other"/>
        </emma:interpretation>
      </emma:emma>
    </inkml:annotationXML>
    <inkml:trace contextRef="#ctx0" brushRef="#br0">-18 142 9804,'-3'-19'3999,"3"19"0,0 0-129,16-2-2322,-16 2-645,30 0-129,-9 0-129,15 3-129,3-1 0,13 5-129,6-5-129,15 3 129,9-3 0,12 3 0,8-5-129,12 4 129,8-4-129,21 0 0,11-4 0,22-1 0,9-7-129,20-1 129,16-5-258,19 4 258,7-4-258,4 4 129,1-2-129,8 2 129,2 3-129,-3 2 0,-6 4 129,1 1-129,2 4 129,1 0-129,-5 2 0,-6 9 0,-3 0 0,-3 1 0,-8 4 0,-19-4 0,-15 3-129,-13-3 129,-15-3 129,-15-2-129,-18-3 0,-18 1 0,-14-3 0,-14 0 0,-15-1-129,-15 1 129,-11 0 0,-9 0-129,-8 1 0,-8-1 0,2 2-129,-9-4-387,5 10-1161,-23-10-2709,19 4-129,-19-4-129,0 0-387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57.8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08AE3D-5EC8-4DFE-98BE-A15881197067}" emma:medium="tactile" emma:mode="ink">
          <msink:context xmlns:msink="http://schemas.microsoft.com/ink/2010/main" type="inkDrawing" rotatedBoundingBox="14503,7460 22219,7358 22221,7464 14505,7566" shapeName="Other"/>
        </emma:interpretation>
      </emma:emma>
    </inkml:annotationXML>
    <inkml:trace contextRef="#ctx0" brushRef="#br0">19 137 7869,'-32'-13'3870,"14"4"0,18 9-129,0 0-1806,0 0-516,25 0-258,-9 0-129,16 9-129,0-7-129,16 7-129,7-4-129,16 6-129,13-4 0,19 2-129,11-4 0,16 1-129,16-5 0,21 3 0,19-4 0,17 0 0,7 0 0,14 0-129,16 0 129,13-4 0,3 1-129,4-1 129,1-1 0,4 0-129,4-1 129,-2 3-129,-2-4 129,5-1-129,2 3 129,-1-2-129,-4 0 0,-6 3 0,-8-1 0,-10-2 0,-19 5 0,-23 0-129,-21-1 129,-20 3 0,-18 0 0,-21-2 0,-12-3 129,-15-1-129,-7-1 0,-8 0 0,-10-2 0,-7 0 0,-10 2 0,-9 0 0,-13 2 0,-7 1 0,-7 2-129,-16 2-129,0 0-516,0 0-1161,5-16-2580,-5 16-129,0 0-129,-12-7-129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01.4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9E41D3C-BB52-4B7E-BBF4-F5857A11C04A}" emma:medium="tactile" emma:mode="ink">
          <msink:context xmlns:msink="http://schemas.microsoft.com/ink/2010/main" type="inkDrawing" rotatedBoundingBox="16563,3322 16771,8983 16506,8992 16298,3331" semanticType="verticalRange" shapeName="Other">
            <msink:sourceLink direction="with" ref="{F6421343-62A4-4895-AB0C-993E6D754F82}"/>
          </msink:context>
        </emma:interpretation>
      </emma:emma>
    </inkml:annotationXML>
    <inkml:trace contextRef="#ctx0" brushRef="#br0">0 0 6192,'0'0'4257,"0"0"0,25 20-258,-15 1-1677,-10-21-516,23 46 0,-17-23-516,15 18-387,-14-3 0,13 13-129,-11 4-129,7 15-129,-7 6 0,5 17 0,-5 4-258,1 12 129,1 3-129,3 11 129,0 0-129,3 10 129,-1-1-257,1 6-130,1 1 0,-2 3 0,0 1 0,-2 1 0,-3 0 0,-2 3 0,-4 1 0,-1 0 0,-1-2 0,-3-2 0,0-4 0,0-3 0,0-5 0,0-8 0,-1-3 0,-3 0 0,-3 0 0,0 0 0,0 0 0,0 0 0,-2-3 0,2-3 0,1-8 0,-1-6 0,4-8 0,1-3 0,-2-4 0,4 3 0,-2-7 0,2-1 0,0-6 0,0-5 0,0-5 0,6-8 0,-3-7 0,3-13 0,-3-3 0,3-9 0,-3-5 0,-3-20 0,5 26 0,-5-26 0,4 16 0,-4-16 0,0 0 0,0 0-904,0 0-3869,0 0-387,-11 15 258,11-15-516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59.0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8D3C2AF-01AE-4CAA-A24F-0786CAC12183}" emma:medium="tactile" emma:mode="ink">
          <msink:context xmlns:msink="http://schemas.microsoft.com/ink/2010/main" type="inkDrawing" rotatedBoundingBox="18361,3324 18430,9281 18216,9283 18147,3327" semanticType="verticalRange" shapeName="Other">
            <msink:sourceLink direction="with" ref="{F3DA502C-99E1-4E7C-8AF1-4CA0D61C936C}"/>
            <msink:sourceLink direction="with" ref="{F6421343-62A4-4895-AB0C-993E6D754F82}"/>
          </msink:context>
        </emma:interpretation>
      </emma:emma>
    </inkml:annotationXML>
    <inkml:trace contextRef="#ctx0" brushRef="#br0">-2 74 9159,'2'-34'4515,"-2"34"-129,3-25-387,-5 8-1806,2 17-387,0 0-774,0 0-258,0 0-387,0 0-129,0 0 0,0 0-258,0 23 0,0-2 0,2 9 258,5 6-258,0 8 258,1 12-129,-1 8 129,2 16 0,-4 9 129,6 12-129,-6 4-129,6 9 129,-3 1-129,5 5 129,-1-3 0,4 2 0,0 4-129,0 7 129,-1 3 0,-3 4-129,-1 4 1,-1 5-130,-6 5 0,-2 7 0,-2 6 0,0-2 0,-7 1 0,-2 3 0,0-3 0,2 3 0,-4-3 0,4 1 0,-2-11 0,2-2 0,-2-5 0,2 0 0,-6-7 0,-1 1 0,0-6 0,-2-3 0,2-3 0,3-1 0,2-6 0,4-8 0,5-2 0,0-15 0,12-4 0,4-19 0,4-9 0,1-12 0,1-8 0,-5-8 0,1-8 0,-5-5 0,-1-5 0,-12-18 0,16 25-1162,-16-25-3482,0 0-516,0-12 258,0-11-387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00.1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C3CEE49-12CC-4885-AB3B-FAAA64A610DC}" emma:medium="tactile" emma:mode="ink">
          <msink:context xmlns:msink="http://schemas.microsoft.com/ink/2010/main" type="inkDrawing" rotatedBoundingBox="19714,9553 20121,3431 20225,3438 19818,9560" semanticType="callout" shapeName="Other">
            <msink:sourceLink direction="with" ref="{588AA91E-2AFB-4298-AA31-1BACF2282898}"/>
            <msink:sourceLink direction="with" ref="{B17F0A3B-6B4D-4F63-9D5E-090BD9E11EB1}"/>
          </msink:context>
        </emma:interpretation>
      </emma:emma>
    </inkml:annotationXML>
    <inkml:trace contextRef="#ctx0" brushRef="#br0">401 107 1935,'0'-16'3612,"0"16"258,-5-21 0,5 21-1290,-2-20-516,-7 4-258,9 16-387,-4-19-258,4 19 0,0 0-258,0-16 0,0 16-129,0 0-258,0 0-129,0 0 0,0 0-129,0 0-129,0 0 129,0 0-258,-8 23 258,8 2 0,-2 7 0,0 14 0,-2 9 0,3 18 0,-5 11 0,5 12 0,-5 9-129,4 10 129,-3 4-129,2 6 129,-1 1-129,0 6 129,3 7-129,-3 6 129,0 7 0,3 4 0,-3 6 0,2 9 0,-1 8-128,-3 6-130,-1-3 0,-2 1 0,-5-5 0,-2 5 0,-3 4 0,-4 2 0,-1-10 0,0-4 0,-1-5 0,3-2 0,1-5 0,5 1 0,0-8 0,3-6 0,3-8 0,-1-1 0,4-10 0,0-8 0,0-7 0,1-13 0,1-11 0,2-12 0,-1-9 0,2-10 0,2-6 0,0-10 0,0-6 0,0-14 0,11 3-904,-11-28-1676,0 0-2322,0 0 0,-14-9-258,3-12-258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29:55.2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BAD80FD-723A-4911-B6C9-6938C2F62348}" emma:medium="tactile" emma:mode="ink">
          <msink:context xmlns:msink="http://schemas.microsoft.com/ink/2010/main" type="inkDrawing" rotatedBoundingBox="12641,1141 14039,1132 14040,1143 12642,1151" shapeName="Other"/>
        </emma:interpretation>
      </emma:emma>
    </inkml:annotationXML>
    <inkml:trace contextRef="#ctx0" brushRef="#br0">11201 622 10836,'19'0'4773,"-19"0"-387,20 0 258,-20 0-2709,32 6-258,-15-6-516,21 0-387,-1 0-258,15 0-129,6 0 0,15 0-129,7 0 0,11 0-129,9 0 0,10-2 0,4 0-129,2 0 0,-6 0 0,-11 2 0,-13 0-258,-19-1-129,-10 1-516,-35 1-3612,-22-1-258,0 0 0,-54-7-387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26.0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6A9713E-C6AC-4286-8A61-0699ABFA2674}" emma:medium="tactile" emma:mode="ink">
          <msink:context xmlns:msink="http://schemas.microsoft.com/ink/2010/main" type="writingRegion" rotatedBoundingBox="19063,3650 19189,3650 19189,5899 19063,5899">
            <msink:destinationLink direction="with" ref="{8B464D91-0CDB-4E12-A35C-E392634F78CB}"/>
            <msink:destinationLink direction="with" ref="{EBB9EE72-028E-49B1-B00D-D1E61E81873D}"/>
            <msink:destinationLink direction="with" ref="{D1514032-FB6C-4448-90D1-EDC51928E1B1}"/>
          </msink:context>
        </emma:interpretation>
      </emma:emma>
    </inkml:annotationXML>
    <inkml:traceGroup>
      <inkml:annotationXML>
        <emma:emma xmlns:emma="http://www.w3.org/2003/04/emma" version="1.0">
          <emma:interpretation id="{A63BC19F-4646-4AE1-8C06-14E264FC817A}" emma:medium="tactile" emma:mode="ink">
            <msink:context xmlns:msink="http://schemas.microsoft.com/ink/2010/main" type="paragraph" rotatedBoundingBox="19063,3650 19189,3650 19189,5899 19063,58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A0ED74-1AC8-469B-8EA5-2563AF81CAA4}" emma:medium="tactile" emma:mode="ink">
              <msink:context xmlns:msink="http://schemas.microsoft.com/ink/2010/main" type="line" rotatedBoundingBox="19063,3650 19189,3650 19189,5899 19063,5899"/>
            </emma:interpretation>
          </emma:emma>
        </inkml:annotationXML>
        <inkml:traceGroup>
          <inkml:annotationXML>
            <emma:emma xmlns:emma="http://www.w3.org/2003/04/emma" version="1.0">
              <emma:interpretation id="{87F863D0-CD6A-42D7-B664-B95C6C2CE6A2}" emma:medium="tactile" emma:mode="ink">
                <msink:context xmlns:msink="http://schemas.microsoft.com/ink/2010/main" type="inkWord" rotatedBoundingBox="19063,3650 19189,3650 19189,5899 19063,5899"/>
              </emma:interpretation>
              <emma:one-of disjunction-type="recognition" id="oneOf0">
                <emma:interpretation id="interp0" emma:lang="en-US" emma:confidence="0">
                  <emma:literal>:</emma:literal>
                </emma:interpretation>
                <emma:interpretation id="interp1" emma:lang="en-US" emma:confidence="0">
                  <emma:literal>"</emma:literal>
                </emma:interpretation>
                <emma:interpretation id="interp2" emma:lang="en-US" emma:confidence="0">
                  <emma:literal>!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6669 753 11094,'0'0'4644,"0"0"-129,16-2-129,-16 2-2580,12 20-903,-10 1-129,11 17 0,-12-1-129,12 15-258,-6 1-129,2 7 0,-2-1-258,0 0 129,-2-4-129,3-7 0,-1-2-258,-7-14-258,9 7-1161,-9-12-2967,0-9 129,0-18-645,0 23 258</inkml:trace>
          <inkml:trace contextRef="#ctx0" brushRef="#br0" timeOffset="577.201">6721 2322 14061,'0'-21'4644,"0"21"-258,0 0 0,14 16-3354,-14 9-387,7 16-129,-7-2 0,7 14-129,-5-1-129,1 3 0,-1-2-129,0 1 0,0-5-129,-1-2-258,5 2-387,-6-17-1419,2 6-2580,8-3 129,-3-4-516,2-1 0</inkml:trace>
        </inkml:traceGroup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02.4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77096EA-975C-49E9-AEF9-BE02CBC126DB}" emma:medium="tactile" emma:mode="ink">
          <msink:context xmlns:msink="http://schemas.microsoft.com/ink/2010/main" type="inkDrawing" rotatedBoundingBox="12645,2067 14673,3280 14624,3361 12597,2148" semanticType="strikethrough" shapeName="Other">
            <msink:sourceLink direction="with" ref="{21A9A8F2-2F2B-4E89-B833-A43DC80E1DB9}"/>
            <msink:sourceLink direction="with" ref="{EADF2A5F-5A4D-49A5-B83B-83FBBFC15E12}"/>
          </msink:context>
        </emma:interpretation>
      </emma:emma>
    </inkml:annotationXML>
    <inkml:trace contextRef="#ctx0" brushRef="#br0">61 72 7353,'-37'-30'4515,"37"30"-258,-18-21 0,18 21-1419,0 0-1290,-7-22-516,7 22-258,0 0-129,14 7-258,4 2 0,14 9-129,7 0 129,15 7-129,4 2 258,17 6-129,-2 1 0,7 5-129,-2-3 129,1 7-129,-5-3 129,1 7-258,-4-1 129,-2 6-129,-1 1 0,3 2 0,0 0 0,4 2 0,0-4 0,1 1 1,1-6-130,-3-4 0,-1-5 0,-3-5 0,-8-2 0,-5-5 0,-7-2 0,-4-2 0,-9-2 0,-1 1 0,-8-5 0,-3 0 0,-5-1 0,-4-6 0,-16-10 0,23 16 0,-23-16 0,0 0 0,16 9-130,-16-9-386,0 0-258,0 0-774,0 0-2838,0 0-645,0 0 258,0 0-387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24.2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7FE19FE-2E48-4279-BBB7-8B99BFF05B7A}" emma:medium="tactile" emma:mode="ink">
          <msink:context xmlns:msink="http://schemas.microsoft.com/ink/2010/main" type="writingRegion" rotatedBoundingBox="20726,6511 21389,6511 21389,7124 20726,7124">
            <msink:destinationLink direction="with" ref="{8B464D91-0CDB-4E12-A35C-E392634F78CB}"/>
          </msink:context>
        </emma:interpretation>
      </emma:emma>
    </inkml:annotationXML>
    <inkml:traceGroup>
      <inkml:annotationXML>
        <emma:emma xmlns:emma="http://www.w3.org/2003/04/emma" version="1.0">
          <emma:interpretation id="{4DC07DBC-C0C3-42F2-BB39-FD6F69FB1A69}" emma:medium="tactile" emma:mode="ink">
            <msink:context xmlns:msink="http://schemas.microsoft.com/ink/2010/main" type="paragraph" rotatedBoundingBox="20726,6511 21389,6511 21389,7124 20726,7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AF3427-F30A-4D39-B8E9-47EABCE111DA}" emma:medium="tactile" emma:mode="ink">
              <msink:context xmlns:msink="http://schemas.microsoft.com/ink/2010/main" type="line" rotatedBoundingBox="20726,6511 21389,6511 21389,7124 20726,7124"/>
            </emma:interpretation>
          </emma:emma>
        </inkml:annotationXML>
        <inkml:traceGroup>
          <inkml:annotationXML>
            <emma:emma xmlns:emma="http://www.w3.org/2003/04/emma" version="1.0">
              <emma:interpretation id="{D95398DF-CE12-42D7-9B22-2EA41709C08F}" emma:medium="tactile" emma:mode="ink">
                <msink:context xmlns:msink="http://schemas.microsoft.com/ink/2010/main" type="inkWord" rotatedBoundingBox="20726,6511 21389,6511 21389,7124 20726,7124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+</emma:literal>
                </emma:interpretation>
                <emma:interpretation id="interp4" emma:lang="en-US" emma:confidence="0">
                  <emma:literal>*</emma:literal>
                </emma:interpretation>
              </emma:one-of>
            </emma:emma>
          </inkml:annotationXML>
          <inkml:trace contextRef="#ctx0" brushRef="#br0">0 12 11997,'36'-15'4773,"-20"12"-387,2 3 129,-2 18-2580,-16-18-1032,42 28-129,-21-10-129,15 12-129,-5 2-129,6 5-129,1 3 0,5 2 0,-4 1-129,3-2-129,-3-2 129,-1-2-258,-4-1 258,-7-9-516,0 1 129,-11-16-774,13 10-1032,-13-15-2580,-16-7 0,22 0-387,-22 0 0</inkml:trace>
          <inkml:trace contextRef="#ctx0" brushRef="#br0" timeOffset="265.2005">659 113 13803,'0'-18'4902,"0"18"-387,0 0 0,0 0-3225,-14 5-516,5 17-129,-13-1 0,2 11-129,-8 2-258,-3 5 0,-5 0 129,-2 2-387,-1 0 129,-4-2-258,2 0 0,-8-7-645,13 11-1161,-7-14-2709,0-8-387,2 0 129,1-7-387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29.2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EE9E3B-F683-4469-93AB-A8150522EB6E}" emma:medium="tactile" emma:mode="ink">
          <msink:context xmlns:msink="http://schemas.microsoft.com/ink/2010/main" type="writingRegion" rotatedBoundingBox="20500,8085 21247,8085 21247,8725 20500,8725">
            <msink:destinationLink direction="with" ref="{8B464D91-0CDB-4E12-A35C-E392634F78CB}"/>
          </msink:context>
        </emma:interpretation>
      </emma:emma>
    </inkml:annotationXML>
    <inkml:traceGroup>
      <inkml:annotationXML>
        <emma:emma xmlns:emma="http://www.w3.org/2003/04/emma" version="1.0">
          <emma:interpretation id="{452E7A12-0A83-424E-B2F2-B3991FC3DB69}" emma:medium="tactile" emma:mode="ink">
            <msink:context xmlns:msink="http://schemas.microsoft.com/ink/2010/main" type="paragraph" rotatedBoundingBox="20500,8085 21247,8085 21247,8725 20500,87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A5BF12-568E-4D64-8C93-23875617F7E2}" emma:medium="tactile" emma:mode="ink">
              <msink:context xmlns:msink="http://schemas.microsoft.com/ink/2010/main" type="line" rotatedBoundingBox="20500,8085 21247,8085 21247,8725 20500,8725"/>
            </emma:interpretation>
          </emma:emma>
        </inkml:annotationXML>
        <inkml:traceGroup>
          <inkml:annotationXML>
            <emma:emma xmlns:emma="http://www.w3.org/2003/04/emma" version="1.0">
              <emma:interpretation id="{A9581DBB-8A40-4469-A488-81B00C14E1E5}" emma:medium="tactile" emma:mode="ink">
                <msink:context xmlns:msink="http://schemas.microsoft.com/ink/2010/main" type="inkWord" rotatedBoundingBox="20500,8085 21247,8085 21247,8725 20500,8725"/>
              </emma:interpretation>
              <emma:one-of disjunction-type="recognition" id="oneOf0">
                <emma:interpretation id="interp0" emma:lang="en-US" emma:confidence="1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3</emma:literal>
                </emma:interpretation>
                <emma:interpretation id="interp4" emma:lang="en-US" emma:confidence="0">
                  <emma:literal>×</emma:literal>
                </emma:interpretation>
              </emma:one-of>
            </emma:emma>
          </inkml:annotationXML>
          <inkml:trace contextRef="#ctx0" brushRef="#br0">685 22 14706,'18'-28'4773,"-18"28"-129,0 0-129,0 0-3483,-11 11-516,-10 6 0,1 14-258,-14-1 129,-1 13-129,-11 3 0,-6 7-129,-8 6-129,-5-2-129,3 10-516,-11-20-1161,11 8-2709,3-7-387,4-7 0,7-6-387</inkml:trace>
          <inkml:trace contextRef="#ctx0" brushRef="#br0" timeOffset="-265.2005">228 38 12642,'0'0'4644,"0"0"-129,11-16 0,-11 16-3225,0 0-258,0 0-258,16 15-129,-16-15 0,37 35-258,-9-10 0,10 9-129,-1 3-129,8 4 129,-1 2-258,2 0 0,-3 1-129,-6-5-129,1 0-258,-13-17-645,10 8-2451,-15-12-1290,-20-18 129,19 18-387,-19-18-387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6:28.15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3730E8-B540-4D86-8DC4-7E6A56131740}" emma:medium="tactile" emma:mode="ink">
          <msink:context xmlns:msink="http://schemas.microsoft.com/ink/2010/main" type="writingRegion" rotatedBoundingBox="953,695 24025,-862 25316,18259 2244,19817"/>
        </emma:interpretation>
      </emma:emma>
    </inkml:annotationXML>
    <inkml:traceGroup>
      <inkml:annotationXML>
        <emma:emma xmlns:emma="http://www.w3.org/2003/04/emma" version="1.0">
          <emma:interpretation id="{2A8822AD-9C43-4972-B18A-6A2203B6F345}" emma:medium="tactile" emma:mode="ink">
            <msink:context xmlns:msink="http://schemas.microsoft.com/ink/2010/main" type="paragraph" rotatedBoundingBox="1314,444 16587,447 16586,2637 1313,2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FFC645-8414-42D6-B842-6AFEEFFEC0C9}" emma:medium="tactile" emma:mode="ink">
              <msink:context xmlns:msink="http://schemas.microsoft.com/ink/2010/main" type="line" rotatedBoundingBox="1314,444 16587,447 16586,2637 1313,2634"/>
            </emma:interpretation>
          </emma:emma>
        </inkml:annotationXML>
        <inkml:traceGroup>
          <inkml:annotationXML>
            <emma:emma xmlns:emma="http://www.w3.org/2003/04/emma" version="1.0">
              <emma:interpretation id="{7CC7D182-2A34-4DBC-B764-A56A50F993D8}" emma:medium="tactile" emma:mode="ink">
                <msink:context xmlns:msink="http://schemas.microsoft.com/ink/2010/main" type="inkWord" rotatedBoundingBox="1314,650 6464,651 6463,2635 1313,2634"/>
              </emma:interpretation>
              <emma:one-of disjunction-type="recognition" id="oneOf0">
                <emma:interpretation id="interp0" emma:lang="en-US" emma:confidence="1">
                  <emma:literal>Design</emma:literal>
                </emma:interpretation>
                <emma:interpretation id="interp1" emma:lang="en-US" emma:confidence="0">
                  <emma:literal>Designs</emma:literal>
                </emma:interpretation>
                <emma:interpretation id="interp2" emma:lang="en-US" emma:confidence="0">
                  <emma:literal>Deign</emma:literal>
                </emma:interpretation>
                <emma:interpretation id="interp3" emma:lang="en-US" emma:confidence="0">
                  <emma:literal>Designer</emma:literal>
                </emma:interpretation>
                <emma:interpretation id="interp4" emma:lang="en-US" emma:confidence="0">
                  <emma:literal>Designee</emma:literal>
                </emma:interpretation>
              </emma:one-of>
            </emma:emma>
          </inkml:annotationXML>
          <inkml:trace contextRef="#ctx0" brushRef="#br0">157 41 4902,'44'-26'4773,"-15"26"0,3-4-258,5-7-1935,22 20-645,-13-9-258,25 14-645,-7-3-387,15 12-129,-3-3-129,6 12-129,0 0-129,5 7 129,-2 2-258,1 5 129,-6 0-129,-7 2 129,-8-1 129,-8-1-258,-12-2 258,-11 1-129,-18-1 129,-15 1 0,-6-3 0,-25 1-258,-15 0 129,-13-4-129,-12 0-129,-12-5 129,-7-4-129,-3-5 129,-6-4-129,0-8 0,4-8 129,0-5 0,3-2-129,2-10 129,4-2 0,3-6-129,11 4 0,5-5-387,20 15-645,-6-8-2709,22 4-774,10 6-129,20 4-516</inkml:trace>
          <inkml:trace contextRef="#ctx0" brushRef="#br0" timeOffset="-556.0318">689 64 8385,'1'-21'4902,"-1"21"-258,0 0-129,0 0-1935,0 0-1419,-1 9-387,-3 7-129,4 19-129,0-3-129,0 18 0,0 4-129,2 8 0,0 2 129,3 4-129,0-1 0,1-1-129,-3-2 0,4-5 0,-3-8 0,1-4 0,1-10-258,-3-9 258,1-6-258,-4-22 129,3 23-129,-3-23-258,0 0 0,0-11-387,0 11-1032,-12-19-2967,3-6 0,-4-4-387,-1-8-129</inkml:trace>
          <inkml:trace contextRef="#ctx0" brushRef="#br0" timeOffset="880.0504">1809 698 5805,'23'-2'5031,"11"2"-516,-12-2-129,4-3-1677,12 6-903,-12-1-258,15 0-645,-7 0-387,2 2-129,-6-2-129,-2 0 0,-3-3 0,-2-6-129,-7-4 129,-16 13-129,16-32-129,-16 15 129,-1-5-258,-15 3 129,-9 1-129,-7 4 0,-4 5-129,-5 5 258,2 4 0,-4 6-258,6 8 258,3 4 0,6 6 0,5 1 0,5 4 129,5-1-129,4 2 0,9 3 129,0-1 0,6 0 0,8-2-129,9 0 258,6-3-258,8 1 129,4-8 0,7-2-129,5-4-129,2-9-129,11 4-258,-12-11-774,17-1-2967,-13-4-258,-4-1-387,-1 1-129</inkml:trace>
          <inkml:trace contextRef="#ctx0" brushRef="#br0" timeOffset="1480.0846">3049 575 10707,'13'-25'4515,"-10"2"129,-3 23-516,-12-2-2322,-13-5-1290,2 7 0,-9 0-387,-4 0-129,-5 7 129,0 4-129,4-1 129,3 3-258,7-2 258,8-1-258,19-10 258,-16 25-129,16-25 0,12 25 0,10-13 129,8 4 129,2-1-129,5 4 0,2-3 129,2 2-129,-2 0-129,2 0 129,-7 1-129,-2 1 129,-7 1-129,-4-1 129,-5 1-129,-7 2 129,-7-3 0,-2 3 0,-7-4 0,-11 1 0,-5-6-129,-5 2 129,-4-7-129,-4-4 0,-5-1 0,0-4 0,0-2 0,2-8 0,2-3 0,3-3-129,2-2 129,2-3-129,8 3-129,1-3 0,21 21 0,-27-30-387,27 30-903,-16-20-1161,16 20-1806,0 0-129,0 0-387,15-5 129</inkml:trace>
          <inkml:trace contextRef="#ctx0" brushRef="#br0" timeOffset="1979.113">3319 383 11868,'-19'-109'4902,"15"67"-774,3 4 387,-14 8-3612,15 30-645,0-23-258,0 23-258,0 0-645,0 0-1935,13 27-1419,-3-1-258,-1 1-129,6 10-516</inkml:trace>
          <inkml:trace contextRef="#ctx0" brushRef="#br0" timeOffset="1770.1012">3433 603 8772,'0'0'4515,"16"2"129,-16-2-516,2 25-1806,5 5-1419,-7-5 0,0 11-516,0 1-258,0-5-774,2 13-1032,-2-17-1806,-2-3-774,2-2-516,0-23-129,-5 23-129</inkml:trace>
          <inkml:trace contextRef="#ctx0" brushRef="#br0" timeOffset="2745.1571">4182 523 10320,'2'-37'4644,"-2"37"-258,-27-29-129,1 13-2967,10 15-516,-11-3-387,2 4 0,-2 5-129,2 11-129,1 2 0,0 7-129,7 4 129,1 3-129,7 3 129,3 1-129,6 1 0,0-3 0,11 0 129,3-6-129,6-3 0,1-9 0,2-7 0,6-9 129,-3-2-129,5-16 129,-1-8 0,4-8 0,-4-5-129,-2-2 129,-1 0-129,-6 4 129,-5 5-129,-3 5 0,-4 9-129,-9 18 129,0 0 0,0 0-129,0 32 258,-4 6-258,-1 10 258,1 10-258,1 13 258,3 9-129,0 8 129,5 4-129,6 4 0,5 2 129,-2 0 0,4 1 0,-4-8 258,-3-2-129,-4-12 0,-4-4 129,-3-13 0,-1-5-129,-14-10 258,-4-8-258,-4-10-129,-6-8 0,-5-8 129,-3-9-258,-6-2 129,-5-18-129,-1-9 129,-3-8-258,-1-10 129,-3-5-129,8-7 0,2-1 0,5-5-129,7 1 0,11 5-129,7-1-129,16 11-516,0-13-1419,15 14-2451,15-1 129,9 1-387,11 2-387</inkml:trace>
          <inkml:trace contextRef="#ctx0" brushRef="#br0" timeOffset="3360.1922">4565 521 4515,'23'0'4515,"-23"0"-129,39 31 0,-16-1-1419,-5-2-1161,23 17-258,-18-8-387,12 10-645,-11-3-129,-1 2-129,-7-5-129,-4-7 0,-7-6 0,-1-8-129,-4-20 129,0 0-129,0 0 129,-9-18-129,4-14 129,1-3 0,2-10-129,2-1 258,0-2-129,13 3 129,-1 3-129,6 8 129,0 2-129,3 12 258,-1 6-129,3 12 0,-2 2 0,1 9-129,-1 9 129,-1 5-258,-1 4 258,1 1-258,-1 4 129,-5 0-258,1 7-129,-8-7-129,5 11-387,-12-18-1419,0 9-2709,2-2 258,0-4-516,-2-3-129</inkml:trace>
        </inkml:traceGroup>
        <inkml:traceGroup>
          <inkml:annotationXML>
            <emma:emma xmlns:emma="http://www.w3.org/2003/04/emma" version="1.0">
              <emma:interpretation id="{AC1E3752-DC17-49FA-803F-D1152932F8DC}" emma:medium="tactile" emma:mode="ink">
                <msink:context xmlns:msink="http://schemas.microsoft.com/ink/2010/main" type="inkWord" rotatedBoundingBox="7456,446 16587,447 16586,1792 7455,1790"/>
              </emma:interpretation>
              <emma:one-of disjunction-type="recognition" id="oneOf1">
                <emma:interpretation id="interp5" emma:lang="en-US" emma:confidence="0">
                  <emma:literal>Procedure</emma:literal>
                </emma:interpretation>
                <emma:interpretation id="interp6" emma:lang="en-US" emma:confidence="0">
                  <emma:literal>Procedure _</emma:literal>
                </emma:interpretation>
                <emma:interpretation id="interp7" emma:lang="en-US" emma:confidence="0">
                  <emma:literal>Procedure -</emma:literal>
                </emma:interpretation>
                <emma:interpretation id="interp8" emma:lang="en-US" emma:confidence="0">
                  <emma:literal>Procedure.</emma:literal>
                </emma:interpretation>
                <emma:interpretation id="interp9" emma:lang="en-US" emma:confidence="0">
                  <emma:literal>Procedure •</emma:literal>
                </emma:interpretation>
              </emma:one-of>
            </emma:emma>
          </inkml:annotationXML>
          <inkml:trace contextRef="#ctx0" brushRef="#br0" timeOffset="5997.3431">9012 536 10191,'5'-34'4257,"-21"7"129,-5 22-516,-1 5-2322,-15 0-516,7 5-516,-10 11-258,7 9-129,-3 2 129,6 7-129,3 1 258,11 4-258,4-1 258,12 4-258,1-4 258,19 3-129,9-6 0,10-1-129,2-4-129,8-8 0,8-3-129,0-13-129,7 1-258,-9-13-645,15 6-1032,-22-14-2193,3-7-387,-6 1 258,-11-5-774</inkml:trace>
          <inkml:trace contextRef="#ctx0" brushRef="#br0" timeOffset="6400.3661">9430 767 8772,'16'-23'4773,"12"10"-129,-7 10-129,13 5-1806,-12-6-1032,24 4-516,-11 0-387,13 0-258,-5-5-129,5-1 0,-5-4-129,-1-3 0,-8-5-129,-3-1 258,-12-2-258,-6-3 129,-13 3-258,-4-2 129,-17 2-258,-8 3 129,-8 5-258,-6 3 129,-5 8-129,-3 2 0,-1 3 129,2 12 0,4 3 0,5 3 0,7 4 129,6 3-129,12 4 129,9 2 0,7 0 0,8 1-129,14 1 258,8-2-129,6 1-129,5-3 129,3 0-258,4-7-129,9 7-258,-4-19-516,20 17-516,-10-21-2451,15-4-516,9-5-258,7-9-129</inkml:trace>
          <inkml:trace contextRef="#ctx0" brushRef="#br0" timeOffset="6920.3959">10934 650 13803,'-39'-20'4644,"7"18"129,-5 2-387,-8 2-3483,13 21-387,-8-2 0,8 11-258,-1 1 0,10 6 0,6 0-129,9 5 0,7-1-129,4 0 129,15-6 0,5-1 0,4-8 0,5-8 0,0-12 129,5-8-129,-3-10 129,2-20 0,-3-11 0,-1-9-129,-3-11 0,-4-6 1,-6-11-260,-6-11 260,-6-6-389,-7-8 130,0-2-129,-14-5 129,-4 5 0,-3 7-129,-4 13 258,-2 19-129,-2 14 258,3 26-129,3 17 0,3 18 129,8 23 0,5 19 0,7 11 0,1 11 0,15 7 0,7 6 129,4 3-258,5-2 0,0 0 130,0-9-389,-2-1 130,-3-10-258,0 5-258,-15-26-1161,10 4-2967,-14-11-258,1-7-129,-5-7-129</inkml:trace>
          <inkml:trace contextRef="#ctx0" brushRef="#br0" timeOffset="7889.4513">11381 623 10707,'0'0'4515,"0"0"129,0 0-774,0 0-1806,0 0-645,0 0-387,0 0-516,0 0 0,0 14-258,0 2 0,0 9-129,0 2 0,0 10 0,5 4-129,2 0 129,4 2-129,1-1 0,4-1 0,0-7 0,1-6 0,0-10 0,5-9 0,1-9 0,2-9 0,3-19 0,-1-10 0,3-6 129,0-8-129,1-3 129,-7 0 0,0 3 129,-7 8-258,-4 8 129,-3 8 0,-2 12-129,-8 16 0,0 0-129,14 18 0,-9 8 129,2 6 129,4 8-258,3 1 129,4 3 258,0-3-258,5-4 258,0-7-129,4-1 0,-4-9 0,5-6 0,-3-12 129,2-2-129,0-13 129,1-6-128,-3-10-130,0-7 0,-4-4 0,-5-5 0,-5 1 0,-9-1 0,-2 6 0,-15 0-259,-4 10-257,-8 3 258,2 8-129,-3 2-129,6 7 0,3 2 258,19 7-129,-23-4 258,23 4 129,0 0 0,0 0 0,17 0 0,1 2 129,5-2 0,1 0 129,6 0 0,-2-3 0,4-3 0,-3-1 0,1 4 0,-3-1-129,3 4 129,-5 0-129,3 2 0,-3 7 0,2 7 0,-2 1 129,0 8-387,-4 4 258,-1 5-258,-6 5 258,-5 3-387,-4 5 258,-5-1-516,0 4 129,-9-11-387,9 16-903,-23-18-3096,14-5 0,-2-10-258,8-6-258</inkml:trace>
          <inkml:trace contextRef="#ctx0" brushRef="#br0" timeOffset="8288.4741">12900 870 11997,'92'-34'4902,"-52"22"-387,-3-2 258,-9-9-2838,13 15-903,-10-9-387,6 1-258,-3-6-129,0-1 258,-4-5-258,-2 1 0,-6-3 0,-8 0 0,-9-2-258,-5 7 129,-11 3-129,-12 8-129,-5 9-129,-6 5 258,-3 7-129,-2 12-129,1 12 129,4 4 0,6 10 0,8 4 0,10 7 129,8-1-129,2 0 129,18 2 0,8-6 0,8 1 129,5-9-258,4-8 129,5-6-129,0-13-258,5 2-258,-13-22-1419,6-1-2709,-3-13 129,-1-5-387,-4-9 0</inkml:trace>
          <inkml:trace contextRef="#ctx0" brushRef="#br0" timeOffset="8543.4887">13946 705 9288,'60'-15'4773,"-24"14"129,14 1-387,7-11-2064,28 15-903,-3-4 0,30 5-516,0-5-258,14 7-258,-7-7 0,-1 5-258,-13-5 0,-16 4 0,-18-4-128,-18 0-130,-19 2-130,-16-2-128,-18 0-516,0 0-2967,0 0-1290,-30-6 129,1 1-516,-12-4-129</inkml:trace>
          <inkml:trace contextRef="#ctx0" brushRef="#br0" timeOffset="4044.2314">6370 57 9933,'0'0'4773,"0"0"-129,16 11-258,-16 8-2580,5 29-774,-5-7-129,9 23-129,-9 2-129,6 9-387,-3 0 129,3 3-129,-3 0-129,2 2 0,-1-1 0,1-5-258,1-8 129,-1-7 0,0-6-258,-5-14 129,4-5-129,-4-18 0,0-16-387,0 0-387,0 0-903,-4-27-2322,1-8-387,-1-10-258,-1-12-129</inkml:trace>
          <inkml:trace contextRef="#ctx0" brushRef="#br0" timeOffset="4396.2515">6324 171 10836,'37'-91'4773,"-3"50"-387,9 13-387,-4-9-2322,21 22-516,-5-2-387,9 17-258,-5 0-129,0 16-129,-8 5 0,-4 9-129,-14 2 0,-11 4 0,-15-1 0,-7 1 0,-21 0-129,-13-3 0,-11 1 0,-8-5 0,-6 1-129,-7-9 0,2 1 0,-3-10 0,3-3-129,0-7 129,5-2-258,4 0-129,12-2-387,-5-12-2322,18 7-1161,10 5-516,20 2 0,0 0-129</inkml:trace>
          <inkml:trace contextRef="#ctx0" brushRef="#br0" timeOffset="5096.2915">7112 925 6063,'34'32'4902,"-34"-32"-258,26 20-129,-26-20-1161,0 0-1806,31 19-387,-31-19-258,23-7-258,-16-9-258,7 0 0,-5-9-129,3-3 0,-5-9-129,1-4-129,-3-2 129,-5-3-129,0-1-129,-2-1-129,-3 8-387,-15-3 0,10 16-387,-21-7-129,15 18-645,-21-5 0,17 19 0,-19-8 0,23 10 258,-14 0 0,30 0 774,-25 8 774,25-8 516,0 0 645,9 9 258,23 0 258,-16-9 0,27 0 129,-20-2-258,21 2-129,-19-3-516,13 3-129,-14-4-129,5 4-129,-8-1-129,1 1-129,-5 0 0,1 0-129,-2 0 0,0 1 0,-16-1 0,29 18 0,-29-18-129,28 29 129,-15-8 0,-3 4-129,-1 5 129,-2 0-387,-1 8 129,-6-5-387,3 14-387,-3-19-774,4 22-1419,-4-14-1548,5-3-258,4-2-129,3-8-258</inkml:trace>
          <inkml:trace contextRef="#ctx0" brushRef="#br0" timeOffset="5476.3133">8085 628 7998,'0'-44'4515,"-18"31"129,-2 12-387,-4 2-1419,-10 6-1548,18 15-645,-11 1 0,11 9-258,-2 0 129,11 9-258,0-4 129,7 8-129,5-4 0,10 3 0,2-7-129,7-1 0,0-6 0,5-8 129,-1-12-129,4-6 258,-1-11-129,2-15 0,-6-11 129,0-10-129,-9-9-129,-8-5 129,-10-1-258,-9-1 0,-14 6-387,-18 3 0,0 18-774,-21-7-1419,5 24-2322,0 10 0,9 5-258,6 12-258</inkml:trace>
        </inkml:traceGroup>
      </inkml:traceGroup>
    </inkml:traceGroup>
    <inkml:traceGroup>
      <inkml:annotationXML>
        <emma:emma xmlns:emma="http://www.w3.org/2003/04/emma" version="1.0">
          <emma:interpretation id="{1EBDBFFE-F538-490E-B25D-938838074829}" emma:medium="tactile" emma:mode="ink">
            <msink:context xmlns:msink="http://schemas.microsoft.com/ink/2010/main" type="paragraph" rotatedBoundingBox="2033,2907 17317,2275 17384,3887 2100,4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5AE5F4-353E-419E-A4CC-9EB5D549105E}" emma:medium="tactile" emma:mode="ink">
              <msink:context xmlns:msink="http://schemas.microsoft.com/ink/2010/main" type="line" rotatedBoundingBox="2033,2907 17317,2275 17384,3887 2100,4520"/>
            </emma:interpretation>
          </emma:emma>
        </inkml:annotationXML>
        <inkml:traceGroup>
          <inkml:annotationXML>
            <emma:emma xmlns:emma="http://www.w3.org/2003/04/emma" version="1.0">
              <emma:interpretation id="{ADEEFC8D-D8B4-44B1-872D-1A5CEECBBE9C}" emma:medium="tactile" emma:mode="ink">
                <msink:context xmlns:msink="http://schemas.microsoft.com/ink/2010/main" type="inkWord" rotatedBoundingBox="2044,3159 2447,3143 2473,3768 2069,3785"/>
              </emma:interpretation>
              <emma:one-of disjunction-type="recognition" id="oneOf2">
                <emma:interpretation id="interp10" emma:lang="en-US" emma:confidence="1">
                  <emma:literal>1.</emma:literal>
                </emma:interpretation>
                <emma:interpretation id="interp11" emma:lang="en-US" emma:confidence="0">
                  <emma:literal>I.</emma:literal>
                </emma:interpretation>
                <emma:interpretation id="interp12" emma:lang="en-US" emma:confidence="0">
                  <emma:literal>l.</emma:literal>
                </emma:interpretation>
                <emma:interpretation id="interp13" emma:lang="en-US" emma:confidence="0">
                  <emma:literal>..</emma:literal>
                </emma:interpretation>
                <emma:interpretation id="interp14" emma:lang="en-US" emma:confidence="0">
                  <emma:literal>1,</emma:literal>
                </emma:interpretation>
              </emma:one-of>
            </emma:emma>
          </inkml:annotationXML>
          <inkml:trace contextRef="#ctx0" brushRef="#br1" timeOffset="17079.977">749 2553 4902,'0'0'4386,"0"-25"0,0 25 129,0 0-1419,0 0-645,0 0-516,0-20-516,0 20-387,0 0-258,0 0-258,0 0-129,0 0-129,0 0-129,0 18 0,0-2 0,0 7 0,0 4 0,0 7 0,0 3 0,0 4 129,-2 2 0,2-1 0,0 3 0,0-2-258,0-1 258,2-1-129,2-3 129,1-8-258,0 0-129,1-7 0,-1 0 0,-5-23-258,11 29-387,-11-29-903,0 0-2451,0 0-774,0 0-129,0 0 0</inkml:trace>
          <inkml:trace contextRef="#ctx0" brushRef="#br1" timeOffset="18575.0625">1135 3042 14061,'11'-16'5160,"-11"16"-387,9-18 129,-9 18-2709,0 0-1161,0 0-386,0 0-646,0 0 0,0 0 0,0 0 0,0 0 0,0 0 0,0 0 0,0 0 0,0 0-1291,0 9-3482,0-9-387,0 0 129,0 0-516</inkml:trace>
        </inkml:traceGroup>
        <inkml:traceGroup>
          <inkml:annotationXML>
            <emma:emma xmlns:emma="http://www.w3.org/2003/04/emma" version="1.0">
              <emma:interpretation id="{38D05BBB-6E4F-4273-8479-5541BBC0412A}" emma:medium="tactile" emma:mode="ink">
                <msink:context xmlns:msink="http://schemas.microsoft.com/ink/2010/main" type="inkWord" rotatedBoundingBox="3062,3024 5221,2935 5264,3972 3105,4061"/>
              </emma:interpretation>
              <emma:one-of disjunction-type="recognition" id="oneOf3">
                <emma:interpretation id="interp15" emma:lang="en-US" emma:confidence="1">
                  <emma:literal>The</emma:literal>
                </emma:interpretation>
                <emma:interpretation id="interp16" emma:lang="en-US" emma:confidence="0">
                  <emma:literal>Tie</emma:literal>
                </emma:interpretation>
                <emma:interpretation id="interp17" emma:lang="en-US" emma:confidence="0">
                  <emma:literal>Toe</emma:literal>
                </emma:interpretation>
                <emma:interpretation id="interp18" emma:lang="en-US" emma:confidence="0">
                  <emma:literal>They</emma:literal>
                </emma:interpretation>
                <emma:interpretation id="interp19" emma:lang="en-US" emma:confidence="0">
                  <emma:literal>Thew</emma:literal>
                </emma:interpretation>
              </emma:one-of>
            </emma:emma>
          </inkml:annotationXML>
          <inkml:trace contextRef="#ctx0" brushRef="#br1" timeOffset="18057.0328">1749 2377 7482,'0'0'4515,"0"0"-129,0 0-129,9-4-2064,-9 4-258,42 0-516,-13 0-129,19 6-387,-2-6-129,20 5-129,2-5-258,17 0 0,4 0 0,5-4-258,-3-1 129,-4-2-129,-9 0-129,-12 1 0,-11 5-129,-17-5-258,-12 6-258,-26 0-903,0 0-3225,0 0 0,-14 23-129,-13-8-387</inkml:trace>
          <inkml:trace contextRef="#ctx0" brushRef="#br1" timeOffset="19368.1078">2371 2505 9933,'0'0'4902,"7"-18"-258,-7 18-129,-3-16-2322,3 16-903,0 0-387,-2 9-258,2-9-258,-5 30-129,3-5 0,2 9 0,0 7 0,0 10 0,0 5 0,0 4 0,2-1 0,0 5-129,1-4 129,-1-1-258,0-4 129,1-5 0,-1-7-258,0-8 129,1-1-129,-3-11-129,6-2-129,-6-21-129,5 29-645,-5-29-2838,0 0-903,-9-4 129,4-15-129</inkml:trace>
          <inkml:trace contextRef="#ctx0" brushRef="#br1" timeOffset="19932.1401">2590 2530 10707,'0'-30'4515,"0"30"0,16-11-129,-9 22-2451,-7-11-1161,18 30-129,-9-9 0,7 11-129,-7 2-129,5 10 0,-3-1 0,-1 7 0,-1 0-129,-3 1 0,-1 1 0,-1 1-129,-1-3 129,-1-2-258,-2-2 0,0-7 0,0-3 0,0-7-129,0-8 129,0-21 0,2 18 0,-2-18 0,7-13 0,0-12-129,2-7 258,7-7-129,0-5 129,5-4-258,1 1 129,2 3 0,-2 5-129,1 9 258,-4 5-258,-1 9 129,-18 16-129,30-7 258,-13 7 129,0 16-129,3 5 129,-1 6-129,3 5 129,1 3-129,-2 4 0,-1 0-129,-2 2-258,-6-5-129,4 5-516,-16-18-1161,11 5-2709,-9-4 0,-2-24-258,5 23-258</inkml:trace>
          <inkml:trace contextRef="#ctx0" brushRef="#br1" timeOffset="20324.1625">3373 3111 11739,'60'-23'4773,"-24"11"-387,5 1 258,9 8-2838,-15-17-516,11 11-516,-12-9-129,2 6-258,-13-9 0,-4 3-129,-11-4-129,-8 3 129,-8-1-258,-15 3 0,-7 4 0,-7 6-129,-8 5 129,1 2-129,-2 9 129,1 11-129,6 6 129,5 6 0,8 4 0,8 5 0,7 3 0,9 1 0,4 1 0,18-7 0,12 0-129,12-8 129,11-3-258,4-14-129,14 6-516,-11-22-1806,8-2-2064,-3-4 129,-8-12-387,-6 4-258</inkml:trace>
        </inkml:traceGroup>
        <inkml:traceGroup>
          <inkml:annotationXML>
            <emma:emma xmlns:emma="http://www.w3.org/2003/04/emma" version="1.0">
              <emma:interpretation id="{B33CE866-E625-45BF-BDBA-5B484958FCF6}" emma:medium="tactile" emma:mode="ink">
                <msink:context xmlns:msink="http://schemas.microsoft.com/ink/2010/main" type="inkWord" rotatedBoundingBox="5724,2832 10463,2636 10527,4171 5788,4367"/>
              </emma:interpretation>
              <emma:one-of disjunction-type="recognition" id="oneOf4">
                <emma:interpretation id="interp20" emma:lang="en-US" emma:confidence="1">
                  <emma:literal>problem</emma:literal>
                </emma:interpretation>
                <emma:interpretation id="interp21" emma:lang="en-US" emma:confidence="0">
                  <emma:literal>Problem</emma:literal>
                </emma:interpretation>
                <emma:interpretation id="interp22" emma:lang="en-US" emma:confidence="0">
                  <emma:literal>problems</emma:literal>
                </emma:interpretation>
                <emma:interpretation id="interp23" emma:lang="en-US" emma:confidence="0">
                  <emma:literal>Problems</emma:literal>
                </emma:interpretation>
                <emma:interpretation id="interp24" emma:lang="en-US" emma:confidence="0">
                  <emma:literal>prober</emma:literal>
                </emma:interpretation>
              </emma:one-of>
            </emma:emma>
          </inkml:annotationXML>
          <inkml:trace contextRef="#ctx0" brushRef="#br1" timeOffset="21504.23">4483 2777 8901,'30'-48'4515,"2"36"129,11 8-258,14 4-1677,-8 0-1161,24 16-258,-10-4-387,2 10-258,-11-4 0,-4 3-258,-17-1 129,-9 3-258,-19-4 0,-5-1-129,-23 0 129,-11-4-258,-14 0 0,-14-7-258,-4 4-258,-7-9-129,9 7-387,-7-9-645,25 0-2322,-3-2-645,10-5-258,14 5 0,6-3-129</inkml:trace>
          <inkml:trace contextRef="#ctx0" brushRef="#br1" timeOffset="21197.2124">4520 2830 12642,'21'-17'5031,"-4"13"-645,-17 4 516,0 0-3225,10 27-774,-10-6 129,9 16-516,-5 3 129,1 11-258,-3 6 0,0 9-128,-2 7-259,0 2 0,-4-3 0,0 1 0,-1-3 0,2-10 0,-1-5 0,0-15 0,4-7 0,0-11-259,0-6 130,0-16-129,0 0-129,0 0-258,-1 16-516,-15-25-1806,16 9-1806,-20-30 0,13 5-258,0-9-387</inkml:trace>
          <inkml:trace contextRef="#ctx0" brushRef="#br1" timeOffset="22140.2664">5095 3088 12771,'74'9'5031,"-38"-9"-516,-2 0 258,7 4-3225,-18-8-516,9-1-258,-11-13-258,2 0-258,-3-5 0,-4-2 0,-4-5-129,-5-4-129,-3 0-129,-4-1 0,-2 3-129,-10 2 129,-4 5-387,-7 2 258,3 7-258,-3 3 129,5 6 0,-1 2-129,19 5 129,-25 0 0,25 0 129,0 0 0,-4 9 0,4-9 129,0 0 0,18 21 258,-18-21-129,30 11 258,-30-11 0,34 5 129,-16-5-129,3 0 258,-1-2-129,5 0 0,-4-3 0,7 3 0,-3-1 0,4 3-129,-4 0 0,1 0-129,-1 3 0,0 6-129,-4 4 258,-1-1-258,-4 2 258,-2 6-258,-3 1 129,-4 1-129,-2 2 0,-3 1-258,0 6 0,-2-7-516,0 16-645,-5-15-2451,3 1-1032,2 1 129,0-4-258,7-3-387</inkml:trace>
          <inkml:trace contextRef="#ctx0" brushRef="#br1" timeOffset="22524.2884">6256 2864 8772,'-2'-19'4515,"-24"4"-258,6 15 129,-5 8-1290,-3 0-1935,10 14-387,-5-3 0,10 8-387,-1 0 258,9 5-258,0-2-129,5 4 129,7-4-129,10 2 0,-1-7 0,9 0 0,-3-9 0,6-6 129,-1-8-129,5-2 129,-5-16-129,1-9 130,-7-7-388,-5-3 0,-7-8 0,-9 0 0,-1 1 0,-19 3 0,-7 7-130,-12 3-644,9 20-1290,-15-1-2709,5 8-258,-1 2 0,5 9-387</inkml:trace>
          <inkml:trace contextRef="#ctx0" brushRef="#br1" timeOffset="23380.3373">6690 2190 9159,'9'-76'4902,"-7"49"-258,-2 27-129,0 0-903,2 9-2322,8 33-387,-8 5-258,7 20-129,-4 3 0,6 11-258,-4 0 0,-1 2 0,-3-8-129,1-4 0,-3-11 129,-1-8-258,0-9 129,0-13 0,0-5 0,0-25-129,2 19 0,-2-19 0,13-10-129,-3-10 258,6-3-387,6-4 258,3-3-129,5 2 129,4 3-258,1 3 258,3 8-129,1 7 129,-2 7 0,-1 5 0,-4 11 258,-4 9-258,-5 2 258,-3 3-129,-8 2 129,-6 0-129,-6-1 1,-9-5-130,-14-3 0,-9-1 0,-13-8 0,-3-2 0,-9-4 0,-2-5 0,-3-3 0,3 0 0,3-9 0,2-3 0,11-1 0,6-1 0,7 2 0,5-4-388,25 16-386,-25-29-645,25 29-2322,9-19-1290,-9 19 387,25-27-774,-6 11 129</inkml:trace>
          <inkml:trace contextRef="#ctx0" brushRef="#br1" timeOffset="23696.3554">7395 2138 14319,'17'-23'4902,"-17"23"-258,0 0 129,0 0-3612,22 34-387,-15 3-258,5 20 0,-1 6-129,3 11 0,-3 6-129,1 6-128,-1-1-130,-2-5 0,2-2 0,-4-10 0,3-2 0,-4-16-904,12 7-902,-15-22-2838,11-8-387,-14-27-129,31 18-129</inkml:trace>
          <inkml:trace contextRef="#ctx0" brushRef="#br1" timeOffset="24088.3778">7822 2928 11352,'49'-26'4773,"-17"13"0,8-1-129,4-9-1806,9 14-1419,-12-12-645,11 6-129,-11-4-516,-4 3 258,-10-6-258,-11 5 0,-16-1 0,-4 2-129,-17 0 0,-11 2 0,-7 3 0,-7 4 0,-1 5-129,-1 2 129,4 4-129,6 10 129,6 4 0,9 6 0,9 5 0,7 5 0,7-1 258,9 1-129,12 2 0,11-2 0,6-6 130,6-1-259,4-6 0,-2-7 0,1 1-259,-8-14-257,7 7-903,-25-8-2838,9-11-645,-5-9 129,-3-1-258</inkml:trace>
          <inkml:trace contextRef="#ctx0" brushRef="#br1" timeOffset="24688.4121">8425 2692 13416,'0'0'4902,"0"0"0,14 3-258,11 24-3225,-11-8-387,13 13 0,-8-1-258,4 4-387,-3-1-128,-6 0-259,-1 0 0,-8-8 0,0-3 0,-5-5-130,0-18 1,0 0 0,0 0 0,0 0 0,0-25 129,0-3 0,0-2-129,6-6 0,1 4 0,0 2 129,3 1-129,-1 10 129,2 1-129,-11 18 258,27-11-129,-27 11 0,26 4 129,-26-4-129,29 23 129,-29-23 0,27 28 0,-27-28 0,16 27 0,-16-27-129,8 22 129,-8-22-129,0 0 0,0 0 0,0 0 0,16 1 0,-16-1-258,22-21 258,-8 0-129,6-3 258,-3 0-258,5 0 258,-4 3 0,-2 5 0,0 2 0,0 9 1,-16 5-130,32 5 0,-16 13 0,3 5 0,2 7 0,3 4 0,1 5 0,-4-2 0,4 4 0,-15-11-259,15 15-2321,-18-18-2193,-3-4-387,-4-5 0,0-18-387</inkml:trace>
        </inkml:traceGroup>
        <inkml:traceGroup>
          <inkml:annotationXML>
            <emma:emma xmlns:emma="http://www.w3.org/2003/04/emma" version="1.0">
              <emma:interpretation id="{6A939A52-684D-43A9-B1BF-AA99982018C8}" emma:medium="tactile" emma:mode="ink">
                <msink:context xmlns:msink="http://schemas.microsoft.com/ink/2010/main" type="inkWord" rotatedBoundingBox="11367,2908 12421,2864 12448,3511 11393,3555"/>
              </emma:interpretation>
              <emma:one-of disjunction-type="recognition" id="oneOf5">
                <emma:interpretation id="interp25" emma:lang="en-US" emma:confidence="1">
                  <emma:literal>is</emma:literal>
                </emma:interpretation>
                <emma:interpretation id="interp26" emma:lang="en-US" emma:confidence="0">
                  <emma:literal>'is</emma:literal>
                </emma:interpretation>
                <emma:interpretation id="interp27" emma:lang="en-US" emma:confidence="0">
                  <emma:literal>"is</emma:literal>
                </emma:interpretation>
                <emma:interpretation id="interp28" emma:lang="en-US" emma:confidence="0">
                  <emma:literal>if</emma:literal>
                </emma:interpretation>
                <emma:interpretation id="interp29" emma:lang="en-US" emma:confidence="0">
                  <emma:literal>ig</emma:literal>
                </emma:interpretation>
              </emma:one-of>
            </emma:emma>
          </inkml:annotationXML>
          <inkml:trace contextRef="#ctx0" brushRef="#br1" timeOffset="25408.4533">10056 2329 13029,'17'-54'4773,"-9"35"-516,-8 19 129,21 0-3354,-21 0-774,12 18-516,1 10-903,-8 1-3225,6-1 129,8 4-387,1-7 0</inkml:trace>
          <inkml:trace contextRef="#ctx0" brushRef="#br1" timeOffset="25222.4427">10113 2606 13803,'23'-18'4902,"-7"18"-516,-16 0 129,0 25-3612,0 4-516,0-1 129,0 8-129,0-1 0,0 1-129,0-2-258,-2-7-258,2 1-258,0-28-1290,-11 20-2580,11-20-129,0 0-258,0 0-387</inkml:trace>
          <inkml:trace contextRef="#ctx0" brushRef="#br1" timeOffset="25836.4778">10842 2494 13803,'0'0'4515,"0"0"-258,0 0 0,-27 2-3612,-3 9-387,0 3 0,-4-2-129,4 4-129,5-1 0,25-15 129,-20 24 0,20-24 0,23 24 0,9-12 129,4-1-129,12 3 258,2-3-129,7 6 0,-7-2 129,1 4-129,-8-1-129,-4 3 129,-11-3 0,-6 3 0,-15-3 129,-7 0-258,-16-4 258,-13-1-258,-10-4 130,-9-4-259,-5-3 0,-9-2 0,-2 0-259,-2-11 1,7 0-258,0-3 0,15 7-516,-9-11-1677,21 9-2193,7 2 258,25 7-387,-16-5 0</inkml:trace>
        </inkml:traceGroup>
        <inkml:traceGroup>
          <inkml:annotationXML>
            <emma:emma xmlns:emma="http://www.w3.org/2003/04/emma" version="1.0">
              <emma:interpretation id="{B5DAF525-B842-4141-A466-70833C183459}" emma:medium="tactile" emma:mode="ink">
                <msink:context xmlns:msink="http://schemas.microsoft.com/ink/2010/main" type="inkWord" rotatedBoundingBox="13211,2445 17317,2275 17373,3623 13267,3793"/>
              </emma:interpretation>
              <emma:one-of disjunction-type="recognition" id="oneOf6">
                <emma:interpretation id="interp30" emma:lang="en-US" emma:confidence="1">
                  <emma:literal>stated</emma:literal>
                </emma:interpretation>
                <emma:interpretation id="interp31" emma:lang="en-US" emma:confidence="0">
                  <emma:literal>slated</emma:literal>
                </emma:interpretation>
                <emma:interpretation id="interp32" emma:lang="en-US" emma:confidence="0">
                  <emma:literal>Stated</emma:literal>
                </emma:interpretation>
                <emma:interpretation id="interp33" emma:lang="en-US" emma:confidence="0">
                  <emma:literal>staled</emma:literal>
                </emma:interpretation>
                <emma:interpretation id="interp34" emma:lang="en-US" emma:confidence="0">
                  <emma:literal>started</emma:literal>
                </emma:interpretation>
              </emma:one-of>
            </emma:emma>
          </inkml:annotationXML>
          <inkml:trace contextRef="#ctx0" brushRef="#br1" timeOffset="26536.5178">12276 2452 11352,'12'-20'4644,"-5"-14"-129,-7 34 0,-10-16-2838,-19 5-774,8 11-258,-11 0-387,1 2-258,-1 11-129,2-1 0,5 4 0,4-2 0,8 2-129,13-16 129,-5 29 129,5-29 0,23 23 0,6-9 129,5-1 129,6 3 0,3 0 129,3 1-129,-3 1 129,-2 4 0,-5-6-129,-6 1 0,-11-1 0,-6 0 0,-13-16 0,0 27 0,-16-14-129,-7-5 0,-9 1 0,-6-3-129,-4-3 0,-3-3 0,1 0-129,-1 0 0,4-3-129,2-6 0,5 2-258,1-6-258,15 11-516,-12-10-2838,14 3-387,16 9-387,-13-19 0</inkml:trace>
          <inkml:trace contextRef="#ctx0" brushRef="#br1" timeOffset="27632.5805">12493 2389 10965,'0'-16'4773,"0"16"-129,21-5 0,11 7-2580,-32-2-516,46 3-516,-23 1-387,11 8-129,-2-1-258,7 3 129,2 0-258,5 4 0,6-4 129,7 1-258,7-3 129,8-5-129,6-3 129,6-4-129,1 0 0,-2-9 0,-10-2 129,-11-5-129,-14 0 0,-18-2 0,-20 2 129,-12 16-129,-25-25 0,-12 17 0,-4 2 0,-7 6 0,2 0-129,1 11 129,6 5 0,7 2 0,7 1-129,8 3 129,4 3 0,8-2 0,5-4 0,0 3 129,5-1-129,8 0 0,1-1 0,4-1 0,-1-4 0,1-3 0,2-3 0,1-4-129,-1-5 129,1 0 0,0-7 0,1-7 129,1-4 0,2-3-129,0-4 129,-1 2-129,1 0 130,2 3-130,0 6 0,-1 3 0,1 8-130,-2 3 130,0 9-129,-2 7 0,0 7-129,-7 0-258,5 9-129,-13-13-645,17 13-903,-18-14-2838,-7-18 387,28 14-516,-28-14 258</inkml:trace>
          <inkml:trace contextRef="#ctx0" brushRef="#br1" timeOffset="26928.5403">12815 1893 12255,'-4'-43'4902,"2"25"-129,2 18 0,0-23-1935,0 23-1806,0 0-258,23 27-129,-16-2-258,8 14 1,-5 7-388,6 18 0,-3 4 0,3 5 0,-4 3 0,1 3 0,-3-5 0,-1-6 0,0-2 0,-3-16 0,1-2-517,-7-16-386,7 5-903,-16-14-2967,4-7-129,5-16-258,-25 11 0</inkml:trace>
          <inkml:trace contextRef="#ctx0" brushRef="#br1" timeOffset="28122.6086">13827 2475 10965,'-6'-20'4902,"30"-1"-258,13 15-129,14 8-1935,-3-2-1548,20 7-516,-6 2-516,-3-7-1419,0 7-2967,-4 2-129,-9-4-258,-5-2-387</inkml:trace>
          <inkml:trace contextRef="#ctx0" brushRef="#br1" timeOffset="27956.5991">14113 1829 14706,'-5'-73'5031,"-1"48"-129,6 25-258,-1-28-2967,1 28-903,3 12 0,10 13-515,-6 7-259,5 18 0,-1 10 0,3 22 0,-1 9 0,-3 8 0,-1 5 0,-4 1 0,-1-4 0,-4-7 0,0-8 0,-4-21 0,-4-8 0,-5-18 0,4-3 0,-14-27-1678,23-9-3095,-25 0-516,9-16 258,-5-11-516</inkml:trace>
          <inkml:trace contextRef="#ctx0" brushRef="#br1" timeOffset="28580.6348">14593 2476 13029,'54'15'5160,"-22"-10"-258,5 2-129,2-7-2322,7 5-1677,-8-5-129,5 0-258,-8-7 0,-1-3-128,-11-8-259,-9-3 0,-10-3 0,-8-1 0,-17 6-130,-15-2-128,-5 8 0,-10 2-129,1 11 129,-3 0 0,6 13 0,5 6 0,10 6 129,10 2 129,8 3 0,12 4 0,2-2 129,11 4 0,9-4 129,5 0-129,1-2 0,4-2 0,-1-6-129,-1-3 129,-1-3-129,-2-7 129,-2-2-129,2-7-129,0 0 0,-2-5-387,11 1-645,-18-8-3483,14-6-129,-3-1-258,-1-1 0</inkml:trace>
          <inkml:trace contextRef="#ctx0" brushRef="#br1" timeOffset="29204.6704">15577 2526 11223,'64'-32'4902,"-37"13"-129,-6-4-129,-21 23-2451,11-45-1032,-11 24-516,-11-6-258,-14 7-258,-7 6 0,-3 5-129,-6 9-129,-2 0 129,2 13-129,6 8 129,4 6-129,8 1 129,11 3-129,6-1 129,6 0 0,15 0 129,8-5-129,9-2 129,3-7 0,8-5 129,-2-9 0,3-2 0,-3-18 0,2-9-129,-9-12 129,-2-14-258,-9-10 0,-9-11-129,-3-6 129,-9-4-129,-2 2 0,-2 8 129,-7 8 0,0 12 0,0 15 129,4 21 0,5 18 129,0 16 129,5 20-129,15 26 259,3 11-517,9 20 0,2 6 0,5 8 0,0 2 0,-4-4 0,3 1 0,-29-26-2323,5 2-2579,-14-16-387,-7-6-129,-20-12-258</inkml:trace>
        </inkml:traceGroup>
      </inkml:traceGroup>
    </inkml:traceGroup>
    <inkml:traceGroup>
      <inkml:annotationXML>
        <emma:emma xmlns:emma="http://www.w3.org/2003/04/emma" version="1.0">
          <emma:interpretation id="{33766F46-27AD-4D07-A724-B4797E896D28}" emma:medium="tactile" emma:mode="ink">
            <msink:context xmlns:msink="http://schemas.microsoft.com/ink/2010/main" type="paragraph" rotatedBoundingBox="1892,5058 22920,3758 23218,8579 2190,98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4675D2-8044-438B-B342-4CAF63E25D8A}" emma:medium="tactile" emma:mode="ink">
              <msink:context xmlns:msink="http://schemas.microsoft.com/ink/2010/main" type="inkBullet" rotatedBoundingBox="1900,5068 2898,5017 2936,5768 1938,5819"/>
            </emma:interpretation>
            <emma:one-of disjunction-type="recognition" id="oneOf7">
              <emma:interpretation id="interp35" emma:lang="en-US" emma:confidence="1">
                <emma:literal>2.</emma:literal>
              </emma:interpretation>
              <emma:interpretation id="interp36" emma:lang="en-US" emma:confidence="0">
                <emma:literal>2</emma:literal>
              </emma:interpretation>
              <emma:interpretation id="interp37" emma:lang="en-US" emma:confidence="0">
                <emma:literal>2,</emma:literal>
              </emma:interpretation>
              <emma:interpretation id="interp38" emma:lang="en-US" emma:confidence="0">
                <emma:literal>Z.</emma:literal>
              </emma:interpretation>
              <emma:interpretation id="interp39" emma:lang="en-US" emma:confidence="0">
                <emma:literal>I.</emma:literal>
              </emma:interpretation>
            </emma:one-of>
          </emma:emma>
        </inkml:annotationXML>
        <inkml:trace contextRef="#ctx0" brushRef="#br1" timeOffset="31423.7974">961 4833 5031,'0'0'4515,"-22"0"129,22 0-129,0 0-1290,-26-14-774,26 14-387,-9-30-516,9 12-387,0-14-387,9 2-258,0-11-129,10 2-129,4-6 0,9 3-129,2 1 129,5 3-129,0 8 0,2 5-129,-2 9 0,-1 9 0,-3 7 129,-8 9-129,-4 12 0,-7 11-129,-7 7 129,-9 8 0,-7 6 0,-16 4-129,-9 2 129,-9-4-129,-5 0 0,-8-7 0,-1-2 0,-2-8 0,4-5 0,1-4 0,4-4 0,4-4 129,1-5-129,4 0 129,7-2 0,4-3 0,6-2 0,4-2 0,18-7 0,-19 9 0,19-9 0,0 0 129,0 0 0,0 0 0,0 0 0,19 9 129,3-9 0,10 0-129,5 0 129,13 0 0,3 0-129,8 0-129,1 0 0,-1-4-258,4 4-258,-10-5-1032,20 1-2709,-18 1-774,-4-4 516,-1 1-903</inkml:trace>
        <inkml:trace contextRef="#ctx0" brushRef="#br1" timeOffset="33925.9405">1582 5120 15222,'23'-16'5031,"-7"3"-387,-16 13-516,0 0-2967,0 0-258,0 0-387,0 0-129,0 0-258,0 0 0,0 0-258,0 0-258,0 0-774,0 0-2709,0 0-903,0 0 0,0 0-387,0 0-516</inkml:trace>
      </inkml:traceGroup>
      <inkml:traceGroup>
        <inkml:annotationXML>
          <emma:emma xmlns:emma="http://www.w3.org/2003/04/emma" version="1.0">
            <emma:interpretation id="{B169EFB4-5DC5-469A-B946-40D5365C0304}" emma:medium="tactile" emma:mode="ink">
              <msink:context xmlns:msink="http://schemas.microsoft.com/ink/2010/main" type="line" rotatedBoundingBox="3459,4897 22938,3908 23037,5865 3559,6854"/>
            </emma:interpretation>
          </emma:emma>
        </inkml:annotationXML>
        <inkml:traceGroup>
          <inkml:annotationXML>
            <emma:emma xmlns:emma="http://www.w3.org/2003/04/emma" version="1.0">
              <emma:interpretation id="{04ADD5B1-55E0-4400-BA9A-7BACAAD678D2}" emma:medium="tactile" emma:mode="ink">
                <msink:context xmlns:msink="http://schemas.microsoft.com/ink/2010/main" type="inkWord" rotatedBoundingBox="3463,4961 5708,4847 5766,5997 3521,6111"/>
              </emma:interpretation>
              <emma:one-of disjunction-type="recognition" id="oneOf8">
                <emma:interpretation id="interp40" emma:lang="en-US" emma:confidence="1">
                  <emma:literal>The</emma:literal>
                </emma:interpretation>
                <emma:interpretation id="interp41" emma:lang="en-US" emma:confidence="0">
                  <emma:literal>the</emma:literal>
                </emma:interpretation>
                <emma:interpretation id="interp42" emma:lang="en-US" emma:confidence="0">
                  <emma:literal>Tie</emma:literal>
                </emma:interpretation>
                <emma:interpretation id="interp43" emma:lang="en-US" emma:confidence="0">
                  <emma:literal>Toe</emma:literal>
                </emma:interpretation>
                <emma:interpretation id="interp44" emma:lang="en-US" emma:confidence="0">
                  <emma:literal>They</emma:literal>
                </emma:interpretation>
              </emma:one-of>
            </emma:emma>
          </inkml:annotationXML>
          <inkml:trace contextRef="#ctx0" brushRef="#br1" timeOffset="33419.9116">2149 4310 8127,'0'0'4515,"0"0"129,9 0-258,10 11-1419,5-11-1290,27 4-129,-1-4-258,28 0-387,1-2-129,20 2-258,1-7 0,12 1-258,-2-1 0,0 2 0,-8-2-128,-8 3-130,-12 2 0,-11-1 0,-14 3-130,-18-2-128,-5 2-258,-34 0-516,30 7-1677,-30-7-2064,-16 7-258,-11-1 129,-8 1-387</inkml:trace>
          <inkml:trace contextRef="#ctx0" brushRef="#br1" timeOffset="34683.9839">2807 4387 12126,'14'-23'4644,"-14"23"-387,15-16 0,-15 16-2838,7 10-387,3 12-129,-10-3-129,11 22-129,-7-2-129,5 18 0,-8 2-258,5 10 129,-5 6-258,3 2 129,-4-3-129,0-1-129,0-5 129,0-6-129,0-5 0,0-9 0,0-7 0,0-9-129,0-4 0,0-10-129,0-2 0,0-16-258,-2 18-258,2-18-516,0 0-903,0 0-2451,0-14 0,9-2-258,0-7-258</inkml:trace>
          <inkml:trace contextRef="#ctx0" brushRef="#br1" timeOffset="35260.0168">3229 4390 13029,'9'-30'4644,"-9"30"-387,0 0 258,0 0-3354,1 18-645,3 10 129,-4 3-258,0 15 129,0 2-258,0 12 0,0 3-129,0 4 0,0-1-129,0 2 258,0-4-258,0-2 129,0-5-129,0-4 0,-2-8-129,-1-8 129,-1-7 0,2-8-129,1-6 129,1-16 0,0 0 0,0 0 129,0-9-129,5-14 0,4-4 129,1-7-129,5-5 0,1 0 129,1-2-129,3 4 129,1 3 0,4 7 0,0 4 0,2 12 0,1 6 0,3 5 129,-1 11-129,0 10 0,0 6-129,-3 3 129,-4 4 0,-2 1-258,-1 1 129,-6-2-129,-1 0-258,-10-8-129,8 8-645,-11-34-1290,0 30-2580,0-30 387,0 20-516,0-20 129</inkml:trace>
          <inkml:trace contextRef="#ctx0" brushRef="#br1" timeOffset="35660.0395">3915 5122 10836,'47'-9'4386,"-22"3"258,7 3-516,8 3-2064,-13-14-645,16 10-387,-17-12-258,8 5-258,-12-8 0,-1 1-129,-12-3-129,-4 1-129,-5 0 0,-16 3-129,-7 1 0,-7 5-129,-6 7 0,-3 4 129,0 6-129,0 8 129,2 11-129,1 3 129,7 6-129,6 5 129,7 0-129,7 2 129,9 0 0,2-3 0,16-3 0,12-5 0,8-5-129,8-7 0,9 0-258,0-16-516,20 8-1677,-8-10-2064,-1-5 129,-2-6-516,-3-12-129</inkml:trace>
        </inkml:traceGroup>
        <inkml:traceGroup>
          <inkml:annotationXML>
            <emma:emma xmlns:emma="http://www.w3.org/2003/04/emma" version="1.0">
              <emma:interpretation id="{84AB85AA-63BE-43CD-B66B-C04B0FCF5765}" emma:medium="tactile" emma:mode="ink">
                <msink:context xmlns:msink="http://schemas.microsoft.com/ink/2010/main" type="inkWord" rotatedBoundingBox="6548,4896 11002,4670 11062,5844 6607,6071"/>
              </emma:interpretation>
              <emma:one-of disjunction-type="recognition" id="oneOf9">
                <emma:interpretation id="interp45" emma:lang="en-US" emma:confidence="1">
                  <emma:literal>number</emma:literal>
                </emma:interpretation>
                <emma:interpretation id="interp46" emma:lang="en-US" emma:confidence="0">
                  <emma:literal>numbers</emma:literal>
                </emma:interpretation>
                <emma:interpretation id="interp47" emma:lang="en-US" emma:confidence="0">
                  <emma:literal>Number</emma:literal>
                </emma:interpretation>
                <emma:interpretation id="interp48" emma:lang="en-US" emma:confidence="0">
                  <emma:literal>numbes</emma:literal>
                </emma:interpretation>
                <emma:interpretation id="interp49" emma:lang="en-US" emma:confidence="0">
                  <emma:literal>numbed</emma:literal>
                </emma:interpretation>
              </emma:one-of>
            </emma:emma>
          </inkml:annotationXML>
          <inkml:trace contextRef="#ctx0" brushRef="#br1" timeOffset="36465.0856">5264 4835 9675,'0'0'4644,"17"0"-129,-17 0-258,13 25-2322,1 7-645,-7-9-129,9 15-258,-7-6-258,5 7-258,-6-6 0,-1 3-129,-4-6 0,-1-3-258,-2-6 129,0-3-129,0-18 129,0 18-129,0-18 0,0 0 0,0-23 0,0 0 129,2-4 0,7-7-129,1-7 129,3-1-129,1-1 129,2 4 0,0 3 0,-2 6 0,0 7 129,-1 5-258,-13 18 129,25-12 0,-25 12-129,25 3 129,-25-3-129,30 30 129,-14-8-129,4 4 129,-3 5 0,3 2 0,-2 3-129,-2 0 0,-2 1 0,-2-3-129,-1-2 0,-6-4-258,2 1 0,-5-13-129,7 3-258,-9-19-387,11 22-645,-11-22-1161,0 0-1806,34-18 0,-11 0-129,11 2 0</inkml:trace>
          <inkml:trace contextRef="#ctx0" brushRef="#br1" timeOffset="36960.114">6062 4899 13674,'0'-32'4644,"-1"14"-258,1 18 129,0 0-3096,0 0-774,-2 18-129,2-18-258,-4 39 0,-1-14-129,5 5 0,-2 4 0,2 0 0,0-2-129,0-2 129,4 1-258,1-10 0,4 0 129,-9-21-129,19 25 129,-19-25 0,24 2 129,-8-2-129,0-11 0,3-5 258,1-7-129,-1-2 0,1-5 0,-1 0-129,-4-2 129,-1 1 0,-7 5 129,2 3-129,-4 3 129,-5 20-129,6-25 0,-6 25 0,0 0 1,0 0-130,0 0 0,10 16 0,-4 4 0,2 3 0,3 7 0,2 2 0,1 7-130,0-1 1,0 3-258,-5-9-129,9 8-645,-16-22-2064,7 4-1806,-9-22 129,25 10-258,-8-10-129</inkml:trace>
          <inkml:trace contextRef="#ctx0" brushRef="#br1" timeOffset="37585.1498">6658 4999 10707,'0'0'5031,"0"0"-387,18 14 258,-18-14-903,21 34-2967,-15-15-129,8 13-258,-7-3-129,4 1-258,-4-1-258,-2-3-129,-1-1 0,-2-7-258,-1-2 258,-1-16-129,0 0 0,0 0 0,0 0 129,11-25 0,-4-3 129,0-4 0,0-6 129,2-1-129,0 0 129,2 7 0,-4 3-129,0 8 129,0 5 0,-7 16-129,20-7 0,-20 7 129,25 7-129,-25-7 129,26 29-129,-12-12 129,1 1-258,-3 2 258,-1-3-258,-2 0 258,-9-17-258,12 24 129,-12-24 0,0 0 0,11 18 0,-11-18 129,0 0-129,25-7 129,-25 7 0,26-23 129,-26 23-129,29-25 0,-29 25 1,25-21-130,-25 21 0,16-11 0,-16 11 0,0 0 0,19 4 0,-19-4 0,24 23 0,-10-7 0,4 3 0,-1-1-259,3 3-128,-4-6-129,3 4-129,-19-19-516,40 18-1677,-21-18-2193,3-16 516,2-12-516,3-15 0</inkml:trace>
          <inkml:trace contextRef="#ctx0" brushRef="#br1" timeOffset="38124.1806">7761 4168 16125,'0'-30'5031,"-11"10"-129,11 20-129,0 25-3612,0 11-645,13 17-257,-6 9-259,7 20 0,-7 4 0,2 6 0,-3 1 0,-3-4 0,-3-6 0,0-14 0,0-15 0,-2-13 0,1-13 0,-3-8 0,4-20 0,0 0 0,0 0 0,4-16 0,4-4 0,3-3 0,0 0 0,3-2 0,2 0 0,2 4 0,1 7 0,5 3 0,2 7 0,4 4 0,2 4 0,2 10 0,-2 7 0,-1 4 0,-7 4 0,-4 1 0,-11 0 0,-9 1 0,-7-3 0,-18-1 0,-13-6 0,-6-1 0,-9-4 0,-8-6 0,-1-3 0,-2-3 0,5-4 0,4 0 0,11-5 0,1-8 0,14 4 0,1-10-1291,28 19-1160,-12-20-2451,12 20 129,0-25-258,0 25 0</inkml:trace>
          <inkml:trace contextRef="#ctx0" brushRef="#br1" timeOffset="38516.2028">8357 5024 13674,'96'0'4515,"-55"0"-258,-2 0 129,4 0-3354,-11-13-258,7 6-129,-11-9-258,4 0-129,-7-5 129,-3-1-258,-10-1 129,-5 2-129,-7 0 0,-3 3-129,3 18 0,-38-23-129,12 23 0,-5 0 129,-1 9-129,0 10 0,6 6 0,1 5 129,7 2 0,6 4 0,8 1 0,4 1 0,9-5 0,10 1-129,8-4 0,7-10-387,10 7-903,-3-13-2967,6-11-129,4-3-387,-6-3 129</inkml:trace>
          <inkml:trace contextRef="#ctx0" brushRef="#br1" timeOffset="39433.2555">9271 5193 11997,'29'9'4644,"1"-6"-129,-30-3 0,20-3-2580,8 3-645,-28 0-129,39-15-258,-25-2-387,8 2 129,-10-10-129,-1 1-386,-8-5-130,-3-3 0,-3 2 0,-13-4 0,-2 6 0,-10-4-259,1 7-128,-7 1-129,6 8 0,-8 0-129,11 9 129,-3-2-129,12 9 0,-4-5 129,20 5 0,-16 0 129,16 0 0,0 0 258,0 0 0,16 14 129,-16-14 258,37 6 129,-15-6 0,10 0 129,-7 0 129,12 0 0,-8-7 129,8 5-129,-12-7 0,7 9-129,-7-4-129,1 4 1,-4 0-388,-1 6 0,-3 3 0,1 7 0,-3 3 0,0 4 0,0 2 0,-3 2 0,-1 5 0,-3-2 0,0 4 0,-7-6 0,9 13-1420,-11-14-2837,1 0-903,14-8 258,6-5-387</inkml:trace>
        </inkml:traceGroup>
        <inkml:traceGroup>
          <inkml:annotationXML>
            <emma:emma xmlns:emma="http://www.w3.org/2003/04/emma" version="1.0">
              <emma:interpretation id="{D0783B70-B582-4B25-88FC-DEDA68C2728A}" emma:medium="tactile" emma:mode="ink">
                <msink:context xmlns:msink="http://schemas.microsoft.com/ink/2010/main" type="inkWord" rotatedBoundingBox="11958,4763 13354,4692 13438,6352 12042,6423"/>
              </emma:interpretation>
              <emma:one-of disjunction-type="recognition" id="oneOf10">
                <emma:interpretation id="interp50" emma:lang="en-US" emma:confidence="1">
                  <emma:literal>of</emma:literal>
                </emma:interpretation>
                <emma:interpretation id="interp51" emma:lang="en-US" emma:confidence="0">
                  <emma:literal>ot</emma:literal>
                </emma:interpretation>
                <emma:interpretation id="interp52" emma:lang="en-US" emma:confidence="0">
                  <emma:literal>Of</emma:literal>
                </emma:interpretation>
                <emma:interpretation id="interp53" emma:lang="en-US" emma:confidence="0">
                  <emma:literal>oy</emma:literal>
                </emma:interpretation>
                <emma:interpretation id="interp54" emma:lang="en-US" emma:confidence="0">
                  <emma:literal>oof</emma:literal>
                </emma:interpretation>
              </emma:one-of>
            </emma:emma>
          </inkml:annotationXML>
          <inkml:trace contextRef="#ctx0" brushRef="#br1" timeOffset="40008.2884">10831 4638 9804,'9'-43'4515,"-9"6"-387,0 37 0,-16-15-1548,-5 5-1419,21 10-258,-34 0-258,18 16-258,-4 0-129,4 10-129,0 3 0,6 8 0,3-1 0,3 5 0,4-2 0,0 2 129,9-6-129,5 1 258,0-8-129,10 3 258,-5-14-129,11-1 129,-3-10 0,7-6 1,-6-2-517,4-10 0,-3-10 0,-1-4 0,-6-7 0,-6-2 0,-8-6 0,-8-5 0,0 0 0,-14-8 0,0 13-646,-20-16-2450,8 18-1806,-5 4 129,6 8-258,2 11-258</inkml:trace>
          <inkml:trace contextRef="#ctx0" brushRef="#br1" timeOffset="40738.3301">11411 4949 12900,'52'-16'4902,"-22"14"-387,6 0 258,1-3-2451,14 7-1419,-4-2-129,13 5-387,1-3-387,-1-2-387,8 5-1032,-17-5-2967,1 0-258,-9-5-129,-17-4-258</inkml:trace>
          <inkml:trace contextRef="#ctx0" brushRef="#br1" timeOffset="40496.3163">11447 4593 11868,'82'-48'4515,"-47"9"-645,6 3 258,3 1-2838,-17-17-387,9 10-258,-13-14-258,0 10-129,-9 0 0,-1 9 0,-10 1 0,1 11 129,-4 4-129,0 21 0,0-20 129,0 20-129,0 0 129,-14 29-129,6-1 0,7 17 129,-3 10 0,4 19 0,-2 8 0,2 13-257,0 2-130,4 8 0,-4 0 0,0 0 0,0-7 0,-2-4 0,-7-8 0,-1-1 0,-3-7 0,-1-1 0,0-10 0,1-2 0,1-12 0,1-9 0,2-4 0,0-16 0,7 1 0,2-25 0,-8 16-3613,8-16-1418,-25-10 129,7-12-258,2-3-387</inkml:trace>
        </inkml:traceGroup>
        <inkml:traceGroup>
          <inkml:annotationXML>
            <emma:emma xmlns:emma="http://www.w3.org/2003/04/emma" version="1.0">
              <emma:interpretation id="{DDCCDA04-8440-409B-9E86-74CF153E51D3}" emma:medium="tactile" emma:mode="ink">
                <msink:context xmlns:msink="http://schemas.microsoft.com/ink/2010/main" type="inkWord" rotatedBoundingBox="14054,4359 19223,4097 19281,5242 14112,5504"/>
              </emma:interpretation>
              <emma:one-of disjunction-type="recognition" id="oneOf11">
                <emma:interpretation id="interp55" emma:lang="en-US" emma:confidence="1">
                  <emma:literal>available</emma:literal>
                </emma:interpretation>
                <emma:interpretation id="interp56" emma:lang="en-US" emma:confidence="0">
                  <emma:literal>available e</emma:literal>
                </emma:interpretation>
                <emma:interpretation id="interp57" emma:lang="en-US" emma:confidence="0">
                  <emma:literal>availabl e</emma:literal>
                </emma:interpretation>
                <emma:interpretation id="interp58" emma:lang="en-US" emma:confidence="0">
                  <emma:literal>availably e</emma:literal>
                </emma:interpretation>
                <emma:interpretation id="interp59" emma:lang="en-US" emma:confidence="0">
                  <emma:literal>Availabl e</emma:literal>
                </emma:interpretation>
              </emma:one-of>
            </emma:emma>
          </inkml:annotationXML>
          <inkml:trace contextRef="#ctx0" brushRef="#br1" timeOffset="43788.5046">13119 4465 9675,'16'-27'4386,"-16"27"-129,0-32-129,-4 6-1806,4 26-903,-18-36-129,18 36-387,-33-35-387,15 22-129,-7-3 0,2 11 0,-4-2-129,2 7-129,-1 5 129,2 9-129,0 8 0,0 4 0,3 6-129,1 4 0,4 1 0,4-1 0,5-2 0,3-1 0,4-4 0,4-4 0,8-2 0,3-2-129,2-3 129,1-2 0,4-4-129,-3-3 129,-1-3-129,1-6 258,-1 0-129,2-15 129,-4-8 0,5-7 129,-5-9 0,6 2 0,-8-6 0,4 9 0,-4 0 0,-2 11-128,-3 7-130,-9 16 0,20 0 0,-11 18 0,-1 9 0,5 3 0,-1 4 0,4 3 0,0-1 0,0-3 0,0-1 0,-1-3 0,-1-1 0,-5-3 0,3 2-388,-12-27-644,16 43-1032,-16-43-2580,4 21-258,-4-21 0,0 0-258</inkml:trace>
          <inkml:trace contextRef="#ctx0" brushRef="#br1" timeOffset="44164.526">13407 4371 14706,'0'-25'4644,"0"2"-129,0 23 129,16 0-3225,-16 0-645,21 21-129,-21-21-129,34 39-129,-16-14 0,3 9-257,-1-2-130,-1 4 0,-3-3 0,-1 1 0,-1-2 0,-4-5 0,-1-6 0,0-3 0,-9-18 0,0 0 0,23-2 0,-7-24 0,0-17 0,6-7 0,1-10 0,2-6 0,-2 0 0,-4 5 0,1 12 0,-9 6 0,1 20 0,-12 2-259,0 21-2063,11 16-2451,-11 3-258,2 4-129,3 6-129</inkml:trace>
          <inkml:trace contextRef="#ctx0" brushRef="#br1" timeOffset="44940.5705">14376 4323 14706,'7'-50'4644,"-8"29"-129,-15 3-129,-13-3-3225,11 17-516,-8-1-258,1 5-129,-2 0 0,4 10-129,-2 3 0,6 6-129,-1 4 129,6 4-129,1 3 129,4 4-129,4 7 0,3-2 0,2 6-129,0-8 0,7 4-129,2-9 129,4-2 0,-1-12-129,4-6 129,2-6 129,0-6 129,1-7 0,-1-15 129,4-3-129,-3-8 258,2-5-129,-3-6 0,2-1 0,-2-1 0,-1 5-129,-2 2 130,-1 11-259,-4 1 0,-10 27 0,20-21 0,-20 21 0,23 10 0,-10 12 0,1 4 0,2 8 0,3 3 0,3 4 0,-3 0 0,1-2 0,-1-3 0,-3-6 0,1-3 0,-5-8 0,-1-1 0,-11-18 0,16 14 0,-16-14 0,17-8 0,-6-12 0,0-10 0,5-6 0,-2-7 0,4 1 0,0 1 0,-4 4 0,0 6 0,-1 10 0,-13 21 0,26-9 0,-26 9 0,29 30 0,-12 6 0,3 3 0,1 5 0,2 3 0,1-1 0,-7-9 0,-1-1 0,-5-13 0,2-5-517,-13-18-1160,5-11-2967,-5-8-258,-2-13 258,-5-9-645</inkml:trace>
          <inkml:trace contextRef="#ctx0" brushRef="#br1" timeOffset="45120.5808">14752 3940 14577,'-38'-53'4644,"28"33"-129,10 20-258,0-17-3483,0 17-645,0 0-516,26 3-903,-26-3-2580,13 25-387,-1-4-516,-1-5-129</inkml:trace>
          <inkml:trace contextRef="#ctx0" brushRef="#br1" timeOffset="45437.5989">15147 3604 14319,'12'-18'4773,"-12"18"-387,20 11 129,-17 9-3741,15 19-129,-7 2-129,5 14-129,-2 5 0,2 10-129,-5 3 0,-1 5-258,-1 4 0,-4-6-129,6 6-129,-7-13-258,10 3-258,-7-23-387,16 10-516,-10-32-1290,11-4-1419,12-9-129,-2-14-129,9 0-258</inkml:trace>
          <inkml:trace contextRef="#ctx0" brushRef="#br1" timeOffset="45856.6228">15782 4280 12513,'-9'-67'4773,"-11"38"-516,2 8 387,18 21-2967,-39-23-645,23 23-387,-7 0-258,5 3 0,1 10-258,6 8-129,0 2 0,4 2 129,5 3-129,2 3 0,0-3 0,11 1 0,0-1-129,3-3 129,0-2 0,-14-23 0,30 25-129,-14-21 258,0-4-129,2-8 129,0-11 129,3-2 0,-1-10 0,3 5 0,-3-3-129,1 6 129,-2 2-129,3 8 0,-3 10-129,3 3 0,1 17 0,0 10-129,4 9-129,-2 1 0,7 8-387,-11-10 0,11 10-516,-32-45-903,43 25-2322,-20-25-129,-2-22-258,4-12 129</inkml:trace>
          <inkml:trace contextRef="#ctx0" brushRef="#br1" timeOffset="46367.6521">16345 3779 12900,'-26'-88'5031,"12"60"-387,14 28 129,-11-18-2451,13 32-1548,3 11-258,9 16 0,-3 2-129,8 14 129,-4 3-128,4 10-388,-6-3 0,-1 3 0,-3-3 0,-5-1 0,-3-7 0,-1-11 0,0-7 0,0-13 0,0-12 0,0-16 0,0 0 0,15-23 0,-1-7 0,4-6 0,1-3 0,4 2 0,-1 1 0,-3 4 0,-1 9 0,0 5 0,-2 9 0,-16 9 0,27 0 0,-27 0 0,26 32 0,-13-7 0,-4 5 0,1 4 0,-8 2 0,-2 5 0,-4-2 0,-12-2 0,-8 1 0,-10-5 0,-4 3 0,-6-9 0,-1-1 0,-4-13 0,8 3-259,-7-16-644,19 0-516,-13-23-1161,18-4-2322,8-9 129,8-6-258,6-5 129</inkml:trace>
          <inkml:trace contextRef="#ctx0" brushRef="#br1" timeOffset="46610.666">16678 3640 13029,'29'-16'5031,"-12"16"-258,-17 0 129,34 39-2709,-21-9-1419,10 18-129,-9 2 129,4 10-387,-9 8-128,-4 0-518,0 8-257,-6-17-1290,4 7-2451,-1-15-516,7-5-387,1-14 0</inkml:trace>
          <inkml:trace contextRef="#ctx0" brushRef="#br1" timeOffset="46984.6873">17233 4298 11997,'87'-18'4902,"-37"6"-516,5 3 258,15 3-2451,-19-17-903,19 11-516,-17-11-129,0 3-387,-12-3 0,-9 2 0,-12-4-129,-11 0-129,-9 4 0,-11-1-129,-9 6 129,-6 4 0,-3 5-129,-5 7 129,1 5-129,1 15 129,1 8 0,5 9 129,1 8-258,7 8 258,7 2-129,8 6 129,3-1-129,19-5 129,6-5 0,13-7-129,8-9-129,4-11-129,8-2-516,-13-21-2451,5 0-1548,-6-2 0,-8-14-387,-6-1-129</inkml:trace>
        </inkml:traceGroup>
        <inkml:traceGroup>
          <inkml:annotationXML>
            <emma:emma xmlns:emma="http://www.w3.org/2003/04/emma" version="1.0">
              <emma:interpretation id="{28393840-4941-4DFF-8FA9-71EAB6ADCBDF}" emma:medium="tactile" emma:mode="ink">
                <msink:context xmlns:msink="http://schemas.microsoft.com/ink/2010/main" type="inkWord" rotatedBoundingBox="19993,4368 22954,4218 23021,5549 20061,5699"/>
              </emma:interpretation>
              <emma:one-of disjunction-type="recognition" id="oneOf12">
                <emma:interpretation id="interp60" emma:lang="en-US" emma:confidence="1">
                  <emma:literal>input</emma:literal>
                </emma:interpretation>
                <emma:interpretation id="interp61" emma:lang="en-US" emma:confidence="0">
                  <emma:literal>inpat</emma:literal>
                </emma:interpretation>
                <emma:interpretation id="interp62" emma:lang="en-US" emma:confidence="0">
                  <emma:literal>import</emma:literal>
                </emma:interpretation>
                <emma:interpretation id="interp63" emma:lang="en-US" emma:confidence="0">
                  <emma:literal>impost</emma:literal>
                </emma:interpretation>
                <emma:interpretation id="interp64" emma:lang="en-US" emma:confidence="0">
                  <emma:literal>'input</emma:literal>
                </emma:interpretation>
              </emma:one-of>
            </emma:emma>
          </inkml:annotationXML>
          <inkml:trace contextRef="#ctx0" brushRef="#br1" timeOffset="48132.7529">18690 3926 9546,'0'-78'4644,"2"51"-129,1 4 0,6 0-1419,-9 23-2451,18-5-645,-18 5-516,23 9-1161,-16 7-2709,-7-16 0,20 37-516,-13-18-129</inkml:trace>
          <inkml:trace contextRef="#ctx0" brushRef="#br1" timeOffset="47937.7411">18733 4127 13803,'0'0'4902,"0"0"-516,0 0-129,21 25-3354,-21-25-258,11 37-129,-6-13-258,2-1-258,4 7-258,-9-11-645,12 17-903,-14-11-2709,0-9 0,0 0-258,0-16-129</inkml:trace>
          <inkml:trace contextRef="#ctx0" brushRef="#br1" timeOffset="49084.8075">19008 4063 10320,'31'39'4644,"-19"-19"-258,6 7-129,3 5-2580,-12-8-645,11 8-129,-12-7-516,3 0-258,-2-3-129,-4-6 0,-5-16-129,8 19 129,-8-19 0,0 0 0,10-10 0,-1-7 129,-2-6 129,7 0 0,-1-7 0,3 2 0,-2-3 0,2 6 0,-2-1 0,1 6-129,-3 4 0,-12 16 0,30-18 0,-12 17-129,0 1 129,5 3-129,2 8 0,2 5 0,-3 0 0,1 3 129,0 3-258,-3-3 129,-1 3 0,-5-6-129,0-2 0,-16-14 129,28 12-129,-12-12 129,4-9-129,1-8 129,1-8 0,1-4 0,-2-3 129,2 2 0,-7 2 129,0 4 0,-9 5 0,-7 19 0,9-20 0,-9 20 0,0 0 0,7 27 0,-3 1-129,1 12 0,2 6 129,6 16 1,-2 6-259,1 6 0,0 6 0,-1 2 0,0 2 0,-4-2 0,-4-6 0,-3-6 0,0-12 0,0-11 0,0-12-388,-10-17 1,10-18-258,-20 0-129,20 0-258,-26-50-1032,20 11-1806,-6-16-903,-2-15 0,-1-8-258,1-11-129,-2-7 2322,13 5 1807,-3 1 1546,3 3 2968,3 3 1032,7 18-129,9 7 129,9 17-258,10 17-1548,-10-4-903,21 24-645,-14-2-387,11 9-129,-9 8 0,1 10-129,-8-2 0,-2 7-258,-9-2 129,-3 0-129,-12-2 0,-1 1-129,-12-6-129,-11-2 0,-8-2-258,-11-8-258,1 8-903,-25-12-2451,9 0-1032,0-3 0,6-4-258,6 1-258</inkml:trace>
          <inkml:trace contextRef="#ctx0" brushRef="#br1" timeOffset="49639.8393">20366 3987 10191,'0'0'4773,"0"0"-258,0 0-129,0 0-2451,0 0-1032,5 26-129,-5-26-258,0 34-129,0-13-129,2 4-129,-1 0-129,3 2 0,0-2-129,1-2 129,2-2-129,-7-21 0,11 27 129,-11-27 0,17 2 0,-17-2 129,25-16 0,-7-2 129,0-9 0,7 1 0,0-8 0,3 5 0,-3-3 129,5 7-129,-7 1-258,1 8 258,-5 3 0,2 10-129,-5 3 129,4 7-129,-4 9 0,4 7 0,-3 2 129,3 5-129,0-2-129,-4 1 0,-2-4-129,-4-6 0,-1-1 0,-9-18-258,11 21-258,-11-21-903,14-8-2580,-5-12-645,4-7-258,4-7-129</inkml:trace>
          <inkml:trace contextRef="#ctx0" brushRef="#br1" timeOffset="50066.8635">21006 4022 12900,'-4'-16'5031,"17"14"-516,21 2 387,22 6-3612,-4-4-258,21 6-387,2-2-516,1-6-774,18 3-3612,-19 1-387,-13-4-258,-10 0-258</inkml:trace>
          <inkml:trace contextRef="#ctx0" brushRef="#br1" timeOffset="49905.8545">21091 3633 13674,'-2'-22'5160,"2"6"-387,0 16 129,6 20-3612,13 17-516,-1 4 0,5 14-129,-5 2-129,3 11-257,-6-1-259,-1 1 0,-5 1 0,-4-3 0,-3-4 0,-2-8 0,0-1-130,-4-19-515,4 3-516,0-37-903,0 0-2064,-19 6-774,12-24-129,-2-11-129,-2-13 0</inkml:trace>
        </inkml:traceGroup>
      </inkml:traceGroup>
      <inkml:traceGroup>
        <inkml:annotationXML>
          <emma:emma xmlns:emma="http://www.w3.org/2003/04/emma" version="1.0">
            <emma:interpretation id="{A194FE9C-F4AC-4161-84BF-E1C14602C89F}" emma:medium="tactile" emma:mode="ink">
              <msink:context xmlns:msink="http://schemas.microsoft.com/ink/2010/main" type="line" rotatedBoundingBox="3925,6640 22830,5472 22950,7411 4045,8580"/>
            </emma:interpretation>
          </emma:emma>
        </inkml:annotationXML>
        <inkml:traceGroup>
          <inkml:annotationXML>
            <emma:emma xmlns:emma="http://www.w3.org/2003/04/emma" version="1.0">
              <emma:interpretation id="{8540FDC7-A485-425D-84DC-22E2A560EBEF}" emma:medium="tactile" emma:mode="ink">
                <msink:context xmlns:msink="http://schemas.microsoft.com/ink/2010/main" type="inkWord" rotatedBoundingBox="3945,6958 8778,6659 8857,7937 4024,8236"/>
              </emma:interpretation>
              <emma:one-of disjunction-type="recognition" id="oneOf13">
                <emma:interpretation id="interp65" emma:lang="en-US" emma:confidence="1">
                  <emma:literal>variables</emma:literal>
                </emma:interpretation>
                <emma:interpretation id="interp66" emma:lang="en-US" emma:confidence="0">
                  <emma:literal>Variables</emma:literal>
                </emma:interpretation>
                <emma:interpretation id="interp67" emma:lang="en-US" emma:confidence="0">
                  <emma:literal>variable</emma:literal>
                </emma:interpretation>
                <emma:interpretation id="interp68" emma:lang="en-US" emma:confidence="0">
                  <emma:literal>Variable</emma:literal>
                </emma:interpretation>
                <emma:interpretation id="interp69" emma:lang="en-US" emma:confidence="0">
                  <emma:literal>variably</emma:literal>
                </emma:interpretation>
              </emma:one-of>
            </emma:emma>
          </inkml:annotationXML>
          <inkml:trace contextRef="#ctx0" brushRef="#br1" timeOffset="51359.9376">2652 6525 9546,'-5'-25'4644,"5"25"0,-5-16-387,5 16-1677,0 0-1032,0 0-387,7 20-387,-2 3-258,9 11-129,-3 5 0,10 11 0,-3 1-129,5 2-129,-3 1 0,-1-3 0,-1-3-129,0-3 0,-5-9 129,-1-8-129,-5-7 129,0-3 0,-7-18 129,0 0-129,0 0 129,22-27-129,-17-8 1,4-8-130,0-14 0,1-7 0,3-7 0,-3 0 0,1 2 0,-2 6 0,-2 10 0,-2 10 0,1 13 0,-3 9 0,-3 21 0,4-20-130,-4 20-515,0 0-258,0 0-645,0 0-645,20 16-2838,-20-16 387,10 30-387,-1-8 129</inkml:trace>
          <inkml:trace contextRef="#ctx0" brushRef="#br1" timeOffset="52384.9963">3460 6785 10191,'32'-39'4644,"-23"19"-129,-9-5-129,-16-7-2451,16 32-645,-32-41-258,14 25-387,-14-5 0,7 10-387,-7 2 129,4 9-129,-3 0-129,5 14 0,-1 8 0,4 6 0,5 6-129,2 3 0,5 3 0,4-1-129,7-2 129,0-1 0,6-6-129,8-3 258,0-4-258,4-4 129,0-5 0,-2-1 0,2-9 0,-1-4 0,1-6 129,0-8 0,0-11 0,3-5 0,-1-6 129,-1-1-129,1-2 0,-2 5 0,-6 4 0,0 7-129,-12 23 129,27-18 0,-11 20-129,4 15 0,3 10 0,3 5 129,3 2-129,5 3 129,-2-1 0,0-2-129,-4-8 129,-1-6-129,-4-6 129,-2-5 1,-3-9-130,2 0 0,-2-9 0,1-9 0,-3-8 0,4-5 0,-4-8 0,-2-3 0,-3-5 0,-6 3 0,-3 3 0,-4 0 0,-7 9-388,-12 3 1,3 13-258,-11 0 129,8 15-258,-9-6 129,9 7 0,-3 0 129,24 0-129,-28 0 258,28 0 0,0 0 129,0 0 129,0 0 129,0 0 258,23 8 0,-5-8 0,9 0 258,-3-8 0,14 4 0,-8-8 0,7 10 0,-8-9-129,3 9-129,-7-1 129,0 3-129,-6 0-129,-1 9 0,-18-9 129,28 32-129,-15-7-129,-1 5 129,1 5 0,-2 5 0,-3 2-129,0 4 0,-1-1 0,-4-4-129,-1-2-129,-2-7 0,0 0-258,0-14-258,0 9-387,0-27-1032,0 0-2580,-4 21 129,4-21-387,0 0 0</inkml:trace>
          <inkml:trace contextRef="#ctx0" brushRef="#br1" timeOffset="52814.0208">4449 6310 11997,'5'-70'4644,"-5"44"-516,0 26 129,6-20-3225,-6 20-903,0 0-645,0 0-903,0 23-2193,0-3-387,0 8-516,0-1-129</inkml:trace>
          <inkml:trace contextRef="#ctx0" brushRef="#br1" timeOffset="52635.0106">4483 6596 11997,'21'-12'4773,"-5"22"-258,-11 10 0,-5 1-3354,9 22-129,-7-7-129,9 13-387,-8-1-258,3 2 0,-3-5-258,1-8-258,3-3-258,-7-16-516,7 1-2064,-7-19-1548,0 0 0,0 0-387,-14-26-258</inkml:trace>
          <inkml:trace contextRef="#ctx0" brushRef="#br1" timeOffset="53412.055">5162 6749 7998,'18'-18'4644,"-18"2"0,0 16-258,9-21-2193,-14-11-129,5 32-516,-18-41-258,11 25-516,-15-5-258,5 10-129,-7 2-129,0 9 0,-5 2-129,1 12-129,-3 8 0,-1 8 0,4 5 0,1 4 0,4 4 0,7 0-129,5 0 0,8-1 129,3-3-129,7-5 129,7-2-129,4-7 129,3-7-129,2-7 129,2-8 0,0-3 129,0-9-129,0-10 129,-2-8 0,0-5-129,-1-5 258,-1-4-129,-3 0 129,0 2-129,-4 1 0,0 10 0,-1 1 0,-3 11-129,-10 16 129,20 0-129,-10 21 0,1 13 0,0 4 0,1 6 0,1 6 0,1-2 0,0 0-129,-1-9 0,-1-5-129,0-11-129,5-2-258,-17-21-387,35 7-1032,-19-14-2709,5-18 0,4-12-258,0-15 129</inkml:trace>
          <inkml:trace contextRef="#ctx0" brushRef="#br1" timeOffset="53920.0841">5641 6265 13545,'-2'-28'4773,"2"28"0,0 0-258,0 25-3225,-2 7-387,4 18-516,2 5 258,6 14-129,-4 8-129,2 4-129,-4 1-129,0 2 129,-4-2-258,0-8 129,0-6-258,-4-15 129,0-12-129,-1-11 129,2-10-129,3-20 0,0 0 129,0 0 0,12-27 0,0 1 0,4-5 0,6-2 0,-1-1 0,2 2 129,0 2-129,2 5 0,-2 7 129,1 9-129,-1 7 0,0 2 129,-2 14-129,1 10 0,-1 6 0,-3 5 129,-2 3-129,-6 1 129,-3-2-129,-5 1 130,-2-6-130,-10-2 0,-15-7 0,-6-3 0,-10-6-130,-10-5 1,-1 0-387,-12-9-258,11 1-774,-15-8-1677,15-5-1806,8-8 129,10-1-258,10-8-387</inkml:trace>
          <inkml:trace contextRef="#ctx0" brushRef="#br1" timeOffset="54200.1001">6002 6182 12771,'50'-11'5031,"-33"23"-516,1 13 387,-2 0-3354,9 25-774,-11 3 129,11 22-387,-10 7-129,2 10-129,-4 5-258,-6-7-258,4 5-258,-11-17-516,12 2-516,-12-30-1290,0-8-2064,7-13 0,2-11 0,7-8-516</inkml:trace>
          <inkml:trace contextRef="#ctx0" brushRef="#br1" timeOffset="54705.1289">6505 7130 11997,'63'-16'4773,"-30"0"-258,6-7-516,11 7-2193,-14-20-516,14 2-516,-11-8-258,0 1-129,-11-6-129,-12 5-129,-12 1-129,-11 9 0,-18 3 129,-11 12-258,-5 9 129,-5 8-129,2 9 0,3 13 0,5 10 0,11 1 129,8 10 0,8 2 0,7-1 0,2 1 0,14-8 0,7-1 129,6-10-129,3-4 0,6-8 0,3-9 129,7-5-129,2-3 0,6-13 129,4-6 0,5-6 0,2-2 129,0-4-129,0 9 129,-8-2 0,-2 9 0,-8 6 0,-6 12 0,-9 3 0,-2 22-129,-7 7 1,-5 6-130,-4 3 0,-5 1 0,-7 3 0,-2-6 0,-6-2 0,-19-10-388,6 9-2708,-26-19-1935,-4-1 129,-12-5-387,-3-4-387</inkml:trace>
        </inkml:traceGroup>
        <inkml:traceGroup>
          <inkml:annotationXML>
            <emma:emma xmlns:emma="http://www.w3.org/2003/04/emma" version="1.0">
              <emma:interpretation id="{727CD4E8-5D36-4C15-8C63-533D6F50DFD1}" emma:medium="tactile" emma:mode="ink">
                <msink:context xmlns:msink="http://schemas.microsoft.com/ink/2010/main" type="inkWord" rotatedBoundingBox="9589,6721 11362,6612 11426,7646 9652,7756"/>
              </emma:interpretation>
              <emma:one-of disjunction-type="recognition" id="oneOf14">
                <emma:interpretation id="interp70" emma:lang="en-US" emma:confidence="1">
                  <emma:literal>and</emma:literal>
                </emma:interpretation>
                <emma:interpretation id="interp71" emma:lang="en-US" emma:confidence="0">
                  <emma:literal>ands</emma:literal>
                </emma:interpretation>
                <emma:interpretation id="interp72" emma:lang="en-US" emma:confidence="0">
                  <emma:literal>anal</emma:literal>
                </emma:interpretation>
                <emma:interpretation id="interp73" emma:lang="en-US" emma:confidence="0">
                  <emma:literal>ane</emma:literal>
                </emma:interpretation>
                <emma:interpretation id="interp74" emma:lang="en-US" emma:confidence="0">
                  <emma:literal>ant</emma:literal>
                </emma:interpretation>
              </emma:one-of>
            </emma:emma>
          </inkml:annotationXML>
          <inkml:trace contextRef="#ctx0" brushRef="#br1" timeOffset="56020.2042">8654 6847 4644,'4'-46'4257,"-4"24"-129,-11-11 258,-5-1-1290,0 14-1161,-16-15-258,9 19-258,-13-11-387,11 16-258,-7-5-258,11 14 0,-6 2-129,8 2-129,-1 14 0,6 4-129,0 7-129,3 3 0,2 4 0,2-1 0,5 1 0,2 0 129,0-2-129,2-2 0,5-3 0,4-2 0,-1-2 0,1-5-129,-11-18 129,25 23 0,-25-23 0,30 0 129,-14-9 0,2-11 129,-2-10 0,4-4 0,-4-3 0,1 1 0,-4-1 0,1 9-129,-1 4 129,-13 24-258,28-14 129,-28 14 0,30 20-129,-12 6 129,0 7-129,-2 0 0,0 5-258,-6-8-258,7 5-387,-17-35-1161,3 31-2709,-3-31 0,0 0-258,0 0-258</inkml:trace>
          <inkml:trace contextRef="#ctx0" brushRef="#br1" timeOffset="56905.2548">8805 6669 11352,'0'-23'4773,"0"23"-258,0 0 258,0 0-2838,11 18-903,3 8-129,-7-8-129,9 11-258,-7-4-129,5 1 0,-5-4-258,0 1 0,-3-5-129,-3-1 0,-1 1 0,-2-2-129,0-16 0,0 27 0,0-27 0,0 0 0,0 0 129,0 0 0,0 0 129,12-29 0,-5-3 0,6-3 129,-2-3-129,5 5 0,-2-3 129,4 8-258,-1 3 129,3 12 0,3 8-129,2 7 129,2 10-129,5 6 0,0 7-129,0 3 0,3 2 0,-1-5-129,3 0 0,1-10-129,8-3-129,-3-12-129,12 0-129,-5-16 0,8-2 129,-10-17 0,4 4 0,-16-10 258,-10 4 258,-13 3 129,-13 1 129,-6 11 258,-19 4 0,-1 15 0,-8 3 0,2 7 0,0 11 0,7 12-129,4 4 0,5 7-129,3 0 129,10 5 0,3-3-129,1 3 129,8-4-129,6-2 0,1-12 0,5 1 129,0-15 0,4-9 0,-2-5 129,6-19-129,-4-17 0,3-12 0,-1-14 0,-2-10-128,-6-6-130,-3-7 0,-5-4 0,-8-4 0,-3 4 0,-7 6-130,-5 10 1,-8 5 129,-1 13-129,-2 11 0,2 13 129,-3 17 0,7 12 0,1 6 129,7 19 0,9 9 0,0 9 1,12 11-130,11 3 0,8 7 0,6 4 0,7 5 0,3 4 0,-3 1 0,1 8-775,-15-18-644,12 7-3225,-17-13-387,-3-8 0,-3-15-387</inkml:trace>
        </inkml:traceGroup>
        <inkml:traceGroup>
          <inkml:annotationXML>
            <emma:emma xmlns:emma="http://www.w3.org/2003/04/emma" version="1.0">
              <emma:interpretation id="{A0C78154-6155-478D-807E-85DF606E3DC2}" emma:medium="tactile" emma:mode="ink">
                <msink:context xmlns:msink="http://schemas.microsoft.com/ink/2010/main" type="inkWord" rotatedBoundingBox="11941,6217 17519,5873 17635,7740 12056,8085"/>
              </emma:interpretation>
              <emma:one-of disjunction-type="recognition" id="oneOf15">
                <emma:interpretation id="interp75" emma:lang="en-US" emma:confidence="0">
                  <emma:literal>required</emma:literal>
                </emma:interpretation>
                <emma:interpretation id="interp76" emma:lang="en-US" emma:confidence="0">
                  <emma:literal>reg mid</emma:literal>
                </emma:interpretation>
                <emma:interpretation id="interp77" emma:lang="en-US" emma:confidence="0">
                  <emma:literal>reg wired</emma:literal>
                </emma:interpretation>
                <emma:interpretation id="interp78" emma:lang="en-US" emma:confidence="0">
                  <emma:literal>regained</emma:literal>
                </emma:interpretation>
                <emma:interpretation id="interp79" emma:lang="en-US" emma:confidence="0">
                  <emma:literal>reg dried</emma:literal>
                </emma:interpretation>
              </emma:one-of>
            </emma:emma>
          </inkml:annotationXML>
          <inkml:trace contextRef="#ctx0" brushRef="#br1" timeOffset="57589.294">10833 6699 5031,'25'7'3999,"-25"-7"-258,0 0 387,0 0-2064,0 0-129,0 0 0,0 0 129,0 0-516,0 0-258,12-16-258,-12 16-258,18-32-258,-5 13-129,-8-6-129,2-4-258,-3-3 129,-4 0-258,-6 2 0,-11-7-258,-1 7 0,-9-4 129,2 7-129,-7 0 0,4 6 0,-1 2 129,8 4 0,1 5 129,20 10-129,-23-9 129,23 9 0,0 0 129,0 0 0,0 12-129,0-12 258,14 18-129,-14-18 387,31 16-258,-15-12 387,7 1-129,-4-5 129,10 0 0,-6-2 129,7 2-129,-5-5-129,5 5 129,-3-2-258,5 2 0,-4 2 0,3 8-129,-1 3 1,-2 3-130,-1 2 0,-4 1 0,-1 4 0,-8 2-130,-2 4-128,-6-4-258,1 8-258,-7-15-645,0 20-774,-4-13-2451,2-8-129,2-17-258,0 22 129</inkml:trace>
          <inkml:trace contextRef="#ctx0" brushRef="#br1" timeOffset="58565.3498">11438 6571 9933,'78'-26'5031,"-39"10"-516,4 3 0,1 4-1419,-10-17-1548,23 11-516,-16-10-387,7 8-129,-11-8-129,1 7-129,-12-7 0,-4 5 129,-13-1-258,-8 2 129,-4 1-258,-15 4 129,-9 3-258,-6 6 258,-5 3-258,-6 2-129,3 9 129,-2 7-258,6 5 387,-1 4-387,10 2 387,3 3-387,9 2 387,7 0 0,9 3-129,6-1 129,13-2 129,15 0-129,5-5 129,11-4 0,5-7 0,7-5 129,1-11-129,2 0 129,-1-16-129,-3-4 0,-6-10 0,-3-2-129,-12-5 129,-7-6-258,-9 4 129,-11 0 129,-10 3-129,-3 6 129,-10 5-258,-12 11 0,-1 7 129,-5 7-129,-1 0 0,1 14-129,3 4 258,4 1-258,3 2 387,5 1-258,5-3 129,4 1 0,4 0 0,0-1 0,5-1 0,4 0 0,4-1 0,-13-17-129,30 25 129,-12-18 0,1-7-129,3 0 129,-1-10 0,4-8 0,0-3 129,1-6-129,1-1 129,-2 3 0,0 0-129,-6 5 129,-1 4 0,-2 7-129,-16 9 129,29 2 0,-19 14 0,5 9-129,-1 9 129,4 7 0,5 14-129,2 9 130,1 5-130,1 9 0,-2 4 0,-4 5 0,-5 1 0,-5-5 0,-6-10 0,-3-11 0,-2-10 0,0-11 0,-3-16 0,3-25 0,0 0 0,0 0 0,0-36 0,0-3 0,0-12 0,0-14 0,3-13 0,1-11 0,3-7 0,-2-3 0,6 4 0,-2 1 0,7 16 0,-13 0-1033,22 29-3095,-16 12-774,-2 14-129,-7 23-129,0 0-387</inkml:trace>
          <inkml:trace contextRef="#ctx0" brushRef="#br1" timeOffset="59805.4207">13108 6246 9933,'7'-23'4515,"-7"23"-258,0 0-645,-7 19-1290,-2-3-1677,7 11-129,-3-4 0,5 9 0,0-4-129,0 4-129,0-5 129,7 2 0,-3-6-258,3-4 129,-7-19-129,9 25 0,-9-25 0,0 0 0,23-5 0,-9-13 0,0-10 0,6-4 129,-1-9-129,5-6 0,-3 1-129,-3 4 258,-4 1-258,-2 7 258,-3 7-258,-3 9 0,-6 18 0,0 0 0,0 0 129,3 27-258,-1 1 129,2 6-129,1 4 258,4 3-129,0-2 129,7 0 0,1-5 0,5-2 0,-3-7 0,3-2 129,-3-7-129,3-7 0,-3-9 0,3 0 0,-5-18 0,3-4 0,-2-10 0,1-5 129,-1-7-258,-2-3 130,-2 3-130,-1 5 0,-4 5 0,-2 5 0,-2 10 0,-5 19 0,0 0 0,0 0 0,16 23 0,-5 4-130,5 3 130,5 6-129,2-1 258,6 1-129,-1-4 130,2-4-260,-1-5 260,-1-3-130,-3-8 0,-2-5 0,-1-5 0,1-2 0,0-10 0,2-8 0,0-7 0,0-4 0,-2-4 0,0-3 0,-4 0 0,-4 1 0,-6 3 0,-6 3 0,-3 6 0,-3 2 0,3 21 0,-24-25 0,24 25-259,-32-9-257,32 9 129,-30 0 129,30 0-129,-16 7 129,16-7 0,0 0 129,6 16 129,-6-16 0,32 0 258,-8 0-129,-2 0 258,3-2-129,-4-5 129,2 4 0,-7-3-129,2 6 0,-18 0-128,25 4-130,-25-4 0,19 28 0,-11-8 0,0 7 0,0 3 0,-1 4 0,0 1 0,0 1 0,0-1 0,-2-8 0,4 3-775,-9-30-1676,0 22-2322,0-22-129,-18 0-258,1-14-129</inkml:trace>
          <inkml:trace contextRef="#ctx0" brushRef="#br1" timeOffset="59987.4311">13925 5794 14964,'0'-27'4515,"23"1"-516,-2 26-516,4 0-4773,-9 0-2967,7 12 129,-5-1-387,7 14-129</inkml:trace>
          <inkml:trace contextRef="#ctx0" brushRef="#br1" timeOffset="60968.4872">14704 6210 12126,'94'14'4644,"-44"-6"-516,-8-7 258,-8-1-2838,20 0-516,-19-1-258,13-3-258,-7-9 129,2 3-129,-13-10 0,2 4-129,-14-5 0,-9 3-258,-9 2 0,-14 5-129,-17 4-129,-13 4 0,-8 3-129,-6 7-129,-1 11 0,-5 1 129,9 10 0,5-3 0,14 6 129,11-1-129,15 1 387,10-2-129,9-2 258,24 1-129,8-6 258,14 0-129,4-7 129,9-2 0,-1-5-129,10-5 0,-4-4-129,0 0 0,-2-13 0,0-3 0,-7-3 0,-5-4-129,-8-4-129,-12-2 387,-8-1-516,-17 2 387,-9 1-387,-7 4 258,-14 5-129,-7 4 129,-3 9-129,-3 1-129,1 4 129,3 4 0,3 10 129,3 4-129,6 3 129,5 2 0,4 2 129,4 2-129,5 3 258,10 0-387,1-5 258,8 0 129,1-11-129,6-3 129,4-11-129,3-2 130,1-21-259,3-9 0,-1-11 0,2-12 0,-4-9 0,-3-14 0,-4-13 0,-9-16 0,-5-5 0,-11-7 0,-2 7 0,-5 9-130,-11 10 130,-5 17-129,-5 17 129,0 27 0,-1 20 129,1 13-129,3 19 130,11 17-130,5 17 0,6 19 0,10 9 0,13 14 0,3 5 0,7 4 0,1 2 0,-3-4 0,1-5 0,-6-17 0,0-2 0,-12-24-904,18 2-3224,-17-20-1032,4-8 129,1-17-129,2-8-387</inkml:trace>
        </inkml:traceGroup>
        <inkml:traceGroup>
          <inkml:annotationXML>
            <emma:emma xmlns:emma="http://www.w3.org/2003/04/emma" version="1.0">
              <emma:interpretation id="{A08F0347-7A49-4A9F-BC1D-DFE66E256EFA}" emma:medium="tactile" emma:mode="ink">
                <msink:context xmlns:msink="http://schemas.microsoft.com/ink/2010/main" type="inkWord" rotatedBoundingBox="18042,5768 22830,5472 22925,7004 18137,7300"/>
              </emma:interpretation>
              <emma:one-of disjunction-type="recognition" id="oneOf16">
                <emma:interpretation id="interp80" emma:lang="en-US" emma:confidence="1">
                  <emma:literal>output</emma:literal>
                </emma:interpretation>
                <emma:interpretation id="interp81" emma:lang="en-US" emma:confidence="0">
                  <emma:literal>ow put</emma:literal>
                </emma:interpretation>
                <emma:interpretation id="interp82" emma:lang="en-US" emma:confidence="0">
                  <emma:literal>out put</emma:literal>
                </emma:interpretation>
                <emma:interpretation id="interp83" emma:lang="en-US" emma:confidence="0">
                  <emma:literal>ow tput</emma:literal>
                </emma:interpretation>
                <emma:interpretation id="interp84" emma:lang="en-US" emma:confidence="0">
                  <emma:literal>out) put</emma:literal>
                </emma:interpretation>
              </emma:one-of>
            </emma:emma>
          </inkml:annotationXML>
          <inkml:trace contextRef="#ctx0" brushRef="#br1" timeOffset="61626.5249">16993 6118 11223,'32'-25'4515,"-25"9"-129,-2-2-516,-5 18-1548,-7-30-903,7 30-516,-35-20-387,12 18-258,-9 2 0,1 7-258,-1 9 0,4 8 0,3 2 0,9 5 0,5 1-129,10 1 129,1-2 258,10-1-129,8-5 129,9 0 0,1-9 258,8 0-129,-3-11 129,12-3 0,-4-2-258,5-11-128,-3-10-130,-4-4 0,-7-7 0,-5-7 0,-11-6 0,-13-1 0,-5-4 0,-19 2 0,-6 4 0,-8 3 0,-4 9 0,-8 7 0,7 14 0,-9 2-388,17 16-773,-14-5-903,25 18-2709,-6 3 0,6 0-129,8 4-258</inkml:trace>
          <inkml:trace contextRef="#ctx0" brushRef="#br1" timeOffset="62336.5655">17384 5945 9804,'15'-16'4515,"-15"16"-129,21 4-258,-21 13-1548,0-17-1548,11 41-129,-8-18 0,10 11-387,-6-5 0,9 3-129,-6-4-129,6-1 0,-5-6-258,1-3 258,-12-18-129,18 20 0,-18-20 0,0 0 129,0 0-129,16 3 129,-16-3 0,18 0-129,-18 0 129,29-11-258,-13 1 258,3-1-129,-1-3 0,0-2 1,-6-2-130,-1-1 0,-4-1 0,-2 0 0,-3 1 0,-2 1 0,0 2 0,0 16 0,0-28 0,0 28 0,0-20 0,0 20 0,0 0 0,0 0 0,0 0 0,0 0 0,0 0 0,14 0 0,-14 0 0,22 34 0,-10-11 0,4 0 0,-2 4 0,-1-6 0,-3 0 0,1-5 0,-11-16 0,20 22 0,-20-22 0,23 0 0,-5-2 0,3-9 0,4-6 0,1-7 0,3-2 0,-2-6 0,1 5 0,-7-5 0,-1 9-775,-13-6-257,11 21-774,-18 8-2967,0-24 129,0 24-387,0-16-129</inkml:trace>
          <inkml:trace contextRef="#ctx0" brushRef="#br1" timeOffset="63312.6212">18140 5865 13545,'-10'-19'4773,"29"2"-258,20 9-387,22 8-2451,-3 0-516,30 0-258,-3-4-258,13 0-258,-2-3-129,-2 2-129,-14-4 0,-10 2 0,-17 0-129,-14 2 0,-12 3 129,-11 2-129,-16 0 0,9 35 129,-9-4-129,1 8 130,1 9-130,0 9 0,0 5 0,0 4 0,-1 0 0,-1-1 0,0-2 0,0-6 0,0-8 0,-1-6 0,-3-9 0,-3-15 0,7-19-259,-21 8-257,21-8-258,-29-38-129,22 10-645,-21-27-645,20 7-774,-17-24 129,18 10 258,-12-20 1032,17 9 516,0-5 774,2 3 903,16 11 1032,2-1 774,19 20 0,-6-3 258,24 30-903,-13-1-516,17 22-258,-13 6-129,10 21-258,-17 1-258,3 10 129,-11-2-258,-6 2 0,-11-8-129,-9-2 130,-7-10-259,-15-3 0,-10-9 0,-14-4-130,-4-1-257,-13-4-645,6 3-1548,-8-3-2322,-1 0 129,4-2-387,8 2 129</inkml:trace>
          <inkml:trace contextRef="#ctx0" brushRef="#br1" timeOffset="62728.5879">18341 5036 15222,'-7'-18'4902,"7"18"129,0 0-387,7 13-3354,-3 12-387,15 21-128,-6 7-775,8 20 0,-3 13 0,5 17 0,-3 4 0,-1 6 0,-5-1 0,-3-5 0,-4-5 0,-1-19 0,-3-13 0,-3-22 0,0-9 0,0-39 0,-9 28-1549,-21-37-902,30 9-1419,-30-37-1161,0 5 129,-4-5-387,-7-6 129</inkml:trace>
          <inkml:trace contextRef="#ctx0" brushRef="#br1" timeOffset="63840.6515">19869 5721 11997,'16'25'4644,"-16"-25"-258,7 39 129,2-7-3225,-9-9-258,2 15-258,-2-6-387,4 5-129,-4-5-129,3 2-129,1-4 0,1-5 129,2-6-129,2-3 0,-9-16 0,21 11 0,-21-11 129,34-3 0,-16-13 129,7-4-129,0-8 129,3-5-129,2-4 129,4-2-129,0 0 129,0 5-129,-2 2 0,-2 11 0,-5 3 0,-2 14-129,-3 4 129,-4 15 0,0 8-129,-2 3 0,0 5 129,-1 1-129,1 0-129,-3-6 0,3-1 0,-14-25-129,23 27-258,-23-27-387,34 0-774,-24-16-3096,12-14 258,6-6-387,1-14-129</inkml:trace>
          <inkml:trace contextRef="#ctx0" brushRef="#br1" timeOffset="64272.6762">20867 5250 14964,'11'-64'4773,"-11"64"129,0 0-387,0 0-3225,9 33-387,-6 8-387,11 18 129,-5 7-386,7 16-259,-3 1 0,-1 8 0,-3-6 0,-3 1 0,-3-8 0,-3-14 0,0-9 0,-5-16 0,-1-8 0,6-31-130,-17 16-386,17-16-258,-24-24-129,1-17-516,11 13-387,-27-29-129,17 16 129,-22-19 387,19 17 516,-9-5 516,9 12 387,8 13 903,-3-5 645,20 28 258,0-16 0,20 21-258,-20-5-258,55 13-258,-16-13-258,23 9-129,6-9-129,14 0-386,8-4-130,6-10-388,7 14-1031,-15-13-3354,-8-3-258,-11-2 0,-16-5-387</inkml:trace>
        </inkml:traceGroup>
      </inkml:traceGroup>
      <inkml:traceGroup>
        <inkml:annotationXML>
          <emma:emma xmlns:emma="http://www.w3.org/2003/04/emma" version="1.0">
            <emma:interpretation id="{22842724-42CD-4185-ADFF-49405C54FAB5}" emma:medium="tactile" emma:mode="ink">
              <msink:context xmlns:msink="http://schemas.microsoft.com/ink/2010/main" type="line" rotatedBoundingBox="4172,8498 19074,7492 19164,8829 4262,9835"/>
            </emma:interpretation>
          </emma:emma>
        </inkml:annotationXML>
        <inkml:traceGroup>
          <inkml:annotationXML>
            <emma:emma xmlns:emma="http://www.w3.org/2003/04/emma" version="1.0">
              <emma:interpretation id="{5F5A5499-8603-4C0B-B598-7F359B16D9AC}" emma:medium="tactile" emma:mode="ink">
                <msink:context xmlns:msink="http://schemas.microsoft.com/ink/2010/main" type="inkWord" rotatedBoundingBox="4172,8498 8814,8185 8887,9267 4245,9581"/>
              </emma:interpretation>
              <emma:one-of disjunction-type="recognition" id="oneOf17">
                <emma:interpretation id="interp85" emma:lang="en-US" emma:confidence="1">
                  <emma:literal>variable</emma:literal>
                </emma:interpretation>
                <emma:interpretation id="interp86" emma:lang="en-US" emma:confidence="0">
                  <emma:literal>Variable</emma:literal>
                </emma:interpretation>
                <emma:interpretation id="interp87" emma:lang="en-US" emma:confidence="0">
                  <emma:literal>variably</emma:literal>
                </emma:interpretation>
                <emma:interpretation id="interp88" emma:lang="en-US" emma:confidence="0">
                  <emma:literal>Variably</emma:literal>
                </emma:interpretation>
                <emma:interpretation id="interp89" emma:lang="en-US" emma:confidence="0">
                  <emma:literal>wannabe</emma:literal>
                </emma:interpretation>
              </emma:one-of>
            </emma:emma>
          </inkml:annotationXML>
          <inkml:trace contextRef="#ctx0" brushRef="#br1" timeOffset="66972.8307">2884 8224 12642,'0'0'4644,"10"-18"-129,-10 18 0,22 18-2709,-22-18-774,12 39-129,-7-11-129,10 13-129,-5 4-129,8 8 0,-4 0-257,4 3-259,0-3 0,0-1 0,0-4 0,-1-6 0,-2-6 0,-1-8 0,-4-6 0,-10-22 0,18 16 0,-18-16 0,20-23 0,-8-9 0,1-9 0,3-9 0,2-11 0,1-4 0,1-5 0,1-1 0,-3 3 0,-2 4 0,-2 9 0,-3 7 0,-2 11 0,-8 7 0,-1 30 0,2-27-1291,11 38-1805,-13-11-1806,0 35-129,0-10-129,-2 2 0</inkml:trace>
          <inkml:trace contextRef="#ctx0" brushRef="#br1" timeOffset="68224.9019">3890 8467 5031,'25'0'4386,"-25"0"0,9-14 129,-9 14-1548,4-16-387,-6-3-387,2 19-516,-7-29-516,7 29-258,-14-34-258,14 34-129,-23-32-129,23 32-129,-32-25 0,14 18-129,-5 6 0,1 1-129,-1 5 0,0 9 0,0 4 0,2 5-129,3 4 129,4 3 0,5 0 0,3 0 0,6 1 0,0 1 0,7-2 0,6 0 0,1-1 0,4-4-129,1-4 0,-1-3 0,2-8 129,-1-8-129,3-2 129,-1-9 0,-1-9 129,-1-6 0,-1-5 129,2-1 0,-4-4-129,1 4 0,-2 0 0,-1 5 1,-3 3-130,-1 6 0,-10 16 0,14-21 0,-14 21 0,0 0 0,25 0 0,-25 0 0,27 27 0,-9-8 0,3 3 0,2 3 0,-1-1 0,-1 1 0,-1-3 0,-3-3 0,-1-6 0,-16-13 0,29 12 0,-29-12 0,30-5 0,-14-11 0,0-7 0,2-6 0,-2-3 0,-2-5 0,-5-2 0,-7 1 0,-2 5 0,-6 1 0,-8 8 0,-9 3 0,2 12-259,-6 0-128,6 9-129,-4 0 0,25 0 0,-27 11 129,27-11 0,0 19 129,0-19 0,29 11 258,-1-7 129,6-1 0,0-3 258,5 0-129,-4 0 129,1 0 0,-8 0 0,3 0-129,-8 0 0,0 2 0,-4 0-129,1 5 129,0 0-129,1 4 1,-3 1-130,1 6 0,-1 2 0,-2 4 0,-2 3 0,0 0 0,-5 5 0,-3-4 0,-3 6 0,-3-9-517,0 9-257,-9-18-516,9 10-387,-9-20-1290,9-6-1806,0 0 0,0 0-129,13-20-129</inkml:trace>
          <inkml:trace contextRef="#ctx0" brushRef="#br1" timeOffset="68451.9151">4871 8491 9546,'44'-36'4773,"-24"25"-258,-20 11 0,14-23-1806,4 23-903,-18 0-516,16-3-387,-16 3-258,0 0-129,23 1-258,-23-1 0,18 29 129,-10-10-258,0 6 0,-3 2-258,0 2 0,-5-6-387,4 3-258,-4-26-1161,-2 16-2838,2-16 129,0 0-387,-12-10 0</inkml:trace>
          <inkml:trace contextRef="#ctx0" brushRef="#br1" timeOffset="68625.9252">5000 8345 9159,'-28'-96'4644,"10"48"0,6 9-258,3 10-1677,-11-5-903,17 18-645,-8-2-645,11 18-387,0 0-516,0 0-774,0 29-1032,4-2-2451,4-1 387,10 10-516,0-4-129</inkml:trace>
          <inkml:trace contextRef="#ctx0" brushRef="#br1" timeOffset="69095.9521">5324 8359 12900,'25'-18'4902,"-25"-7"-516,0 25 258,-25-28-3354,25 28-387,-30-4-258,30 4-258,-34 11-129,20 9 0,-2 3-129,5 3 0,2 3 0,2 1-129,4-2 129,3 1-129,0-4 0,0-2-129,7 2 0,0-6-129,4 1 129,-11-20-129,23 21 129,-23-21 129,26 0 129,-8-5 0,-2-16 129,7-1 129,-3-10-129,5 4 0,0-4 0,1 3 0,1 4-258,0 6 129,-2 6 0,-2 10-129,0 3 129,-2 11 0,-3 10 0,-2 7-129,2 3 130,-4 1-130,2 1 0,-5-4-388,1-1 130,-12-28-516,23 34-1032,-23-34-2193,13-9-1032,3-16 129,3-12-387,12-6 0</inkml:trace>
          <inkml:trace contextRef="#ctx0" brushRef="#br1" timeOffset="69599.9809">6078 7708 14190,'0'-50'5031,"0"50"-258,0 0 0,0 46-2838,0-5-1161,0 22-129,0 6 1,2 16-646,-2 2 0,0 6 0,2-2 0,1-4 0,1-12 0,0-11 0,1-13 0,-2-12 0,1-10 0,1-11 0,-5-18 0,0 0 0,18-11 0,-9-10 0,4-6 0,1-3 0,2-2 0,2-2 0,1 5 0,-1 3 0,3 6 0,1 4 0,1 7 0,0 6 0,2 3 0,0 10 0,1 6 0,-1 7 0,-3 4 0,-5 3 0,-2 1 0,-7 2 0,-6-2 0,-2-1 0,-9-2 0,-12-1 0,-9-4 0,-8-3 0,-2-3 0,-12-8 0,6 4 0,-15-17-1162,26 4-1676,-6-14-2193,7-11 129,5-7-387,12-12-129</inkml:trace>
          <inkml:trace contextRef="#ctx0" brushRef="#br1" timeOffset="69847.9951">6557 7601 13674,'55'-7'5289,"-34"20"-387,-5 10 0,2 18-2580,-7 5-1548,10 18 0,-7 3-644,4 12-130,-4 1 0,-3 2 0,2-1 0,-8-13 0,7 1-517,-12-24-1289,23-1-2451,-12-13-903,5-10 129,4-9-258</inkml:trace>
          <inkml:trace contextRef="#ctx0" brushRef="#br1" timeOffset="70164.0131">7074 8400 12126,'47'-20'5031,"-22"10"-645,3-3 516,-8-10-2967,26 9-645,-12-13-258,12 6-387,-7-8-129,0 6-129,-9-2 0,-6 2-257,-14 4-130,-10 19 0,-9-23 0,-16 21 0,-7 2 0,-3 3 0,-1 12 0,-1 8 0,7 9 0,7 5 0,8 7-130,14 1 130,1 3 0,17-4 0,10 3 0,7-10-129,9 0-129,-4-13-774,18-1-3225,-9-7-645,-2-7 129,-3-6-387</inkml:trace>
        </inkml:traceGroup>
        <inkml:traceGroup>
          <inkml:annotationXML>
            <emma:emma xmlns:emma="http://www.w3.org/2003/04/emma" version="1.0">
              <emma:interpretation id="{3CDAB11B-2AB3-4E0E-BB6B-FC527E88EF3D}" emma:medium="tactile" emma:mode="ink">
                <msink:context xmlns:msink="http://schemas.microsoft.com/ink/2010/main" type="inkWord" rotatedBoundingBox="9724,8347 10500,8294 10555,9112 9779,9164"/>
              </emma:interpretation>
              <emma:one-of disjunction-type="recognition" id="oneOf18">
                <emma:interpretation id="interp90" emma:lang="en-US" emma:confidence="1">
                  <emma:literal>is</emma:literal>
                </emma:interpretation>
                <emma:interpretation id="interp91" emma:lang="en-US" emma:confidence="0">
                  <emma:literal>if</emma:literal>
                </emma:interpretation>
                <emma:interpretation id="interp92" emma:lang="en-US" emma:confidence="0">
                  <emma:literal>ifs</emma:literal>
                </emma:interpretation>
                <emma:interpretation id="interp93" emma:lang="en-US" emma:confidence="0">
                  <emma:literal>it</emma:literal>
                </emma:interpretation>
                <emma:interpretation id="interp94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70747.0459">8412 7719 11610,'30'-25'2709,"-30"25"-2709,27 9 0,-4 14-3870,-10-7-516</inkml:trace>
          <inkml:trace contextRef="#ctx0" brushRef="#br1" timeOffset="70594.0377">8528 8130 9675,'0'0'4773,"0"10"-129,0-10-129,0 29-1419,3 3-1935,-3-9-129,0 14-129,0-5-516,2 2-129,2-4-516,-4-8-774,9 6-1419,-9-28-2193,0 20 129,0-20-516,0 0 0</inkml:trace>
          <inkml:trace contextRef="#ctx0" brushRef="#br1" timeOffset="71149.0695">8983 7952 13287,'23'0'4515,"-23"0"-129,0 0 0,-7 25-3225,-16-13-774,2 9-129,-4 1-129,0 1-129,3 0-129,8-2 129,7-3 0,7 2 129,0-20 0,39 32 129,-8-16 129,11 5 0,1-1 129,7 4 0,-4 0-129,-2 2 0,-10-3 0,-5 2-129,-15-3 129,-11 1-128,-10-2-259,-18-3 0,-14-2 0,-5-4 0,-6-1 0,-5-6 0,2-1 0,-1-4 0,11 0-517,-1-13-515,19 12-1161,-2-14-2709,10 1 129,17 14-258,-15-28-258</inkml:trace>
        </inkml:traceGroup>
        <inkml:traceGroup>
          <inkml:annotationXML>
            <emma:emma xmlns:emma="http://www.w3.org/2003/04/emma" version="1.0">
              <emma:interpretation id="{A6B94329-29E8-466C-B2D3-D2F12F56B43A}" emma:medium="tactile" emma:mode="ink">
                <msink:context xmlns:msink="http://schemas.microsoft.com/ink/2010/main" type="inkWord" rotatedBoundingBox="11047,8074 19076,7532 19164,8829 11135,9371"/>
              </emma:interpretation>
              <emma:one-of disjunction-type="recognition" id="oneOf19">
                <emma:interpretation id="interp95" emma:lang="en-US" emma:confidence="1">
                  <emma:literal>determined</emma:literal>
                </emma:interpretation>
                <emma:interpretation id="interp96" emma:lang="en-US" emma:confidence="1">
                  <emma:literal>deter mined</emma:literal>
                </emma:interpretation>
                <emma:interpretation id="interp97" emma:lang="en-US" emma:confidence="0">
                  <emma:literal>determine ed</emma:literal>
                </emma:interpretation>
                <emma:interpretation id="interp98" emma:lang="en-US" emma:confidence="0">
                  <emma:literal>determining ed</emma:literal>
                </emma:interpretation>
                <emma:interpretation id="interp99" emma:lang="en-US" emma:confidence="0">
                  <emma:literal>determin ed</emma:literal>
                </emma:interpretation>
              </emma:one-of>
            </emma:emma>
          </inkml:annotationXML>
          <inkml:trace contextRef="#ctx0" brushRef="#br1" timeOffset="74296.2494">13905 7678 13674,'-14'-22'4386,"14"22"0,0 0 0,-25-7-2967,25 16-645,0 9-258,3 9-258,3 3 129,4 4-129,-1 1 0,4 3-129,-3-3 0,3-3-129,-2-3 0,-1-6 0,-10-23-129,13 25 129,-13-25 0,0 0 0,19 0 0,-19 0 129,18-34 0,-6 11-129,1-8 129,3 1-129,0-4 0,2 2 0,0 0 129,1 8 0,-1 0 0,3 10-129,1 3 258,-1 11-129,0 0 0,-1 9 0,-1 6 0,-1 1 0,-4 3-129,1-3 0,-5 0 0,-10-16 0,16 27 0,-16-27 0,16 16 0,-16-16 0,18 3 0,-18-3 0,25 0 0,-9-10 129,-16 10-129,29-29 0,-17 12 0,0-3 130,1-3-130,-2 1 0,1-1 0,0 2 0,3 0 0,1 5 0,3 3 0,3 4 0,1 8 0,0 1 0,0 8 0,0 10 0,-2 4 0,-1 2 0,0 3 0,-3 0 0,-1-4 0,0-2 0,-1-5 0,-15-16 0,26 16 0,-26-16 0,27 0 0,-27 0 0,25-14 0,-25 14 0,25-28 0,-25 28 0,25-27 0,-25 27 0,25-20 0,-25 20 0,30-5 0,-11 5 0,1 14 0,3 2 0,6 7 0,-3 4 0,3-2 0,-6-2 0,0 2 0,-23-25 0,32 25-1291,-32-25-2708,-2-18-1032,-10-10 258,-3-6-387,-4-11-129</inkml:trace>
          <inkml:trace contextRef="#ctx0" brushRef="#br1" timeOffset="74445.2581">14992 7365 11094,'-13'-56'4515,"13"56"-258,-3-26-129,3 26-1677,0 0-2709,10 2-1935,-10-2-1806,13 21-129,-1-3-516,-12-18 129</inkml:trace>
          <inkml:trace contextRef="#ctx0" brushRef="#br1" timeOffset="74852.2813">15198 7486 10449,'48'60'4644,"-21"-26"-258,3 7-129,-7 0-1935,-10-6-1161,8 4-516,-14-7-129,0-1-387,-7-5 0,0-8-129,-2 0 0,2-18 129,0 0-258,0 0 129,0 0 129,0-14-129,6-15 129,12 1 129,-1-11 0,8 3 0,0-7 129,7 10 0,-7-3 0,5 11-129,-5 2 129,4 14-129,-6 7-129,0 4 129,-3 18-129,-1 8-129,-3 8 0,-3 3 0,-1 3-258,-5-6-258,4 9-516,-11-24-1290,2 2-2451,-2-23 129,23 16-387,-4-16-129</inkml:trace>
          <inkml:trace contextRef="#ctx0" brushRef="#br1" timeOffset="75656.3273">16029 7678 14319,'59'-9'4902,"-19"9"-387,10-2 129,18 2-3225,-13-4-387,20 3-258,-9-10-387,1 2 0,-10-7-129,-5 0-128,-13-7-130,-13 0 0,-11 0 0,-15 0 0,-4 3 0,-19 0 0,-4 12 0,-8 0-259,-3 8 1,-3 8 0,2 11 129,2 4-129,5 7 129,3 3 129,10 4-129,5 0 129,7 1 0,7-1 129,7-3 0,14-2 129,4-6-129,12-4 129,4-8 0,11-9 1,7-5-259,8-5 0,10-16 0,6-4 0,6-7 0,0-4 0,-5 1 0,-10-1 0,-11 2 0,-17 0 0,-18 6 0,-21 5-259,-7 5 130,-21 4 0,-7 7-129,-10 5 0,3 2 0,-4 7 129,7 11-129,3 3 129,8 8 0,8 1 129,8 0 0,5 2 129,5 0 0,13-2 129,5-8 0,9-4 129,2-11-129,9-7 129,-1-7-257,5-18-130,1-15 0,0-6 0,-4-12 0,-3-8 0,-5-9 0,-8-5 0,-5 2 0,-5 3 0,-5 9 0,-5 11 0,0 14 0,-5 18 0,-3 23 0,7 12 0,-1 26 0,2 19 0,3 9 0,5 15 0,-2 10 0,8 12 0,-1 0 0,4 1 0,0-3 0,-2-12 0,5 7-775,-8-27-4127,-6-8-387,-8-24 129,-6-14-516</inkml:trace>
          <inkml:trace contextRef="#ctx0" brushRef="#br1" timeOffset="72124.1253">9997 8233 8514,'39'-36'3999,"-19"20"-129,-20-16-387,-2 7-2451,-7 4-387,-11-1 0,1 6-258,-10 6-129,3 8-258,-4 2-129,3 12 129,0 8 0,6 8 0,1 3 129,8 8 516,-1-9-129,12 11 258,-5-13 0,6 8 129,4-11-129,14 5 129,-10-14-129,16 4 0,-8-11-258,9-4 129,-6-5-129,4-5-129,-3-18 129,1-4-258,-3-12 1,0-11-259,-6-12 0,-1-11 0,-2-11-130,-6-8-128,-1-3 129,-2 1-129,-5 5 129,-8 9 129,1 16-129,-1 12 129,1 20 0,12 32 0,-18-12 0,15 23 0,3 21 0,3 10 0,11 10 129,6 14 0,3 5 0,7 5 129,4 1-129,9-1 130,3-6-259,11-6 0,2-11 0,6-10 0,5-16 0,3-13 0,0-14 0,1-9 0,-6-18 0,-6-10 0,-8-9 0,-13-1 0,-8-2 0,-11 2 0,-12 6 0,-10 9 0,-10 11 0,-15 16 0,-5 5-130,-10 17 1,3 10-129,-2 11 129,3 4 129,8 6-129,8 4 129,11-1 0,9-1 129,9 0 0,13-4-129,10-3 129,5-7-129,6-6 0,1-9-129,2-14 0,4-5-129,-7-13-774,12-6-2193,-12-19-1548,-2-14 129,-4-10-516,-3-17 129</inkml:trace>
          <inkml:trace contextRef="#ctx0" brushRef="#br1" timeOffset="72532.1486">11425 7345 15609,'13'-37'5031,"-13"37"-258,0 0-129,0 0-3225,7 23-903,-7 12 259,0 17-775,-2 8 0,2 19 0,-3 10 0,3 7 0,0 2 0,0-2 0,7-4 0,0-10 0,7-7 0,-9-22 0,8-9-388,-13-26-1160,12 4-645,-21-28-387,9 6 0,-14-41 129,7 15 258,-21-26 129,12 13 258,-16-14 1161,-2 5 1290,9 7 1032,-12-4 0,17 20 258,-9-5-258,29 30 129,-12-30 0,24 28-516,12-7-516,22 2-774,16 7-903,4 0-2967,14-14-129,9 7-387,-4-9-258</inkml:trace>
          <inkml:trace contextRef="#ctx0" brushRef="#br1" timeOffset="73356.1958">12057 7889 14061,'0'16'4773,"30"-5"-258,-3-9 129,-6-4-3096,22 2-645,-9-14-129,10 3-258,-7-12-129,1 2-129,-8-6 0,-5 2-128,-9-3-130,-11 3 0,-5 7 0,-16 4-259,-9 10 1,-14 4-129,0 7-129,-9 7 129,5 20-129,-1 4 258,10 10-129,4 1 129,10 3 0,11 0 387,9-3 0,8-1 258,15-14 0,16 0 129,5-20 129,18 1-129,4-15 129,16 0-515,2-20-130,5-3 0,-6-11 0,1-3 0,-9-10 0,-11-1 0,-11-1 0,-14-5 0,-12 6 0,-18 0 0,-9 9 0,-7 3 0,-13 12 0,-12 2 0,0 12-130,-9 4-386,7 6 129,-3 0 0,12 6 129,0-1-129,25-5 258,-18 9 0,18-9 129,15 0 129,9 0 129,12-6-129,3-4 258,7 1-129,-1 0 129,1 2-129,-7-4 0,0 8 1,-10-4-259,-2 5 0,-8-2 0,1 4 0,-20 0 0,26 0 0,-26 0 0,25 18 0,-25-18 0,29 36 0,-15-6 0,4 11 0,0 7 0,-2 9 0,0 3 0,-4 4 0,2 4 0,-7-10 0,8 1-259,-8-23-1160,19 3-2193,-6-21-1419,5-11 387,7-7-516,3-13 0</inkml:trace>
        </inkml:traceGroup>
      </inkml:traceGroup>
    </inkml:traceGroup>
    <inkml:traceGroup>
      <inkml:annotationXML>
        <emma:emma xmlns:emma="http://www.w3.org/2003/04/emma" version="1.0">
          <emma:interpretation id="{C5DD8DF6-2BA8-4869-BF83-A680002CD0E3}" emma:medium="tactile" emma:mode="ink">
            <msink:context xmlns:msink="http://schemas.microsoft.com/ink/2010/main" type="paragraph" rotatedBoundingBox="1988,10288 21942,8889 22186,12366 2232,13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10D550-60C8-4313-9DF1-2F5ECFC56CC4}" emma:medium="tactile" emma:mode="ink">
              <msink:context xmlns:msink="http://schemas.microsoft.com/ink/2010/main" type="line" rotatedBoundingBox="1988,10288 21942,8889 22049,10408 2095,11807"/>
            </emma:interpretation>
          </emma:emma>
        </inkml:annotationXML>
        <inkml:traceGroup>
          <inkml:annotationXML>
            <emma:emma xmlns:emma="http://www.w3.org/2003/04/emma" version="1.0">
              <emma:interpretation id="{AFFFDCE8-3DF4-42B2-8FDF-5E70BA289105}" emma:medium="tactile" emma:mode="ink">
                <msink:context xmlns:msink="http://schemas.microsoft.com/ink/2010/main" type="inkWord" rotatedBoundingBox="2000,10464 3264,10376 3329,11312 2066,11400"/>
              </emma:interpretation>
              <emma:one-of disjunction-type="recognition" id="oneOf20">
                <emma:interpretation id="interp100" emma:lang="en-US" emma:confidence="1">
                  <emma:literal>3.</emma:literal>
                </emma:interpretation>
                <emma:interpretation id="interp101" emma:lang="en-US" emma:confidence="0">
                  <emma:literal>3</emma:literal>
                </emma:interpretation>
                <emma:interpretation id="interp102" emma:lang="en-US" emma:confidence="0">
                  <emma:literal>3D</emma:literal>
                </emma:interpretation>
                <emma:interpretation id="interp103" emma:lang="en-US" emma:confidence="0">
                  <emma:literal>3M</emma:literal>
                </emma:interpretation>
                <emma:interpretation id="interp104" emma:lang="en-US" emma:confidence="0">
                  <emma:literal>3D.</emma:literal>
                </emma:interpretation>
              </emma:one-of>
            </emma:emma>
          </inkml:annotationXML>
          <inkml:trace contextRef="#ctx0" brushRef="#br1" timeOffset="76916.3994">941 9931 15222,'34'-58'5160,"-9"31"-129,9 4-387,1-4-3096,17 20-774,-6-2-386,11 9-388,-9 6 0,-3 13 0,-10 8 0,-10 7 0,-13 10 0,-12 4 0,-16 5 0,-16 1 0,-5 1 0,-9-9 0,5-1-130,-5-13-257,14-6 129,5-10 0,11-7 129,16-9 129,0 0 129,12-3 0,13-6 129,7 5 0,4 1 0,7 3-128,-2 2-130,-1 10 0,0 6 0,-5 7 0,-6 1 0,-4 5 0,-9 1 0,-8 3 0,-6-3 0,-2 2 0,-19 0 0,-10-2 0,-12 0 0,-9-2 0,-6-5 0,-5-2 0,-3-7 0,0-5 0,4-6 0,4-5 0,8-5 0,6-9 0,4-4 0,8-5 0,5-2 0,4-2 0,8 4 0,-1-2 0,14 25 0,-12-43-2581,12 43-2192,1-28-387,-1 28 0,32-13-258</inkml:trace>
          <inkml:trace contextRef="#ctx0" brushRef="#br1" timeOffset="77152.4121">1909 10474 16641,'43'-5'4773,"-27"5"387,-16 0-387,21 7-3353,-21-7-1420,9 16 0,-2 0-517,-7-16-4127,0 0-258,-5 19-129,5-19-258</inkml:trace>
        </inkml:traceGroup>
        <inkml:traceGroup>
          <inkml:annotationXML>
            <emma:emma xmlns:emma="http://www.w3.org/2003/04/emma" version="1.0">
              <emma:interpretation id="{B394F662-4757-4E6A-B116-4A2CBB03CB14}" emma:medium="tactile" emma:mode="ink">
                <msink:context xmlns:msink="http://schemas.microsoft.com/ink/2010/main" type="inkWord" rotatedBoundingBox="3600,10278 5850,10120 5916,11058 3666,11216"/>
              </emma:interpretation>
              <emma:one-of disjunction-type="recognition" id="oneOf21">
                <emma:interpretation id="interp105" emma:lang="en-US" emma:confidence="0">
                  <emma:literal>The</emma:literal>
                </emma:interpretation>
                <emma:interpretation id="interp106" emma:lang="en-US" emma:confidence="0">
                  <emma:literal>the</emma:literal>
                </emma:interpretation>
                <emma:interpretation id="interp107" emma:lang="en-US" emma:confidence="0">
                  <emma:literal>They</emma:literal>
                </emma:interpretation>
                <emma:interpretation id="interp108" emma:lang="en-US" emma:confidence="0">
                  <emma:literal>'the</emma:literal>
                </emma:interpretation>
                <emma:interpretation id="interp109" emma:lang="en-US" emma:confidence="0">
                  <emma:literal>Tie</emma:literal>
                </emma:interpretation>
              </emma:one-of>
            </emma:emma>
          </inkml:annotationXML>
          <inkml:trace contextRef="#ctx0" brushRef="#br1" timeOffset="85424.8861">2329 9693 5031,'-22'-5'3999,"22"5"258,0 0-258,-17-7-1161,17 7-645,0 0-258,26 0-258,-26 0-387,54 0-258,-21 0 0,23 0-258,-7 0-258,19 0 0,0-2 0,8-3-258,1-3 0,3 3 0,-4-2-258,1 0 129,-8 2 0,-10-1-129,-10 6-129,-13-3-258,-4 3-387,-32 0-774,27 0-2967,-27 0-258,0 0-129,-16 7-258</inkml:trace>
          <inkml:trace contextRef="#ctx0" brushRef="#br1" timeOffset="85784.9059">2941 9627 13545,'-22'-16'4902,"22"16"-258,-5 11 129,3 10-2709,-1-1-1290,3 17-129,0-1-129,5 17 0,-3 4-258,5 7-128,0 2-130,2 7 0,0-2 0,1-2 0,3 1 0,-2-8 0,1-7 0,-5-9 0,4-3 0,-8-16-517,8-1-257,-11-26-774,0 0-2967,0 0-387,0 0 129,2-14-516</inkml:trace>
          <inkml:trace contextRef="#ctx0" brushRef="#br1" timeOffset="86288.9354">3231 9561 14706,'0'0'4902,"0"0"-387,1 18 129,-1 25-3354,-1-7-516,1 13-258,0 3 129,1 10-258,1 0-258,2 6 130,-1-2-259,-1 0 0,0-4 0,0-7 0,-1-3 0,-1-11 0,2-9 0,-2-9 0,2-7 0,-2-16 0,0 0-130,0 0 130,18-9 130,-8-20-130,6-8 0,0-6 0,4-5 0,3 0 0,0 0 0,0 7 0,0 4 0,2 16 0,0 8 0,4 13 0,1 0 0,2 20 0,2 5 0,1 8 0,-1 5 0,-4 4 0,-1 1 0,-8-2 0,-1 2 0,-10-17-517,10 17-1547,-13-18-2580,2-2-258,0-5-129,-9-18-258</inkml:trace>
          <inkml:trace contextRef="#ctx0" brushRef="#br1" timeOffset="86672.9574">4155 10250 13545,'18'-5'4773,"11"-11"0,-29 16-129,23-31-2967,4 28-516,-10-20-387,12 7-258,-8-9 0,4 2-258,-7-8-128,0 5-130,-11-5 0,-5 6 0,-6 2 0,-14 6 0,-7 4 0,-9 6 0,-3 7 0,-4 4 0,-1 13 0,-1 6 0,5 13 0,5 1-130,8 8 1,9-1-129,12 6 129,4-4 0,18-1-129,10-8 0,17-5-129,3-12-129,20 3-516,-12-18-2451,17-5-1032,7 0-129,-7-16-129,9 4-387</inkml:trace>
        </inkml:traceGroup>
        <inkml:traceGroup>
          <inkml:annotationXML>
            <emma:emma xmlns:emma="http://www.w3.org/2003/04/emma" version="1.0">
              <emma:interpretation id="{E2914738-B0BC-4A61-9A04-736F7380A651}" emma:medium="tactile" emma:mode="ink">
                <msink:context xmlns:msink="http://schemas.microsoft.com/ink/2010/main" type="inkWord" rotatedBoundingBox="6492,10150 10059,9900 10153,11242 6586,11492"/>
              </emma:interpretation>
              <emma:one-of disjunction-type="recognition" id="oneOf22">
                <emma:interpretation id="interp110" emma:lang="en-US" emma:confidence="1">
                  <emma:literal>input</emma:literal>
                </emma:interpretation>
                <emma:interpretation id="interp111" emma:lang="en-US" emma:confidence="0">
                  <emma:literal>inputs</emma:literal>
                </emma:interpretation>
                <emma:interpretation id="interp112" emma:lang="en-US" emma:confidence="0">
                  <emma:literal>ingot</emma:literal>
                </emma:interpretation>
                <emma:interpretation id="interp113" emma:lang="en-US" emma:confidence="0">
                  <emma:literal>inkpot</emma:literal>
                </emma:interpretation>
                <emma:interpretation id="interp114" emma:lang="en-US" emma:confidence="0">
                  <emma:literal>intent</emma:literal>
                </emma:interpretation>
              </emma:one-of>
            </emma:emma>
          </inkml:annotationXML>
          <inkml:trace contextRef="#ctx0" brushRef="#br1" timeOffset="87417">5210 9654 10449,'-17'-43'4515,"17"43"-129,-8-19-516,8 19-1032,15 0-3483,2 12-2193,7 9-903,-10-3-516,9 13-129,-9-7-645</inkml:trace>
          <inkml:trace contextRef="#ctx0" brushRef="#br1" timeOffset="87188.9864">5271 9979 11094,'0'0'4902,"0"0"-387,5 15 129,-1 13-1419,-4-6-2322,9 11-258,-4 3 0,4 3-387,0 2-387,-6-9-645,10 9-1032,-13-9-2580,0-32-129,1 27-258,-1-27-258</inkml:trace>
          <inkml:trace contextRef="#ctx0" brushRef="#br1" timeOffset="87869.0259">5682 9910 8901,'32'25'4644,"-20"-5"0,8 13-258,-10 10-387,-4-7-2580,12 13-387,-11-6-516,5 2 0,-7-6-387,3-5 0,-5-8 0,-1-6-258,-2-20 129,0 21-129,0-21-129,0 0 129,0-9 0,0-12 0,5-4 0,2-9 129,0-7 129,6-3 0,-2-4 129,6 5 0,-2-1 129,4 12 0,-3 0-129,6 14 129,-6 5-129,7 13 0,-6 0 0,8 11-129,0 9-129,0 4 129,-2 10-129,0 0-129,1 11-129,-10-10-258,5 11-516,-13-19-645,13 12-1419,-3-14-1677,-16-25 129,34 16-258,-14-23-387</inkml:trace>
          <inkml:trace contextRef="#ctx0" brushRef="#br1" timeOffset="88436.0583">6498 10090 4644,'-11'-141'4515,"8"91"-129,-6 13-387,4 9-645,5 28-387,0-27-516,16 27-774,1 0-774,17 12-258,2-3-258,10 7 0,-1-5-129,1 5 0,-5-5 0,-7 3-129,-8-5 129,-6 0 0,-20-9 0,0 19 0,-13-10 0,-15 2-258,-8-2 0,-8 0 0,-4 1-258,-9-6-129,2 5-258,-4-9-129,15 10-387,-8-10-774,20 0-1806,4 6-774,1-5-258,27-1 0,-23 13 0</inkml:trace>
          <inkml:trace contextRef="#ctx0" brushRef="#br1" timeOffset="88137.0411">6464 10022 14061,'18'-57'4773,"-13"41"-258,-5 16 129,0 0-2580,0 0-903,-3 27-387,3 17-258,0 4-257,3 15-259,1 2 0,3 10 0,-2 0 0,6-2 0,-4-2 0,-1-7 0,-3-5 0,-1-11 0,0-7 0,-2-15 0,0-1-388,0-25-644,0 0-387,-16-14-774,16-7-1419,0-17-774,0-10-516,-2-7 258,-2-14-387</inkml:trace>
          <inkml:trace contextRef="#ctx0" brushRef="#br1" timeOffset="88965.0886">7227 9914 13803,'22'-18'4515,"-22"18"-129,0 0 0,0 14-3354,0 7-516,-4 1 0,4 6 0,-5 1-129,3 1-258,-1-2 0,3-1-129,-2-2 0,2-2-129,0-2 0,0-3 0,0-18 0,0 22 0,0-22 129,16-2-129,-4-16 258,4-7 0,0-10 129,6-3 0,-5-6 129,7 5-129,-8-4 129,0 11 0,-6 0-129,1 11-129,-4 5 129,-7 16-258,0 0 129,20 5-129,-12 14 0,1 10 0,2 5 0,1 3 0,1 4 0,1-2 0,-1 0-258,-4-10 0,1-1-129,-10-28-258,20 27-1032,-20-27-2709,18-22-258,-2-8-258,1-18 0</inkml:trace>
          <inkml:trace contextRef="#ctx0" brushRef="#br1" timeOffset="89452.1164">7950 9350 13287,'16'-46'4902,"-16"46"-258,0 0 387,0 0-2064,17 33-2193,-13 3-129,12 14-128,-9 1-517,11 13 0,-6-1 0,4 8 0,-3 0 0,1 2 0,0 0 0,-5-2 0,0-9 0,-5-10 0,1-8 0,-5-14 0,0-6 0,0-24 0,-11-2 0,-7-32-775,15 4-257,-18-20-258,15 5-129,-17-17 129,16 12 258,-16-5 0,9 11 258,-4 6 645,-3 6 516,6 15 258,-6-3 258,21 20 0,-23-14 258,23 14 0,0 0 0,16 2-258,7-2-129,25 5 1,7-5-775,22-2 0,8-8 0,13-3 0,1-1 0,-1-2 0,-5 5 0,-26-7-1162,-8 15-3482,-23 3-645,-20 0 387,-16 0-645</inkml:trace>
        </inkml:traceGroup>
        <inkml:traceGroup>
          <inkml:annotationXML>
            <emma:emma xmlns:emma="http://www.w3.org/2003/04/emma" version="1.0">
              <emma:interpretation id="{A491BF40-FDB0-4D50-82EA-EF0E8DDF0EF7}" emma:medium="tactile" emma:mode="ink">
                <msink:context xmlns:msink="http://schemas.microsoft.com/ink/2010/main" type="inkWord" rotatedBoundingBox="10311,9735 12225,9601 12307,10758 10392,10893"/>
              </emma:interpretation>
              <emma:one-of disjunction-type="recognition" id="oneOf23">
                <emma:interpretation id="interp115" emma:lang="en-US" emma:confidence="1">
                  <emma:literal>and</emma:literal>
                </emma:interpretation>
                <emma:interpretation id="interp116" emma:lang="en-US" emma:confidence="0">
                  <emma:literal>ands</emma:literal>
                </emma:interpretation>
                <emma:interpretation id="interp117" emma:lang="en-US" emma:confidence="0">
                  <emma:literal>amid</emma:literal>
                </emma:interpretation>
                <emma:interpretation id="interp118" emma:lang="en-US" emma:confidence="0">
                  <emma:literal>ad</emma:literal>
                </emma:interpretation>
                <emma:interpretation id="interp119" emma:lang="en-US" emma:confidence="0">
                  <emma:literal>arid</emma:literal>
                </emma:interpretation>
              </emma:one-of>
            </emma:emma>
          </inkml:annotationXML>
          <inkml:trace contextRef="#ctx0" brushRef="#br1" timeOffset="91858.254">9410 9775 1677,'23'0'3225,"-23"0"387,0 0-129,0 0-387,0 0-129,0 0-129,0 0-516,0 0-258,0 0-516,4-13-129,-4 13-387,0 0-129,0 0-387,0-26-129,0 26 0,-7-23-258,7 23 129,-31-23-258,8 14 129,-3 2 0,-8 1-129,0 4-129,0 2 129,0 6 0,1 8-129,2 6 129,5 4 0,3 5-129,6 3 129,5 5-129,5 2 129,3 2 0,4 0 129,0-2-129,11-1 0,3-6 0,2-4 0,2-8 0,2-2 129,-1-10 0,3-8 0,-3-1 0,4-12 0,-3-10 0,1-2 130,0-3-259,-1-3 0,-2-2 0,-2 4 0,-4 3 0,-3 4 0,0 6 0,-9 16 0,9-18 0,-9 18 0,0 0 0,20 15 0,-10 1 0,4 3 0,1 6 0,2 0 0,3 5 0,-4-5 0,7 9-517,-23-34-2321,22 36-1806,-22-36-129,26 21-258,-26-21-258</inkml:trace>
          <inkml:trace contextRef="#ctx0" brushRef="#br1" timeOffset="92317.2803">9686 9812 14964,'-2'-21'4773,"2"21"-258,0 0 129,11 7-3354,-11-7-516,14 32-129,-9-14 0,8 10-258,-4-1-257,-1 3-130,0-1 0,-5-4-130,1 1 1,-4-8-129,1-2-129,-1-16 129,2 16 0,-2-16 0,4-9 129,1-7 129,-1-7 129,3-2 0,-2-5 129,4 0 0,0-4 0,2 5-129,-1 3 129,4 4 0,-1 3-128,5 6-130,0 6 0,1 7 0,1 0 0,1 16 0,-3 6 0,0 4 0,-1 8 0,-2-2 0,1 9-130,-6-11-773,17 11-387,-27-41-903,57 36-1806,-14-26-516,8-8-387,11-2 0,4-16 0</inkml:trace>
          <inkml:trace contextRef="#ctx0" brushRef="#br1" timeOffset="92797.3077">10659 9860 11868,'-36'-44'4257,"4"28"0,-12 0 129,-4-2-2580,14 18-516,-9-2-258,15 8-258,-8 6-258,17 13 0,-1 2-258,11 6-129,2 3 0,7 3 0,0 2-129,12-2 129,6 0-129,4-8 0,-1-5 129,6-8 129,-3-9 0,7-9 0,-6-16 0,5-14-128,-5-13-130,1-9 0,-1-15 0,-2-10 0,1-12 0,-5-12 0,3-4-130,-8-7-128,-4 5 129,-4 4 0,-3 12 129,-3 15 0,-1 17 129,-10 24-129,-2 19 129,13 16 0,-26 30 0,17 14 1,5 11-130,4 9 0,0 11 0,13 5 0,6 2 0,6 0 0,5 1 0,2-4 0,4 4-130,-8-12-773,12 18-1290,-8-19-2322,-4-8-387,4-9-129,0-13-129</inkml:trace>
        </inkml:traceGroup>
        <inkml:traceGroup>
          <inkml:annotationXML>
            <emma:emma xmlns:emma="http://www.w3.org/2003/04/emma" version="1.0">
              <emma:interpretation id="{12097D63-08B1-4941-8894-70B23257D4B9}" emma:medium="tactile" emma:mode="ink">
                <msink:context xmlns:msink="http://schemas.microsoft.com/ink/2010/main" type="inkWord" rotatedBoundingBox="12812,9635 16894,9348 16991,10726 12908,11012"/>
              </emma:interpretation>
              <emma:one-of disjunction-type="recognition" id="oneOf24">
                <emma:interpretation id="interp120" emma:lang="en-US" emma:confidence="0.5">
                  <emma:literal>output</emma:literal>
                </emma:interpretation>
                <emma:interpretation id="interp121" emma:lang="en-US" emma:confidence="0">
                  <emma:literal>input</emma:literal>
                </emma:interpretation>
                <emma:interpretation id="interp122" emma:lang="en-US" emma:confidence="0">
                  <emma:literal>outputs</emma:literal>
                </emma:interpretation>
                <emma:interpretation id="interp123" emma:lang="en-US" emma:confidence="0">
                  <emma:literal>inputs</emma:literal>
                </emma:interpretation>
                <emma:interpretation id="interp124" emma:lang="en-US" emma:confidence="0">
                  <emma:literal>outpoint</emma:literal>
                </emma:interpretation>
              </emma:one-of>
            </emma:emma>
          </inkml:annotationXML>
          <inkml:trace contextRef="#ctx0" brushRef="#br1" timeOffset="93381.3411">11833 9625 12513,'9'-26'4515,"-9"26"-387,-6-22 129,6 22-2580,-32-8-903,6 8-258,-1 5-387,-2 9 129,1 7-258,0 4 0,4 6 129,7 1 0,2 5 0,8-1 0,7 4 129,0-4-129,13 3 129,1-7 129,11 0 0,-4-9 0,11-3 129,-7-13-129,9-3 129,-7-8-257,6-10-259,-10-11 0,4-5 0,-9-9 0,-4-4 0,-7-5 0,-7 2 0,-10-1 0,-12 5 0,-6 2 0,-10 10 0,1 7 0,-7 7 0,6 16 0,-10-3-1291,25 13-2321,-11 6-1032,11 6-258,5 1 0,10 2-258</inkml:trace>
          <inkml:trace contextRef="#ctx0" brushRef="#br1" timeOffset="93877.3695">12108 9611 14835,'25'-21'4644,"-25"21"-129,0 0-258,16 0-2967,-16 0-645,4 21-258,-2-5 0,3 7 0,-3 1-129,3 4-129,-3-1 129,1-1-258,-1-1 0,0-2 0,0-1-129,0-6 0,-2-16 0,5 25 129,-5-25-129,0 0 129,0 0 0,23-7 129,-12-11-129,3-5 258,-2-8-387,6 3 258,-4-2-129,2 5 129,-5 3 0,0 6 0,-11 16-129,18-16 129,-18 16 259,12 9-388,-3 7 0,2 6 0,-1 3 0,4 1 0,4 4 0,0-1 0,3-2 0,-3-6-130,5-1-386,-5-15-258,16 7-903,-18-12-2709,14-17-387,2-10 129,2-12-258</inkml:trace>
          <inkml:trace contextRef="#ctx0" brushRef="#br1" timeOffset="94541.4074">12751 9583 12126,'-20'-22'4644,"20"22"-516,27-8 387,5-1-2193,28 9-1161,-5-6-258,25 5-129,-5-8-258,10 2-129,-8-4 0,-1 4-129,-10-4 0,-11 6 0,-12 1-128,-9 4-130,-13 0 0,-21 0 0,18 27 0,-14-4 0,-4 7 0,1 8 0,3 3 0,-2 7 0,1 1 0,3 5 0,1-1 0,0 4 0,2-2 0,1 0 0,-3-5 0,2-7 0,-2-1 0,-3-13 0,0-2 0,-4-27-130,0 16-1031,-22-31-774,22 15-1161,-28-42-1677,6-1 129,-1-5-258,-3-13-258</inkml:trace>
          <inkml:trace contextRef="#ctx0" brushRef="#br1" timeOffset="94176.3866">12928 8978 16641,'-12'-71'4644,"12"71"258,0 0-387,0 0-3225,-2 32-645,6 18-515,1 7-130,8 16 0,-5 7 0,7 7 0,-3 2 0,1-2 0,-1-2 0,-1-7 0,1-5 0,-3-12 0,0-10 0,-7-13 0,5-4-130,-7-34-1289,-2 17-516,-18-29-516,15-4-1032,-13-14-1032,-5-4-258,-3-3-129,-8-6 258</inkml:trace>
          <inkml:trace contextRef="#ctx0" brushRef="#br1" timeOffset="94781.4212">13432 9670 10191,'16'-123'4386,"7"73"129,4 6-258,1-1-1806,22 31-645,-15-5-387,17 19-387,-11 3-258,5 19-129,-7 1-129,0 7-129,-10-2-129,-2 3-128,-11-6-130,-4-4 0,-10-5 0,-2-16 0,-21 21 0,-13-15 0,-5-1 0,-17-5-775,8 3-1418,-17-3-2451,-1 0-129,5-5-387,12-2 258</inkml:trace>
          <inkml:trace contextRef="#ctx0" brushRef="#br1" timeOffset="95269.4491">14204 9352 12513,'16'19'4773,"-16"-19"-387,2 30 129,5-3-3096,-9-11 0,2 18-387,-4-6-387,3 6-258,-3-4-258,0 2-129,3-3-129,1-6 0,0-2 0,0-21-129,10 22 258,-10-22-129,25-2-129,-9-12 387,-1-6 0,2-1 129,-4-8 0,3 3 0,-7-3-129,1 8 129,-3 1 129,-7 20-258,9-25-129,-9 25 0,16 0 129,-16 0-129,25 18 0,-7 3 0,2 3 0,1 2 0,2 6-129,-2-5 0,1 0-129,-8-10-258,7 1-387,-21-18-1161,29-5-2451,-10-15-129,1-12-129,3-5-258</inkml:trace>
          <inkml:trace contextRef="#ctx0" brushRef="#br1" timeOffset="95561.4657">14880 8811 14706,'0'-64'4902,"0"64"-258,0 0 129,26 16-2580,-15 18-1419,12 22-258,-5 5-257,5 17-259,-5 4 0,0 5 0,-4 0 0,-3-1 0,-4-8 0,-2-10 0,-1-10 0,-4-13 0,1-8 0,-1-15-775,0-3-644,-12-19-387,12 0-774,-16-19-1677,4-6-258,-6-6-387,-7-6 129,-4 0-387,-10-6 2581</inkml:trace>
          <inkml:trace contextRef="#ctx0" brushRef="#br1" timeOffset="95716.4747">14908 9469 258,'-108'-112'4128,"76"87"516,3 0 0,13 9 0,16 16-129,-3-28-387,24 28-1935,0-11-774,31 9-645,1-5-129,17 5-258,4-1-129,10-4-387,7 1-258,-4-10-1032,16 6-3096,-16 1-387,-7 0 129,-9 2-516</inkml:trace>
        </inkml:traceGroup>
        <inkml:traceGroup>
          <inkml:annotationXML>
            <emma:emma xmlns:emma="http://www.w3.org/2003/04/emma" version="1.0">
              <emma:interpretation id="{931020EB-5190-442F-A796-876058820E6B}" emma:medium="tactile" emma:mode="ink">
                <msink:context xmlns:msink="http://schemas.microsoft.com/ink/2010/main" type="inkWord" rotatedBoundingBox="17145,9225 21942,8889 22028,10114 17231,10450"/>
              </emma:interpretation>
              <emma:one-of disjunction-type="recognition" id="oneOf25">
                <emma:interpretation id="interp125" emma:lang="en-US" emma:confidence="1">
                  <emma:literal>variables</emma:literal>
                </emma:interpretation>
                <emma:interpretation id="interp126" emma:lang="en-US" emma:confidence="0">
                  <emma:literal>variable</emma:literal>
                </emma:interpretation>
                <emma:interpretation id="interp127" emma:lang="en-US" emma:confidence="0">
                  <emma:literal>Variables</emma:literal>
                </emma:interpretation>
                <emma:interpretation id="interp128" emma:lang="en-US" emma:confidence="0">
                  <emma:literal>Variable</emma:literal>
                </emma:interpretation>
                <emma:interpretation id="interp129" emma:lang="en-US" emma:confidence="0">
                  <emma:literal>variably</emma:literal>
                </emma:interpretation>
              </emma:one-of>
            </emma:emma>
          </inkml:annotationXML>
          <inkml:trace contextRef="#ctx0" brushRef="#br1" timeOffset="98341.6249">18430 8958 12771,'-3'-49'4644,"-12"31"-387,-11-4 0,-13 5-3225,10 15-387,-12 0-129,7 9-129,-5 13 0,6 8-129,-1 4-129,7 7 0,2 4 0,9 2 0,5-3-129,10 1 0,1-6 129,5-1-129,9-6 129,8-5-129,1-9 129,3-7 0,3-9 0,-1-2 0,1-17 129,-3-8-129,-1-10 129,2-4 0,-6-6 0,-1 3-129,-4-1 129,0 10-129,-4 3 0,3 9 0,-15 23 0,30-16-129,-14 18 129,2 19-129,1 9 0,4 7 0,0 8 0,1 1 0,-3 2-129,-3-5 0,0-2-258,-8-13 129,3-5-258,-13-23-516,17 2-645,-17-12-3096,8-26 129,2-10-258,1-15-129</inkml:trace>
          <inkml:trace contextRef="#ctx0" brushRef="#br1" timeOffset="98828.6527">18816 8462 14964,'-9'-73'4902,"2"54"-387,7 19 258,-18-2-3483,22 20-645,3 12 0,11 16-258,-2 8 259,7 13-646,-2 8 0,2 8 0,-3 1 0,-2 1 0,-6-3 0,-5-9 0,-1-11 0,-6-14 0,0-10 0,0-17 0,0-21 0,0 0 0,16-19 0,-4-13 0,2-8 0,4 0 0,-2-3 0,2 4 0,-4 5 0,-3 5 0,1 12 0,-12 17 0,23 0 0,-12 10 0,2 17 0,1 5 0,-3 5 0,3 4 0,-5 4 0,-4-1 0,-5-1 0,-2-6 0,-14-1 0,-7-4 0,-5-2 0,-6-3 0,-5-4 0,-6-7 0,6 2 0,-9-17-388,14 7-1031,-14-19-903,27-5-2193,-6-13-258,9-8-258,8-11-258</inkml:trace>
          <inkml:trace contextRef="#ctx0" brushRef="#br1" timeOffset="99156.6715">19199 8409 15351,'57'-4'5031,"-25"20"-129,-4 6-129,11 17-3612,-12 2-258,8 16-387,-11 3-386,-7 11-130,-8 9 0,-9-2-130,4 8-1031,-15-22-903,13 11-387,-9-29-645,17 2-774,5-20-1161,8-15 0,5-10 0,-1-10 645</inkml:trace>
          <inkml:trace contextRef="#ctx0" brushRef="#br1" timeOffset="99556.6944">19750 9111 9159,'59'-42'4386,"-31"19"129,6 5-258,5 4-1677,-18-18-1032,13 14-516,-14-11-258,3 10-258,-12-4-129,-6 3-258,-5 20 0,-7-25-129,-11 20 0,-5 5 0,-5 0-129,-5 10 129,1 10-129,0 7 129,4 5-129,7 3 258,5 3-129,9 6 129,7-1-129,3 3 258,11-7-129,9 0 0,4-10 0,3-4 129,2-11-129,6-7 0,1-7 0,5-12 129,4-11-129,6-8 0,1-10 129,4 2-129,3-3 129,0 4-129,-1 8 129,-3 10-129,-10 10 129,0 10-129,-9 19 1,-5 15-130,-12 9 0,-8 8 0,-12 3 0,-4-3 0,-16 3 0,-16-12 0,0 8-2065,-15-18-2837,-7-9-129,-8-7-387,2-3 0</inkml:trace>
          <inkml:trace contextRef="#ctx0" brushRef="#br1" timeOffset="96501.5196">15872 9151 13545,'4'-24'4644,"15"19"0,-19 5 0,36 23-3096,-36-23-645,34 48 0,-18-16-387,7 9 0,-3-2-258,1 6-129,-3-4 0,1 0 0,-5-6 0,-1-3-129,-2-7 130,-3-5-130,-8-20 0,15 21 0,-15-21 0,0 0 0,23-30 0,-9-2 0,0-14 0,4-10 0,0-11 0,3-8 0,-1 0 0,-2 4 0,-2 7 0,-6 9 0,1 18 0,-8 12 0,-3 25-646,0 0-2450,8 39-1806,-7 0 0,6 5-129,1 6-258</inkml:trace>
          <inkml:trace contextRef="#ctx0" brushRef="#br1" timeOffset="97692.5877">16753 9193 13416,'18'-60'4515,"-17"35"-129,-2-2 0,-19 0-3354,20 27-258,-34-26-129,16 24-387,-5 2 129,4 7-258,-4 7 0,7 8 0,-2 1 0,5 7 0,4 2-129,4 2 129,2 0-129,3 1 129,0 1-129,0-1 0,7-3 0,2-1-129,0-6 129,1-4-129,1-5 0,-11-16 129,28 12 0,-28-12-129,32-7 129,-16-9 129,2-5 0,2-8-129,-1-1 258,3-4-129,-5 1 0,3 1 0,0 1 0,-3 8 0,1 5-129,-2 8 129,0 6 0,0 4 0,0 11 0,2 8 0,-2 3 0,5 3 129,-3 1-129,5 1 130,-3-4-259,1-1 0,-3-8 0,3-5 0,1-8 0,2-1 0,1-14 0,4-7 0,1-9 0,2-9 0,0-10 0,-2-2 0,-5-4 0,-5 3 0,-6 6 0,-10 1 0,-4 10 0,-4 5 0,4 30 0,-39-25-259,14 25-128,-9 0-129,6 7 129,-4 0-129,7 9 129,-2-7 0,27-9 0,-25 25 258,25-25 0,0 18 0,0-18 258,32 14 0,-10-11 129,8 1 0,-2-4 0,8 0 129,-2-5-129,3-1 0,-3-4 129,1 1-129,-4-6-129,-1 7 129,-5-3-129,-4 7 0,-3-3-129,-2 7 129,-16 0-129,25 7 129,-25-7-129,18 34 130,-9-11-130,-2 6 0,2 3 0,-1 0 0,0 2 0,-1-2 0,-2 0 0,0-6 0,-1-1-130,-1-4 1,1-4 129,-4-17-129,2 19 0,-2-19 129,0 0-129,14-9 129,-5-7 0,3-7 0,3-5 0,1-1 0,-2-5 0,2 2 129,-5 2-129,-1 7 129,-1 3 0,-9 20-129,0 0 129,0 0-129,16 0 0,-11 22 0,-1 6 0,1 4 0,2 4 0,-1-1 0,1-4-129,-4-5 0,1-4 0,-4-22-258,5 19-129,-5-19-516,7-12-1032,-7-13-2580,0-11 0,-1-12-129,-5-7-387</inkml:trace>
          <inkml:trace contextRef="#ctx0" brushRef="#br1" timeOffset="97838.5961">17797 8729 9804,'-30'-80'4644,"17"50"-387,13 30-258,-7-22-1677,7 22-1290,0 0-903,-3 11-774,1 5-1677,2 9-1806,9 10-129,5 1-258,13 12-258</inkml:trace>
        </inkml:traceGroup>
      </inkml:traceGroup>
      <inkml:traceGroup>
        <inkml:annotationXML>
          <emma:emma xmlns:emma="http://www.w3.org/2003/04/emma" version="1.0">
            <emma:interpretation id="{9F5E0683-E7B0-44B7-947B-A8A959C687C1}" emma:medium="tactile" emma:mode="ink">
              <msink:context xmlns:msink="http://schemas.microsoft.com/ink/2010/main" type="line" rotatedBoundingBox="4114,11493 20806,10348 20952,12470 4259,13615"/>
            </emma:interpretation>
          </emma:emma>
        </inkml:annotationXML>
        <inkml:traceGroup>
          <inkml:annotationXML>
            <emma:emma xmlns:emma="http://www.w3.org/2003/04/emma" version="1.0">
              <emma:interpretation id="{FDC381CF-CB94-48F4-A67E-91035B97A286}" emma:medium="tactile" emma:mode="ink">
                <msink:context xmlns:msink="http://schemas.microsoft.com/ink/2010/main" type="inkWord" rotatedBoundingBox="4144,11929 5886,11809 5928,12413 4185,12532"/>
              </emma:interpretation>
              <emma:one-of disjunction-type="recognition" id="oneOf26">
                <emma:interpretation id="interp130" emma:lang="en-US" emma:confidence="0">
                  <emma:literal>are</emma:literal>
                </emma:interpretation>
                <emma:interpretation id="interp131" emma:lang="en-US" emma:confidence="0">
                  <emma:literal>we</emma:literal>
                </emma:interpretation>
                <emma:interpretation id="interp132" emma:lang="en-US" emma:confidence="0">
                  <emma:literal>one</emma:literal>
                </emma:interpretation>
                <emma:interpretation id="interp133" emma:lang="en-US" emma:confidence="0">
                  <emma:literal>ave</emma:literal>
                </emma:interpretation>
                <emma:interpretation id="interp134" emma:lang="en-US" emma:confidence="0">
                  <emma:literal>ane</emma:literal>
                </emma:interpretation>
              </emma:one-of>
            </emma:emma>
          </inkml:annotationXML>
          <inkml:trace contextRef="#ctx0" brushRef="#br1" timeOffset="102379.8558">3062 11527 1677,'17'5'2967,"-17"-5"387,0 0-387,20 0-387,-20 0-129,21 4-258,-21-4-129,18 0-129,-18 0-258,16-9 0,-16 9-387,11-18-258,-11-3-129,0 21-129,0-36-129,-6 13-258,-10-5 129,-1 1-129,-10-1-129,0 3-129,-3 3 129,2 10-258,-3 8 129,3 4-129,3 15 0,2 6 0,5 7 0,2 6 0,5 4-129,2 1 258,6-2-258,3 0 129,0-1 0,7-4 0,4-2 0,5-5 0,0-4 0,1-3 0,1-7 0,0-4 0,2-7 0,-1-7 129,1-13-129,-1-5 0,1-8 129,-1-5 0,-3-1-129,0 5 129,-5 2 1,-2 9-130,-4 5 0,-5 18 0,0 0 0,16 8 0,-9 15 0,2 5 0,6 4 0,1 4 0,5 1 0,0-1 0,4-4 0,0-4 0,0-5 0,0-5 0,-4-7 0,4-8 0,-2-3 0,4-10 0,-2-12 0,3-10 0,-5-7 0,2-9 0,-3-7 0,-10-2 0,-5 2 0,-7 2 0,-5 4 0,-16 10 0,-1 13 0,-10 3 0,2 17-388,-4 1-128,8 5 129,-1 5 0,9 8 0,18-13 129,-20 17 0,20-17 258,0 0 0,18 16 129,2-16 129,8 0 0,1-7 129,6 2-129,-3-6 129,6 4-129,-6-2-129,0 6 129,-4-3 1,2 6-259,-1 0 0,-1 2 0,-1 7 0,2 9 0,-3 1 0,-1 10 0,-2 5 0,-5 1 0,-6 8 0,-6-4 0,-1 11-904,-12-20-1418,0 9-2322,3-7-387,4-7-129,0-5-129</inkml:trace>
          <inkml:trace contextRef="#ctx0" brushRef="#br1" timeOffset="102739.8764">4047 11637 10836,'11'-16'5031,"-11"16"-387,25-14 258,-8 2-2064,12 12-1419,-8-9-258,17 3-258,-5-10-258,8 2-257,-5-7-388,-1-4 0,-4-5 0,-10-6 0,-9-1 0,-12-1 0,-3 5 0,-18 4 0,-8 8 0,-7 10-130,1 11-128,-4 9 0,5 21 129,4 4 0,7 11-129,7 3 258,7 3-129,9 1 129,1-4 0,17-6 0,9-2 0,7-7-129,10-4-258,6-17-774,25 1-3225,1-6-387,4-7 0,7 0-387</inkml:trace>
        </inkml:traceGroup>
        <inkml:traceGroup>
          <inkml:annotationXML>
            <emma:emma xmlns:emma="http://www.w3.org/2003/04/emma" version="1.0">
              <emma:interpretation id="{11F16D39-06C0-48F0-B2BF-4B1AC7DD06CA}" emma:medium="tactile" emma:mode="ink">
                <msink:context xmlns:msink="http://schemas.microsoft.com/ink/2010/main" type="inkWord" rotatedBoundingBox="6530,11537 11247,11214 11378,13127 6662,13451"/>
              </emma:interpretation>
              <emma:one-of disjunction-type="recognition" id="oneOf27">
                <emma:interpretation id="interp135" emma:lang="en-US" emma:confidence="1">
                  <emma:literal>assigned</emma:literal>
                </emma:interpretation>
                <emma:interpretation id="interp136" emma:lang="en-US" emma:confidence="0">
                  <emma:literal>any need</emma:literal>
                </emma:interpretation>
                <emma:interpretation id="interp137" emma:lang="en-US" emma:confidence="0">
                  <emma:literal>assign need</emma:literal>
                </emma:interpretation>
                <emma:interpretation id="interp138" emma:lang="en-US" emma:confidence="0">
                  <emma:literal>amig need</emma:literal>
                </emma:interpretation>
                <emma:interpretation id="interp139" emma:lang="en-US" emma:confidence="0">
                  <emma:literal>assig need</emma:literal>
                </emma:interpretation>
              </emma:one-of>
            </emma:emma>
          </inkml:annotationXML>
          <inkml:trace contextRef="#ctx0" brushRef="#br1" timeOffset="103783.9359">5507 11513 11868,'23'-50'4515,"-23"18"-258,-7 11 129,-3 5-2967,-21-7-387,7 12-516,-10 0 0,5 11-129,-3 0-258,6 13 129,2 4-129,7 8 129,1-2-129,7 8 0,3-3 0,5 2 129,1-1-258,0-1 129,7-5-129,2 1 0,3-5 0,-12-19 0,29 20 0,-12-19 0,3-1 129,1-12 129,1-9-129,1-6 258,0-7-129,2 0 0,-4-1 0,4 5-129,-5 1 0,1 8 0,-1 10 0,1 11 1,-2 7-130,5 16 0,-5 6 0,2 5 0,1 1 0,-3 4 0,-3-5 0,-1-4 0,-5-5 0,-6-7 0,-4-18-130,9 21 1,-9-21 0,0 0 0,26-16 129,-6-9 0,7-7 129,8-5-129,3-9 0,6-4 0,-1 2 129,3 7-129,-5 6 129,-2 11-129,-7 10 130,0 14-130,-3 7 0,-3 24 0,-3 2 0,-1 6 0,-5 4 0,0 0 0,-5-2 0,-7-2 0,-3-5 0,-2-11 0,0-4 0,0-19 0,-14 20 0,14-20 0,-13-9 0,13-14 0,0-7 0,13-9 0,6-6 0,6-5 0,6-1 0,4 4 0,2 7 0,4 7 0,-1 9 0,-3 15 0,-5 9 0,-2 14 0,-3 9 0,-6 11 0,-5 1 0,-5 3 0,-8-1 0,-3 0 0,-3-3 0,-15-11 0,-2 6 0,-13-18-775,17 15-2450,-13-17-1806,8-4 129,21-5-387,-16-7-129</inkml:trace>
          <inkml:trace contextRef="#ctx0" brushRef="#br1" timeOffset="104135.9561">7042 11013 12255,'11'-73'4257,"9"62"-903,-20 11-1806,12-19-4257,11 29-1290,-12 6-387,14 17-258</inkml:trace>
          <inkml:trace contextRef="#ctx0" brushRef="#br1" timeOffset="103991.9472">7146 11219 15738,'35'9'4773,"-19"14"0,-2-1-387,6 19-3354,-11-4-129,10 9-387,-10-1-129,0-3-258,-5-1-258,-4-9-387,0 6-1290,-6-21-2967,6-17 0,-33 11-258,11-13-258</inkml:trace>
          <inkml:trace contextRef="#ctx0" brushRef="#br1" timeOffset="104795.9932">7571 11198 15093,'16'-41'4773,"-16"23"-387,0 18 129,-16-12-3741,-7 12-387,1 3-129,-3 12-258,2 8 0,-2 3 0,6 6 0,5 4 0,5 0 129,5-4-129,4 0 0,2-4 129,12-5 0,2-9 0,5-6-129,4-8 129,2-6 0,0-15 0,3-8 0,-3-8 0,1-4-129,-3-2 129,-2 4-129,-5 4 0,-2 3 0,-5 10 129,-11 22-129,0 0 0,0 0 129,12 34-129,-10 18 258,-2 8-129,5 19 258,-3 6-128,5 15-259,-2 1 0,4 9 0,-3-3 0,-1 7 0,-1-2 0,-3 2 0,1-11 0,-2-5 0,0-18 0,0-11 0,0-17 0,-3-19 0,3-33 0,-20 2 0,0-20 0,-3-21 0,-7-9 0,-4-10 0,-7-12 0,-1-4 0,-1-5 0,-2-1 0,6 4 0,6 3 0,9 7 0,8 2 0,16 12 0,0 1 0,29 15-904,-2-8-2192,17 13-1806,6 3-129,5 3-129,2-3-129</inkml:trace>
          <inkml:trace contextRef="#ctx0" brushRef="#br1" timeOffset="105224.0184">8270 11175 14577,'0'0'4644,"19"16"-129,-8 9 0,-11 3-3741,20 17-129,-11-3 0,-1 10-387,-6 0-129,-2-3 0,-2-4-258,-6-8 129,-1-8-129,-2-10 0,11-19 129,0 0 0,0 0 0,0-21 0,5-9 258,8-10-129,1-4 0,2-4 129,2-4 0,1 8 0,-1-1 129,3 8-129,-1 5-129,7 13 130,-6 8-259,2 11 0,-1 14 0,-5 15 0,-1 8 0,-7 6-130,0 10-515,-9-10-774,2 14-2193,-2-15-1290,0-8 258,0-9-516,0-25-129</inkml:trace>
          <inkml:trace contextRef="#ctx0" brushRef="#br1" timeOffset="106061.0664">8819 11399 12513,'43'-25'4902,"-22"16"-387,6 4 258,2 8-2451,-4-4-1161,15 1-516,0-7-129,6 1-129,-3-10-129,-1 2 0,-6-9-129,-6 1 0,-10-8-129,-13 2 0,-7-1-129,-22 1 0,-11 8-129,-12-1 0,-1 12 0,-8 5 0,5 6 0,2 11 0,8 13 0,7 10 258,11 5-129,10 5 129,9 4 0,2 2 129,13-3 0,14 1 129,1-11 0,15-1 0,3-8 129,13-5-129,1-13 0,10-6 0,-1-6 1,2-8-259,-2-11 0,-5-10 0,-7-4 0,-10-8 0,-10-2 0,-10-1 0,-11 3-259,-11 0 130,-5 9-129,-11 1 0,-5 12-129,-9 6 129,2 12 0,-5 1 0,1 7 129,2 12 0,6 6 129,6 7 0,6 6 0,7 4 129,7-1 0,9 4 129,7-6-129,6-4 129,-1-10 0,6-5 0,0-17 129,-2-3-129,-2-19 1,2-15-259,-7-14 0,0-12 0,-5-10 0,-8-10 0,-5-7 0,-7-6 0,0-1 0,-11 2 0,-3 6 0,-4 10 0,1 10 0,-1 14 0,4 12 0,1 18 0,13 22 0,0 0 0,-10 18 0,11 19 0,15 11 0,7 15 0,2 10 0,4 8 0,1 10 0,0 5 0,-3 0 0,-4-5 0,-2 0 0,-12-24-1936,11-1-2708,-9-16-258,-1-15 0,-1-19-387</inkml:trace>
        </inkml:traceGroup>
        <inkml:traceGroup>
          <inkml:annotationXML>
            <emma:emma xmlns:emma="http://www.w3.org/2003/04/emma" version="1.0">
              <emma:interpretation id="{822BA0CD-91FF-4DF8-8B41-F554BE145592}" emma:medium="tactile" emma:mode="ink">
                <msink:context xmlns:msink="http://schemas.microsoft.com/ink/2010/main" type="inkWord" rotatedBoundingBox="11877,11240 14913,11032 14980,12014 11945,12222"/>
              </emma:interpretation>
              <emma:one-of disjunction-type="recognition" id="oneOf28">
                <emma:interpretation id="interp140" emma:lang="en-US" emma:confidence="1">
                  <emma:literal>letter</emma:literal>
                </emma:interpretation>
                <emma:interpretation id="interp141" emma:lang="en-US" emma:confidence="0">
                  <emma:literal>Helter</emma:literal>
                </emma:interpretation>
                <emma:interpretation id="interp142" emma:lang="en-US" emma:confidence="0">
                  <emma:literal>lepton</emma:literal>
                </emma:interpretation>
                <emma:interpretation id="interp143" emma:lang="en-US" emma:confidence="0">
                  <emma:literal>lentos</emma:literal>
                </emma:interpretation>
                <emma:interpretation id="interp144" emma:lang="en-US" emma:confidence="0">
                  <emma:literal>tenter</emma:literal>
                </emma:interpretation>
              </emma:one-of>
            </emma:emma>
          </inkml:annotationXML>
          <inkml:trace contextRef="#ctx0" brushRef="#br1" timeOffset="106484.0906">10566 10620 16770,'32'-32'4515,"-14"30"387,-2 6-516,11 24-3483,-15 9-387,6 17-129,-4 6 1,0 15-388,-3 5 0,-2 7 0,-2 4 0,-2-4 0,1-7 0,-6-11 0,7-1-517,-7-25-773,7 1-645,-7-44-1161,16 14-1677,-16-14 129,36-21-258,-13-2-387</inkml:trace>
          <inkml:trace contextRef="#ctx0" brushRef="#br1" timeOffset="106848.1114">10959 11310 7224,'22'-44'4386,"-12"26"0,6 5 0,4 8-774,-4-15-1161,21 19-645,-8-21-516,21 13-258,-8-8-387,10 2-129,-8-4-129,1-1-129,-10-3-129,-4 2 0,-14-2-129,-13 1 0,-6 1 0,-21 3-129,-7 6 0,-11 1 0,0 6-129,-4 5 129,5 5 0,2 9-129,12 9 129,6 8 0,11 4 0,9 10 129,5 5-129,17 3 129,6 0 0,10-1 129,4-2-129,6-8 0,4-8 0,-2-16-129,3-7-258,-8-19-645,11-9-2322,-13-19-1290,-7-14 129,-1-10-387,-6-11-258</inkml:trace>
          <inkml:trace contextRef="#ctx0" brushRef="#br1" timeOffset="108080.1819">11783 11009 13545,'-16'-1'4773,"16"1"-258,30 0 258,0-2-2967,26 5-903,-3-1 0,16 7-387,1-5-129,6-1-258,2-3 0,6 0 0,0-9 0,1-3-129,-5-6 0,-7 0 0,-13-1-129,-13-1 129,-17 2-129,-23 1 0,-7 17 0,-27-20-129,-3 20 0,-9 0 129,0 4-129,1 8 0,8 8 129,7 3 129,9 7 0,12 6 129,2 3-129,20 5 258,8-1-129,13 5 129,5-7 129,11 1-129,0-15 129,9-6-257,-4-15-130,6-6 0,-8-18 0,-1-10 0,-9-12 0,-6-4 0,-6-2 0,-8-4 0,-9 5 0,-10 3 0,-8 6 0,-3 1 0,-5 8 0,-14 4-259,-1 7-128,-9 0-258,6 10 258,-5-2-129,8 8 0,-1-2 129,21 2 0,-21 0 129,21 0 258,0 0 258,0 0-129,14 7 258,-14-7 129,41 0 129,-16-4-129,12 3 0,0-7-129,8 7 1,-1-1-388,6 2 0,-2 2 0,0 12 0,-5 4 0,-8 5 0,-6 7 0,-10 0 0,-6 8 0,-13-5-130,2 21-2192,-6-17-2322,-7 2-387,1-8-258,4-3-129</inkml:trace>
          <inkml:trace contextRef="#ctx0" brushRef="#br1" timeOffset="107113.1266">11881 10559 14964,'0'-21'4773,"0"21"-129,0 0 0,14 36-2709,-12 1-903,12 16-516,-5 6-257,5 16-259,-7 1 0,4 10 0,-4 1 0,-2 3 0,1-6 0,-6-9 0,1-11 0,-1-16-130,2-7-515,-2-41-387,6 16-645,-6-43-1419,0-12-1677,10-14 129,4-11-258,6-9-129</inkml:trace>
          <inkml:trace contextRef="#ctx0" brushRef="#br1" timeOffset="107360.1407">12217 10599 15609,'16'-68'4644,"-13"52"0,-3 16 0,0 0-2967,11 19-645,-4 10-515,9 15-517,-3 6 0,8 18 0,-5 3 0,2 13 0,-2-1 0,-5 6 0,-3-2 0,-6-5 0,2-7 0,-4-18 0,-6-4-130,-15-33-1289,12 8-1290,-12-28-2193,-2-21 129,-6-13-258,-1-10 0</inkml:trace>
        </inkml:traceGroup>
        <inkml:traceGroup>
          <inkml:annotationXML>
            <emma:emma xmlns:emma="http://www.w3.org/2003/04/emma" version="1.0">
              <emma:interpretation id="{3A1574AB-E90F-44A6-AE75-CFD1F9CD2C19}" emma:medium="tactile" emma:mode="ink">
                <msink:context xmlns:msink="http://schemas.microsoft.com/ink/2010/main" type="inkWord" rotatedBoundingBox="15719,10697 20806,10348 20931,12169 15844,12517"/>
              </emma:interpretation>
              <emma:one-of disjunction-type="recognition" id="oneOf29">
                <emma:interpretation id="interp145" emma:lang="en-US" emma:confidence="1">
                  <emma:literal>symbols</emma:literal>
                </emma:interpretation>
                <emma:interpretation id="interp146" emma:lang="en-US" emma:confidence="1">
                  <emma:literal>sym bots</emma:literal>
                </emma:interpretation>
                <emma:interpretation id="interp147" emma:lang="en-US" emma:confidence="0">
                  <emma:literal>Sym bots</emma:literal>
                </emma:interpretation>
                <emma:interpretation id="interp148" emma:lang="en-US" emma:confidence="0">
                  <emma:literal>sync bots</emma:literal>
                </emma:interpretation>
                <emma:interpretation id="interp149" emma:lang="en-US" emma:confidence="0">
                  <emma:literal>•Gym bots</emma:literal>
                </emma:interpretation>
              </emma:one-of>
            </emma:emma>
          </inkml:annotationXML>
          <inkml:trace contextRef="#ctx0" brushRef="#br1" timeOffset="110032.2934">16086 10607 14190,'37'13'4644,"-16"1"-129,1 7 0,13 8-3225,-22-6-387,8 7-387,-8-5-258,-4 2-258,-6-6 0,-1-1-258,-2-20 129,2 21 0,-2-21 0,0 0 0,0 0 387,10-21-129,-3-1 129,4-2-129,2-7 0,3-1 129,-2 0-129,4 4 129,-2 1-258,0 6 129,-4 5 0,4 7 0,-16 9 0,30 0 0,-30 0 0,29 18 0,-29-18 0,28 30 1,-28-30-130,25 28 0,-25-28 0,14 22 0,-14-22 0,0 0-130,9 16 130,-9-16-129,0 0 129,0 0 0,18-4 0,-18 4 0,27-25 129,-9 9 1,1-3-130,2 1 0,-1 2 0,1 3 0,1 5 0,-1 6 0,-3 2 0,0 12 0,-1 10 0,1 2 0,-4 7 0,2 1 0,-3-2 0,-4-2 0,-2-3 0,-2-7 0,-5-18 0,0 0 0,18 9-259,-13-27-644,22 0-903,-15-21-2838,17-7-129,1-14 0,4-12-516</inkml:trace>
          <inkml:trace contextRef="#ctx0" brushRef="#br1" timeOffset="110500.3203">17151 10141 13674,'9'-117'4644,"-7"80"-129,-2 37 258,0 0-2580,7 14-903,-2 23-516,17 22 0,-8 5-644,9 12-130,-5 4 0,1 4 0,-4-6 0,-5-5 0,-4-5 0,-5-13 0,-1-9 0,0-12 0,0-11 0,0-23 0,0 0 0,0 0 0,24-12 0,-7-15 0,6-3 0,4-2 0,0 2 0,0 5 0,1 5 0,-1 9 0,-1 8 0,1 3 0,-2 16 0,0 7 0,-2 4 0,-3 3 0,-3-2 0,-6 1 0,-6-4 0,-5-2 0,-10-5 0,-13-6 0,-9-3 0,-9-4 0,-9-1 0,-7-4 0,0 0 0,-4 0 0,12-2 0,-5-9-517,17 10-386,-4-15-774,41 16-1548,-23-16-1548,23 16 0,0-25-129,18 10-258</inkml:trace>
          <inkml:trace contextRef="#ctx0" brushRef="#br1" timeOffset="110852.3404">17898 10518 11094,'-10'6'4257,"-8"6"387,2 8-387,7 10-2709,-14-10-129,14 15-129,-7-10-258,14 9-387,-3-6-129,5 1-258,2-2 0,7-3-258,1-4 129,6-4 0,0-9-129,6-5 129,1-7 129,5-11 129,-1-13-258,-1-7 129,-2-8-128,-7-6-130,-4 2-259,-13-3-257,0 15-645,-29-12-1032,-1 16-2580,-5 9 0,-3 5 0,1 6-387</inkml:trace>
          <inkml:trace contextRef="#ctx0" brushRef="#br1" timeOffset="111484.3766">18213 9889 12900,'125'-59'4773,"-63"34"-129,-7 7 0,-19-3-2838,13 21-645,-20-2-258,5 9-258,-16 11-129,3 20 0,-16 10-257,4 19-259,-9 11 0,2 11 0,-2 6 0,0 1 0,-4 0 0,-1-9 0,5-7 0,0-18 0,5-10 0,11-17 0,18-8 0,3-16-775,22-4-128,2-16-387,22-2-387,-8-24 129,19 4-129,-21-18 387,5 10 129,-24-11 774,-15 5 258,-18 4 645,-21 2 645,-9 16 129,-28-2 0,7 20-129,-20-6-258,13 11-129,-6 5-129,18 13 0,2-2-258,18 7 0,3-1-129,9 4 0,16-1 0,13 0-129,6 0 0,12 2 129,1-4-258,0 2 258,-3-2-128,-6 0-130,-9-2 0,-10 4 0,-15 0 0,-12 0 0,-21-2 0,-16 2 0,-15-3 0,-17-5 0,-10 5 0,-20-19-1678,4 4-3353,-8-5-129,7-2-129,0 0-387</inkml:trace>
          <inkml:trace contextRef="#ctx0" brushRef="#br1" timeOffset="108712.218">14800 10680 15738,'57'-33'4257,"-54"15"0,-3 18-258,-10-18-3612,-26 16-387,-3 0-387,-2 2 0,-7 8-129,7 6 129,4-2 0,10 2 387,13 4 129,14-18 387,0 32-129,0-32 516,37 32-258,-5-19 258,21 10-129,-1-7-258,14 5 0,-7-3-258,1 2 129,-8-3-387,-4 1 259,-13-4-259,-10 2 0,-25-16 0,13 25 0,-13-25 0,-32 22 0,-4-13 0,-9-1 0,-6 0 0,-8-3 0,-1-2 0,-1-3 0,8 0-130,0-1-128,10-3-129,4-7 129,10 4-129,3-2 0,8 2-129,2-7-129,16 14-258,-13-21-774,13 21-2322,16-23-387,-16 23-258,34-27-129,-13 9-129</inkml:trace>
          <inkml:trace contextRef="#ctx0" brushRef="#br1" timeOffset="109200.2459">15065 10711 14190,'78'1'4644,"-35"6"0,-4 4 0,0-11-2709,5 21-1032,-12-6-387,4 6-129,-8-3-129,-1 1 0,-5-1-387,-5-4 129,-1-3-258,-16-11 258,27 2-129,-27-2 0,28-20 258,-13-1 0,-1-7 0,2-5 0,-2 0-129,0 1 258,-3 3-129,-2 6 1,-2 5-130,-7 18 0,0 0 0,0 0 0,14 22 0,-14 13 0,0 10 0,-3 10 0,-4 7 0,0 13 0,-6 5 0,1 9 0,-3 3 0,1 6 0,0-2 0,-2-3 0,0-3 0,-2-15 0,6-9 0,-4-20 0,7-10 0,9-36 0,-20 16-1033,6-38-902,14-10-2838,2-16-129,8-9-129,6-12-387</inkml:trace>
        </inkml:traceGroup>
      </inkml:traceGroup>
    </inkml:traceGroup>
    <inkml:traceGroup>
      <inkml:annotationXML>
        <emma:emma xmlns:emma="http://www.w3.org/2003/04/emma" version="1.0">
          <emma:interpretation id="{5E38FE61-8C02-4763-82A8-8CEA6F0E8215}" emma:medium="tactile" emma:mode="ink">
            <msink:context xmlns:msink="http://schemas.microsoft.com/ink/2010/main" type="paragraph" rotatedBoundingBox="2186,13334 24862,11635 25104,14872 2428,16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66918E-1196-4292-B253-636FB31BB0B3}" emma:medium="tactile" emma:mode="ink">
              <msink:context xmlns:msink="http://schemas.microsoft.com/ink/2010/main" type="inkBullet" rotatedBoundingBox="2209,13639 3093,13573 3166,14543 2281,14609"/>
            </emma:interpretation>
            <emma:one-of disjunction-type="recognition" id="oneOf30">
              <emma:interpretation id="interp150" emma:lang="en-US" emma:confidence="0">
                <emma:literal>4.</emma:literal>
              </emma:interpretation>
              <emma:interpretation id="interp151" emma:lang="en-US" emma:confidence="0">
                <emma:literal>4,</emma:literal>
              </emma:interpretation>
              <emma:interpretation id="interp152" emma:lang="en-US" emma:confidence="0">
                <emma:literal>4</emma:literal>
              </emma:interpretation>
              <emma:interpretation id="interp153" emma:lang="en-US" emma:confidence="0">
                <emma:literal>4'</emma:literal>
              </emma:interpretation>
              <emma:interpretation id="interp154" emma:lang="en-US" emma:confidence="0">
                <emma:literal>4"</emma:literal>
              </emma:interpretation>
            </emma:one-of>
          </emma:emma>
        </inkml:annotationXML>
        <inkml:trace contextRef="#ctx0" brushRef="#br1" timeOffset="112781.4508">1429 12987 10449,'33'-28'4515,"-33"28"-129,20-14-258,-20 14-2451,0 0-516,14 10-258,-14-10-258,-9 38-258,-10-12 0,-8 12-129,-14 3-129,-9 5-129,-7 7 0,-3-3-129,-2 4 0,1-5-129,8-2 0,7-10 129,10-3-129,11-11 129,9-7 129,16-16 0,0 0 258,0 0 129,21 2 0,15-2 0,3-4 0,16 4 129,4-3-258,5 3 0,2 1-129,-6 6-387,3 6-258,-17-13-1032,5 0-2967,-15-2-129,-11-5-258,-4-2-258</inkml:trace>
        <inkml:trace contextRef="#ctx0" brushRef="#br1" timeOffset="113005.4636">1534 13370 11610,'-34'-5'5031,"5"13"-516,20 8 387,4 18-2451,-7-11-1161,12 18-258,-2-3-258,2 11-129,0-4-128,0 3-517,-2 0 0,2-4 0,-2-1 0,-5-9-388,7 2-644,-16-22-1419,13 5-2451,3-19 0,0 20-387,0-20 0</inkml:trace>
        <inkml:trace contextRef="#ctx0" brushRef="#br1" timeOffset="113210.4753">1774 13574 16512,'16'-14'4902,"7"0"0,-23 14-258,0 0-3999,0 0-258,14 18-258,-14-2-258,0-16-645,5 37-1548,-5-37-2451,0 25 0,0-25-387,0 0-258</inkml:trace>
      </inkml:traceGroup>
      <inkml:traceGroup>
        <inkml:annotationXML>
          <emma:emma xmlns:emma="http://www.w3.org/2003/04/emma" version="1.0">
            <emma:interpretation id="{0FD3B095-8B81-45EF-86C9-1ABDF353AE4E}" emma:medium="tactile" emma:mode="ink">
              <msink:context xmlns:msink="http://schemas.microsoft.com/ink/2010/main" type="line" rotatedBoundingBox="4133,13188 24862,11635 25017,13710 4289,15263"/>
            </emma:interpretation>
          </emma:emma>
        </inkml:annotationXML>
        <inkml:traceGroup>
          <inkml:annotationXML>
            <emma:emma xmlns:emma="http://www.w3.org/2003/04/emma" version="1.0">
              <emma:interpretation id="{6A211A9B-CB24-4C27-8160-E92A3B69489D}" emma:medium="tactile" emma:mode="ink">
                <msink:context xmlns:msink="http://schemas.microsoft.com/ink/2010/main" type="inkWord" rotatedBoundingBox="4155,13477 7743,13208 7815,14174 4227,14442"/>
              </emma:interpretation>
              <emma:one-of disjunction-type="recognition" id="oneOf31">
                <emma:interpretation id="interp155" emma:lang="en-US" emma:confidence="1">
                  <emma:literal>Tenth</emma:literal>
                </emma:interpretation>
                <emma:interpretation id="interp156" emma:lang="en-US" emma:confidence="0">
                  <emma:literal>tenth</emma:literal>
                </emma:interpretation>
                <emma:interpretation id="interp157" emma:lang="en-US" emma:confidence="0">
                  <emma:literal>Tenths</emma:literal>
                </emma:interpretation>
                <emma:interpretation id="interp158" emma:lang="en-US" emma:confidence="0">
                  <emma:literal>tenths</emma:literal>
                </emma:interpretation>
                <emma:interpretation id="interp159" emma:lang="en-US" emma:confidence="0">
                  <emma:literal>Tinton</emma:literal>
                </emma:interpretation>
              </emma:one-of>
            </emma:emma>
          </inkml:annotationXML>
          <inkml:trace contextRef="#ctx0" brushRef="#br1" timeOffset="116899.6863">2843 12850 8772,'0'0'4644,"0"0"-129,9-14-129,14 2-1548,16 12-1032,-5-2-645,24 2 0,3-5-387,21 5-129,8-6-129,12 5-129,3-5-129,1 4 0,-4-1-129,-6 1 0,-11 0-129,-17 1-129,-17 1 0,-17-4-129,-7 4-387,-27 0-258,20 0-774,-20 0-2580,-16 0-516,0 0-129,-8 2-258</inkml:trace>
          <inkml:trace contextRef="#ctx0" brushRef="#br1" timeOffset="117300.7093">3471 12804 13287,'0'0'4902,"7"16"-258,-5 4 129,-4 1-3225,5 22-774,-3-2 0,9 14-258,-5-2 0,5 6-258,-6 0-129,6 1 0,-2 1 0,0-3-129,2-3 129,0-1-129,-4-8-129,3-3 129,-5-6-129,1-12 0,1-2-129,-5-23-258,5 29-516,-5-29-1032,0 0-2709,2-9 0,-2 9-258,16-23-258</inkml:trace>
          <inkml:trace contextRef="#ctx0" brushRef="#br1" timeOffset="117923.7449">3834 13525 13545,'44'0'4902,"-24"0"-129,-4 0 0,-16 0-3354,35-7-387,-17-6-258,5 4-387,-2-7 0,3-2-258,-3-8 129,-2-1-258,-1-5 129,-4-2-129,-3-1 0,-7-1-129,-4 4 0,0 2-129,-11 8 0,-7 1-129,0 10 0,-5 1 0,2 10 0,-4-2 0,7 2 0,-1 4 0,19-4 129,-23 8 129,23-8 0,0 0 129,0 0 129,0 0 0,0 0 129,0 0 0,0 0 129,19 8-129,-19-8 129,36 0-129,-17 0 129,4 0 0,-1 0-129,3 0 0,-6 0 0,4 0 0,-5 1-129,2 8 130,-1 2-259,-1 3 0,-4 6 0,2 1 0,-3 2 0,-4 6 0,0 1 0,-4-2 0,-2 3 0,-3-7-259,4 7-257,-4-13 0,2 12-516,-2-30-516,2 37-1806,-2-37-1548,3 27 129,-3-27-258,16 12-387</inkml:trace>
          <inkml:trace contextRef="#ctx0" brushRef="#br1" timeOffset="118439.7744">4634 13283 14706,'2'-18'4902,"1"-3"-387,-3 21 258,0 0-3870,0 0-258,6 21-258,-6-21 0,0 32-258,0-11 0,0 2 0,-2 2 0,2-2-129,-2 1 0,2-5-129,0 3 0,0-22 0,7 28 0,-7-28 0,16 14 0,-16-14 0,29-2 0,-13-12 129,1-5 0,5-6 0,-1-6 129,2-1-129,-1-1 129,-3 4 129,-3 3-129,0 4 0,-5 6 0,-11 16 0,21-14 0,-21 14 0,22 4 0,-22-4-129,28 28 0,-10-8 129,3 4-129,1 3 129,-1 5-258,-2-3 0,-1 3-129,-5-9 0,-1 3-258,-12-26-387,20 27-645,-20-27-1677,10-25-1548,8-3 0,4-15-129,10-5-387</inkml:trace>
          <inkml:trace contextRef="#ctx0" brushRef="#br1" timeOffset="118908.8012">5306 13242 12255,'-10'-27'5031,"26"9"-387,9 15 258,7 3-2322,0 0-1677,14 2-258,0 3-129,11 2-258,0 2-258,5-6-387,6 5-258,-13-14-1419,7-4-2709,-1-8 129,-6-9-258,-9-7-258</inkml:trace>
          <inkml:trace contextRef="#ctx0" brushRef="#br1" timeOffset="118695.7891">5506 12735 13674,'1'-57'5160,"-1"57"-387,0 0 129,-12 0-2838,12 39-1032,2 6-258,8 15-386,-1 4-388,4 14 0,-3 1 0,6 2 0,-1-1 0,-1-3 0,-3-2 0,-3-10 0,-2-4 0,-4-18 0,-1-2 0,-1-41-775,-3 24-4127,-15-24-258,0-10 129,-3-15-516</inkml:trace>
          <inkml:trace contextRef="#ctx0" brushRef="#br1" timeOffset="119343.8261">5982 12689 11997,'-42'-25'5160,"26"25"-258,8 18 129,5-1-1677,5 30-2322,-2-5-129,9 19-515,-4-4-388,9 8 0,-5-4 0,4 1 0,-5-3 0,1-2 0,-2-4 0,-1-7 0,-3-6 0,-1-10 0,-2-7 0,2-7 0,-2-16 0,0 0 0,16-11 0,-5-12 0,1-5 0,4-10 0,2-1 0,3-7 0,4-2 0,5 3 0,2 6 0,4 7 0,-2 7 0,3 9 0,-1 13 0,1 3 0,-3 21 0,-8 11 0,-2 7 0,-8 9 0,-4 4 0,-7 0 0,-1 10 0,-8-20-1807,4 6-3095,-1-12-258,4-6 0,15-14-258</inkml:trace>
        </inkml:traceGroup>
        <inkml:traceGroup>
          <inkml:annotationXML>
            <emma:emma xmlns:emma="http://www.w3.org/2003/04/emma" version="1.0">
              <emma:interpretation id="{E96F2FE7-0580-430A-9694-E944DC22F366}" emma:medium="tactile" emma:mode="ink">
                <msink:context xmlns:msink="http://schemas.microsoft.com/ink/2010/main" type="inkWord" rotatedBoundingBox="8150,12956 11968,12670 12058,13877 8241,14163"/>
              </emma:interpretation>
              <emma:one-of disjunction-type="recognition" id="oneOf32">
                <emma:interpretation id="interp160" emma:lang="en-US" emma:confidence="1">
                  <emma:literal>table</emma:literal>
                </emma:interpretation>
                <emma:interpretation id="interp161" emma:lang="en-US" emma:confidence="0">
                  <emma:literal>fable</emma:literal>
                </emma:interpretation>
                <emma:interpretation id="interp162" emma:lang="en-US" emma:confidence="0">
                  <emma:literal>Fable</emma:literal>
                </emma:interpretation>
                <emma:interpretation id="interp163" emma:lang="en-US" emma:confidence="0">
                  <emma:literal>Table</emma:literal>
                </emma:interpretation>
                <emma:interpretation id="interp164" emma:lang="en-US" emma:confidence="0">
                  <emma:literal>tabla</emma:literal>
                </emma:interpretation>
              </emma:one-of>
            </emma:emma>
          </inkml:annotationXML>
          <inkml:trace contextRef="#ctx0" brushRef="#br1" timeOffset="120499.8921">6895 13050 14190,'-4'-20'4902,"13"13"-258,11 3 0,14 4-3225,-11 0-645,16 2 0,-5 2-129,10 5-258,-3 1 1,3 5-388,4-3 0,4 4 0,5 0 0,7-2 0,5-1 0,6-3 0,7-2 0,7-8 0,7 0 0,3-8 0,1-8 0,-6-3 0,-6-2 0,-17-1 0,-14-1 0,-20 2 0,-23 3 0,-14 18 0,-30-21 0,-16 15 0,-11 6 0,-7 0 0,0 11 0,-4 3 0,9 6 0,6-1 0,12 3 0,13 1 0,10-2 0,9 2 0,9-1 0,2 1 0,14-2 0,3-1 0,4-1 0,2-3 0,2-3 0,2-4 0,1-9 0,4 0 0,-2-11 0,5-10 0,0-8 0,6-5 0,1-3 0,3 0 0,-3 1 0,1 6 0,-4 7 0,-4 8 0,-2 10 0,-2 5 0,-7 12 0,-1 12 0,-4 1 0,-1 3 0,0 2 0,-6-5 0,2-2 0,-16-23 0,23 23 0,-23-23-388,27-9-1418,-24-17-2451,13-8-645,0-10 0,6-13-258,2-9-387</inkml:trace>
          <inkml:trace contextRef="#ctx0" brushRef="#br1" timeOffset="119799.8522">7259 12534 14448,'15'-48'4902,"-15"48"-258,16 0 129,-9 14-3225,7 38-774,-7 3-258,7 18 0,-3 3 0,2 11-386,-5 1-130,1-1 0,-2-4 0,-3-3 0,0-5 0,-3-11 0,-1-9 0,0-14 0,2-5-130,-2-36-1160,0 26-1419,0-26-2064,-14-21 0,3-6-258,-3-5-129</inkml:trace>
          <inkml:trace contextRef="#ctx0" brushRef="#br1" timeOffset="121003.9211">8905 12201 16125,'-11'-50'4773,"11"50"0,0 0-258,-2 32-3612,2 6-258,4 17-129,0 11 1,6 10-517,-4 6 0,4 5 0,-4 0 0,1-3 0,-4-6 0,-1-15 0,0-12 0,-2-10 0,0-13 0,0-10 0,0-18 0,0 0 0,0 0 0,0-28 0,5 1 0,2-5 0,4-5 0,3-4 0,6 2 0,1 1 0,2 1 0,13 5 0,3 7 0,4 11 0,-1 10 0,3 6 0,-8 19 0,2 11 0,-7 9 0,-12 7 0,-11 6 0,-9-3 0,-4-1 0,-14-5 0,-10-6 0,-11-5 0,-6-8 0,-6-6 0,-1-4 0,-5-9 0,6-2 0,-5-5 0,17-7-517,-5-20-773,22 10-1032,-1-21-2451,9-4 0,9-14-129,5-8-258</inkml:trace>
          <inkml:trace contextRef="#ctx0" brushRef="#br1" timeOffset="121620.9564">9367 12207 13416,'100'-41'4773,"-64"34"-258,-8 7 258,-3 8-2451,-25-8-1290,39 50-129,-25-9-129,6 23-515,-10 6-259,1 13 0,-7 6 0,-3 4 0,-1-1 0,0-7 0,-5-6 0,-4-21 0,9-4 0,-9-24-904,11 0-902,-2-30-903,16 7-1548,0-10-645,6-11 129,2-6-129,0-5 258,-1-2 2064,2 6 1677,-6 2 1806,-3 6 2451,-9-3 1161,-7 16-258,27-11 387,-8 6-645,12 5-1032,-3-7-1032,26 7-258,-3-12-516,20 3-258,-3-9-258,7 4-129,-10-6-129,-4 2 0,-15-5-257,-12 2-130,-22-1 0,-12 5 0,-23 1 0,-11 7 0,-8 3 0,-6 6 0,-4 9 0,-1 11 0,3 7 0,7 5 0,10 5 0,6 2 0,9 6 0,13-1 0,5-1 0,16-1 0,16-2 0,16-3 0,12-7 0,11-7 0,8-5 0,-5-11 0,8 2 0,-18-9-4645,4-12-257,-11-10-129,-9-4-258</inkml:trace>
        </inkml:traceGroup>
        <inkml:traceGroup>
          <inkml:annotationXML>
            <emma:emma xmlns:emma="http://www.w3.org/2003/04/emma" version="1.0">
              <emma:interpretation id="{204ADC06-22EE-477E-A65C-1B252B388F55}" emma:medium="tactile" emma:mode="ink">
                <msink:context xmlns:msink="http://schemas.microsoft.com/ink/2010/main" type="inkWord" rotatedBoundingBox="12746,12632 18509,12200 18658,14187 12895,14618"/>
              </emma:interpretation>
              <emma:one-of disjunction-type="recognition" id="oneOf33">
                <emma:interpretation id="interp165" emma:lang="en-US" emma:confidence="1">
                  <emma:literal>defining</emma:literal>
                </emma:interpretation>
                <emma:interpretation id="interp166" emma:lang="en-US" emma:confidence="0">
                  <emma:literal>define y</emma:literal>
                </emma:interpretation>
                <emma:interpretation id="interp167" emma:lang="en-US" emma:confidence="0">
                  <emma:literal>define. y</emma:literal>
                </emma:interpretation>
                <emma:interpretation id="interp168" emma:lang="en-US" emma:confidence="0">
                  <emma:literal>olefins y</emma:literal>
                </emma:interpretation>
                <emma:interpretation id="interp169" emma:lang="en-US" emma:confidence="0">
                  <emma:literal>defines y</emma:literal>
                </emma:interpretation>
              </emma:one-of>
            </emma:emma>
          </inkml:annotationXML>
          <inkml:trace contextRef="#ctx0" brushRef="#br1" timeOffset="124222.1051">14433 12304 13674,'22'-7'4773,"-22"7"-129,14 9-129,-2 14-3354,-10-1-387,7 11-129,-5 3-258,3 8 0,-4 1-258,3-1 0,-3 1-129,-1-6-129,1-5 0,-1-9 129,2-6-129,-4-19 0,16 9 0,-16-9 129,28-21 0,-10-8 0,2-3 0,3-9 0,-2-1 129,-1-1-129,-3 2 129,3 6-129,-6 4 129,2 10-129,0 7 129,0 14-129,2 0 129,2 12-129,1 10 129,2 2-129,0 5 0,2-1 0,-2 1 0,-3-4 0,-1-2 0,-4-4 0,-15-19 0,21 18 129,-21-18-129,18-2 0,-8-14 0,3-5 0,1-6 129,4-8-129,1 1 0,1 4 0,-2 3 0,-2 6 129,-16 21-129,26-11 129,-26 11-129,24 30 129,-14 2-129,1 8 129,3 0 0,0 3-129,1-2 129,-3-7-129,-1-8 0,-4-8 0,-7-18-258,0 0-258,23 9-903,-23-25-3225,0-19-258,0-13-129,0-11-258</inkml:trace>
          <inkml:trace contextRef="#ctx0" brushRef="#br1" timeOffset="124369.1135">15284 12030 11739,'-25'-83'4902,"14"56"-645,0 6 258,-5 3-2580,16 18-1419,0 0-1806,0 21-2967,2-5 129,12 8-645,2-1-129</inkml:trace>
          <inkml:trace contextRef="#ctx0" brushRef="#br1" timeOffset="125145.1579">15602 12242 14061,'43'52'5031,"-17"-22"-387,-1 0 129,7 9-3483,-14-8-516,7 4-258,-11-3-387,-3 0-129,-6 0-258,-5-5 0,0-2 0,-5-7 129,5-18-129,-13 19 129,13-19 0,0 0 129,0-21 129,7-2 129,8-11 0,6-2-129,4-1 258,5 3-129,2 0 129,6 13-129,-1 3 0,4 13-129,3 5 0,3 2 0,1 10-129,3-1 0,1-2 0,-2-4 0,-1-5-129,-4 0 0,-2-12-129,-11-10 0,0-4-129,-9-6 0,-4-2 0,-6-5 0,-1 3 129,-6 0 0,-3 6 129,1 5 0,-4 8 258,0 17 0,0 0 0,0 0 129,5 32 0,2 14 0,-2 11 0,8 21 129,-1 9-129,8 11 0,-2 9 0,1 3 0,-3 2-129,-2-2 129,-5-5-128,-9-7-130,0-5 0,-7-8 0,-9-12 0,-2-11 0,-3-10 0,-4-13 0,-1-14 0,-3-13 0,-3-10 0,0-7 0,-2-17 0,-3-11 0,0-10 0,-1-7-130,3-5 260,1-7-130,5-6 0,10 0 0,8-4 0,11-3 0,23-3 0,22-1 0,19 6 0,23 6 0,20 12-259,14-1-1418,26 24-3096,-1 9-258,-5 13-129,-10 8-516</inkml:trace>
          <inkml:trace contextRef="#ctx0" brushRef="#br1" timeOffset="123197.0464">11639 12856 13287,'123'-45'4386,"-81"13"-129,-10 2 0,-9-2-2967,-23-5-645,-3 3-258,-20 4-258,-9 8 0,-6 6-129,-8 11 0,2 5 0,-4 16 0,7 9 0,7 9 0,5 3 129,12 6 0,8-2 0,9 3 129,9-3 0,16-2 0,5-7 129,9-2 129,0-14-129,9-3 129,0-13-129,9-9 129,-5-21-386,3-8-130,-5-17 0,-2-14 0,-6-15 0,-10-10 0,-9-6 0,-12-5 0,-7 4 0,-6 3-130,-9 13 130,-7 14-129,1 17 258,-3 19-129,4 17 130,0 18-130,16 0 0,-18 37 0,15 4 0,3 14 0,0 9 0,9 15 0,7 4 0,8 6 0,5 0 0,7 2 0,3-9 0,7-6 0,0-8 0,6-15 0,-1-12 0,6-14 0,0-15 0,5-12 0,1-3 0,-1-22 0,-3-11 0,-4-12 0,-4-11 0,-12-6 0,-6 1 0,-17 0 0,-13 5 0,-6 9 0,-17 11 0,-12 14 0,-7 20 0,-7 10 0,1 22 0,1 10 0,6 11 0,8 5 0,9 6 0,10 2 0,11-4 0,7-6 0,16-8 0,9-8 0,6-10 0,6-7 0,8-11 0,5-7 0,3-10 0,4-19 0,2-7 0,2-15 0,1-11 0,0-13 0,-3-5 0,-4-5 0,-5 1 0,-9 4 0,-9 5 0,-10 9 0,-8 11 0,-12 12-130,-5 11 130,-4 9 130,0 23-130,0 0 0,-18-3 0,14 22 0,4 19 0,4 20 0,7 15 0,5 22 0,-2 8 0,4 12 0,-4 5 0,-4 4 0,-4 2 0,-6-3 0,-4-7 0,-8-6 0,-2-12 0,-4-13 0,0-8 0,0-17 0,-1-12 0,-4-17 0,5-14 0,-9-17 0,7-16 0,-10-21-646,11 0-644,-13-26-129,14 8 0,-14-20 0,14 13 258,-10-9 0,8 11 258,-5 3 774,2 3 387,9 13 387,-4 0 258,18 15 0,-4-4 0,15 12 0,9-5 0,24 5-258,8-5-258,17 0-129,9-2 129,15-2-129,-1-1 0,3-1 0,-6-1 0,-8 5 0,-15 0 129,-11 7-258,-19 2 129,-9 6 0,-27 10-128,25 0-130,-25 0 0,10 23 0,-6 0 0,1 3 0,2 7 0,0-1 0,4 0-259,-6-13-515,11 8-1032,-16-27-2967,0 0-129,22-6-258,-15-24-129</inkml:trace>
          <inkml:trace contextRef="#ctx0" brushRef="#br1" timeOffset="123351.0553">14078 12002 14706,'-13'-46'4515,"13"46"-258,0 0-645,21 0-4386,-10 19-3225,3 1-387,6 7 0,-11-3-645</inkml:trace>
        </inkml:traceGroup>
        <inkml:traceGroup>
          <inkml:annotationXML>
            <emma:emma xmlns:emma="http://www.w3.org/2003/04/emma" version="1.0">
              <emma:interpretation id="{4827A870-15B0-4F17-9E6E-46A400118E33}" emma:medium="tactile" emma:mode="ink">
                <msink:context xmlns:msink="http://schemas.microsoft.com/ink/2010/main" type="inkWord" rotatedBoundingBox="18851,12085 24862,11635 24980,13216 18970,13666"/>
              </emma:interpretation>
              <emma:one-of disjunction-type="recognition" id="oneOf34">
                <emma:interpretation id="interp170" emma:lang="en-US" emma:confidence="1">
                  <emma:literal>relationship</emma:literal>
                </emma:interpretation>
                <emma:interpretation id="interp171" emma:lang="en-US" emma:confidence="1">
                  <emma:literal>relations hip</emma:literal>
                </emma:interpretation>
                <emma:interpretation id="interp172" emma:lang="en-US" emma:confidence="0">
                  <emma:literal>relation hip</emma:literal>
                </emma:interpretation>
                <emma:interpretation id="interp173" emma:lang="en-US" emma:confidence="0">
                  <emma:literal>•elations hip</emma:literal>
                </emma:interpretation>
                <emma:interpretation id="interp174" emma:lang="en-US" emma:confidence="0">
                  <emma:literal>Relations hip</emma:literal>
                </emma:interpretation>
              </emma:one-of>
            </emma:emma>
          </inkml:annotationXML>
          <inkml:trace contextRef="#ctx0" brushRef="#br1" timeOffset="130076.4399">19681 12111 9675,'35'-25'4902,"-22"7"0,-8 0-387,-5-7-1419,0 25-1677,-16-37-387,0 23-258,-14-1-387,0 8-129,-8 4 0,1 3-258,-2 1 0,5 10 0,2 2-129,5 4 0,6-1-129,8 4 258,6-1-129,7 3 129,2 1 0,12 2 0,6-2 0,5 0 0,3 2-129,1-5 0,3-4 129,-4-6 0,-3-6 0,-2-4 0,-5-4 129,0-8 129,-8-10 0,5 1 0,-8-4 0,5 4 0,-5-2-129,2 5 0,-9 18 0,22-23 0,-22 23-129,28 0 0,-10 10 0,1 12 0,3 8-129,-1 0 0,4 9-258,-5-7-129,3 15-645,-16-28-1419,3 3-2322,-10-22 129,20 10-387,-20-10 0</inkml:trace>
          <inkml:trace contextRef="#ctx0" brushRef="#br1" timeOffset="130652.4729">20245 11306 15738,'8'-64'4902,"-8"64"-129,8 13-129,-8 21-3741,1 28-258,3 4-129,7 19 130,-4 1-646,5 10 0,-1-4 0,1-1 0,-1-2 0,-4-7 0,2-4 0,-7-12 0,1-4 0,-3-21-646,0-4-128,0-37-129,-21 25-387,0-36 0,21 11-129,-36-51 0,22 22-129,-18-13 0,10 8 258,-10-5 516,6 5 516,1 7 645,-2-3 258,11 14 258,-5-7 387,21 23 129,-6-23 258,21 21-258,4-10 0,24 12-516,0-8-129,15 7-129,1-5-129,10 5-129,-5-3 0,-5 0-258,-11 1 0,-7 1-129,-11-1 130,-7 3-130,-23 0 0,16 0 0,-16 0 0,0 0 0,-7 19-130,-3-3-128,3 4-387,-9-4-258,16 17-1677,-8-11-2193,0-3-258,0-3 0,8-16-258</inkml:trace>
          <inkml:trace contextRef="#ctx0" brushRef="#br1" timeOffset="130878.4859">20506 11577 14190,'-9'-75'4515,"4"50"-387,5 25 129,0 0-3741,0 0-774,2 14-774,12 18-1161,-5 4-2064,-2-4-258,11 13 0,-4-6-516</inkml:trace>
          <inkml:trace contextRef="#ctx0" brushRef="#br1" timeOffset="131452.5187">20961 11904 10449,'2'-16'4515,"2"-12"129,-4 28-387,0-20-1548,-7 2-1419,7 18-387,0 0-516,-27 0 0,9 4 0,2 14-387,-3 7 258,-1 7-387,4 3 258,2 4-258,5 2 129,5 2 0,4-4-129,6-2 258,6-5-129,9-5 258,3-9 0,6-6 129,-3-10 129,5-2 0,-6-16-129,3-2 1,-4-14-388,-2-1 0,-9-10 0,-5-2 0,-7-1 0,-2 2 0,-13 5 0,-10-2 0,-4 12-130,-14 1-1160,15 17-2451,-17 2-1419,0 9 387,2 0-645,6 7 129</inkml:trace>
          <inkml:trace contextRef="#ctx0" brushRef="#br1" timeOffset="132171.5598">21189 11805 11997,'50'1'5031,"-23"12"-258,1 3-129,-1-4-1806,3 15-2064,-10-4 129,3 9-516,-9-3-129,-5-1-258,-7 2-258,-2-3 129,-2-2-258,-9-6 129,2-1-258,9-18 258,-18 11-129,18-11 258,-3-13 0,3-6 0,2-6 258,8-4 129,1-3-129,5 0 129,0-1-129,4 2 258,-4 3-129,5 7 129,-2 3-258,3 9 0,1 5 129,2 4-258,0 13 387,1 8-387,1 4 258,2 9-258,-3 0 258,1 3-258,-6-3 129,-3 0 0,-5-8-387,-5-1 258,-2-7-129,-6-18 129,3 18-129,-3-18 129,0 0-129,15-27 129,1 4-129,5-7 258,4-6-258,3-5 258,4 6-129,0-1 0,-1 6 0,-1 5 258,-7 7-258,0 9 129,-2 7 129,-1 4-258,-2 12 130,0 8-130,-2 4 0,1 5 0,-2-1 0,-3 4 0,-5-4 0,-5-3 0,-2-2 0,-4-6-130,-10 1-257,-14-11-387,6 10-1290,-13-17-2580,-3 0-258,-3-2-129,6-11-387</inkml:trace>
          <inkml:trace contextRef="#ctx0" brushRef="#br1" timeOffset="132863.5993">22240 11367 14061,'57'-73'4902,"-26"46"-129,-1 6-129,-9 0-3225,11 22-645,-9 10 0,2 23-258,-9 5-258,2 16 129,-11 4-128,0 10-259,-5 2 0,-2 2 0,0-2 0,-7-3 0,-4-7 0,-1-10 0,3-6 0,3-12 0,3-8 0,3-25-130,0 18-128,0-18 258,14-12-129,-3-6 129,3-5 0,0-2 129,-1-2-129,-1 4 129,-1 2-129,-11 21 129,18-23-129,-18 23 0,16 0 130,-16 0-130,21 32 0,-9-9 0,6 3 0,5 3 0,2-1 0,-2-3 0,1-5 0,-1-4 0,0-9 0,0-4 0,-4-3 0,-1-7 0,-2-9 0,-2-3 0,1-4 0,-5-4 0,-1 0 0,-2 4 0,-1 2 0,-3 1 0,-3 20 0,9-23 0,-9 23 0,18 0 0,-18 0 0,28 32 0,-8-7 0,0 4 0,-1-1 0,1-1 0,-6-2 0,-3-8 0,-11-17-259,0 0-644,8 22-2193,-16-28-1806,-10-10 0,-9-7-387,-1-7 0</inkml:trace>
          <inkml:trace contextRef="#ctx0" brushRef="#br1" timeOffset="133005.6075">22801 11477 14964,'9'-67'4515,"-4"44"-258,11 19-516,-16 4-5031,23 2-2967,0 17 0,0-1-387,9 9-258</inkml:trace>
          <inkml:trace contextRef="#ctx0" brushRef="#br1" timeOffset="133412.6308">23219 11760 13416,'5'78'5031,"-1"-35"129,4 5-258,-4-5-2193,10 23-1548,-14-8-773,6 17-388,-6-2 0,0 3 0,-2 1 0,-5-10 0,0-6 0,-1-18 0,5-13-130,3-30-386,0 0 0,-7-48-129,9-2 0,-2-21-387,12 0 129,-12-18 0,11 7 516,-8-2 0,4 4 387,6 13 258,-1 6 129,11 19 387,-3 1 129,19 25 129,-9 5-258,17 15-258,-7 17 258,7 11-516,-10 5 130,-5 6-388,-11 5 0,-21-4-646,0 4-3998,-39-3-387,-23-1-129,-30 6-258</inkml:trace>
          <inkml:trace contextRef="#ctx0" brushRef="#br1" timeOffset="128445.3467">17603 12308 6321,'59'4'4902,"-38"-4"-129,-3 0-258,1-13-774,8 13-1806,-13-21-387,13 12-516,-11-14-258,7 5-129,-9-11-258,4 3-129,-5-8-129,-6 2 0,-4 0-258,-3-4 0,-1 4 0,-14 2 0,-1 7 0,-7 2-129,0 5-129,-5 1 129,4 10 0,-4 0 129,7 5-258,1 0 0,20 0 129,-25 0 129,25 0 387,0 0-258,0 0 129,9 14 258,7-14-129,9 2 258,2-2-258,8 0 387,-3-9-129,9 5 0,-7-3-258,3 4 129,-6-1 129,-1 4-386,-7 0-130,-2 4 0,-5 6 0,-3 10 0,-3 1 0,-1 8 0,-2 3 0,-1 7 0,-1 3-130,-5-1-257,5 9-645,-5-16-516,9 16-2064,-5-16-1419,5-6 129,1-10-258,6-7-387</inkml:trace>
          <inkml:trace contextRef="#ctx0" brushRef="#br1" timeOffset="128820.3681">18407 12251 11739,'64'-21'4902,"-30"12"-258,3 2 129,-12-15-2580,25 15-903,-13-12-387,11 4-258,-10-6-258,-1 2-129,-8-8 0,-8 4-129,-9-2 0,-12 0 0,-1 4-129,-19 1 0,-7 6 129,-8 3-387,-3 8 258,-6 3 0,-1 5-387,-1 9 387,5 6-258,2 5 129,5 3 0,8 4 129,8 0-129,9 4 258,9-3 0,7 3-129,18-6 129,12-1 0,10-6 0,6-7-129,4-5-129,0-11-258,9 3-903,-17-5-3225,1-17-387,-9-4 0,-9-8-516</inkml:trace>
          <inkml:trace contextRef="#ctx0" brushRef="#br1" timeOffset="129213.3906">18957 11381 12513,'2'-25'4773,"1"-3"-258,-3 28 0,0 0-2709,0 0-516,16 32-387,-16-4-258,11 20 0,-4 2-258,5 20 129,-3 1-257,4 12-259,-4-1 0,1 5 0,-1-5 0,2-2 0,-2-5 0,-2-8 0,0-6 0,-2-13 0,4-4-388,-9-22-386,11 13-1290,-11-35-2709,0 0-258,0 0-129,0 0-258</inkml:trace>
        </inkml:traceGroup>
      </inkml:traceGroup>
      <inkml:traceGroup>
        <inkml:annotationXML>
          <emma:emma xmlns:emma="http://www.w3.org/2003/04/emma" version="1.0">
            <emma:interpretation id="{98EB29E8-10B0-40BC-A48A-82901F60E003}" emma:medium="tactile" emma:mode="ink">
              <msink:context xmlns:msink="http://schemas.microsoft.com/ink/2010/main" type="line" rotatedBoundingBox="4587,14643 16374,13775 16502,15518 4716,16385"/>
            </emma:interpretation>
          </emma:emma>
        </inkml:annotationXML>
        <inkml:traceGroup>
          <inkml:annotationXML>
            <emma:emma xmlns:emma="http://www.w3.org/2003/04/emma" version="1.0">
              <emma:interpretation id="{EDC03E3E-E967-4687-88C0-47F0908C4D25}" emma:medium="tactile" emma:mode="ink">
                <msink:context xmlns:msink="http://schemas.microsoft.com/ink/2010/main" type="inkWord" rotatedBoundingBox="4594,14735 8910,14417 8992,15527 4676,15845"/>
              </emma:interpretation>
              <emma:one-of disjunction-type="recognition" id="oneOf35">
                <emma:interpretation id="interp175" emma:lang="en-US" emma:confidence="1">
                  <emma:literal>between</emma:literal>
                </emma:interpretation>
                <emma:interpretation id="interp176" emma:lang="en-US" emma:confidence="0">
                  <emma:literal>betweens</emma:literal>
                </emma:interpretation>
                <emma:interpretation id="interp177" emma:lang="en-US" emma:confidence="0">
                  <emma:literal>betoken</emma:literal>
                </emma:interpretation>
                <emma:interpretation id="interp178" emma:lang="en-US" emma:confidence="0">
                  <emma:literal>betaken</emma:literal>
                </emma:interpretation>
                <emma:interpretation id="interp179" emma:lang="en-US" emma:confidence="0">
                  <emma:literal>brethren</emma:literal>
                </emma:interpretation>
              </emma:one-of>
            </emma:emma>
          </inkml:annotationXML>
          <inkml:trace contextRef="#ctx0" brushRef="#br1" timeOffset="134567.6969">3311 14117 12771,'0'-20'5031,"16"4"-387,-16 16 258,32 25-3354,-25 4-645,14 22-258,-8 3-129,8 17-129,-7 5 0,2 10-258,-9-3 0,0 3 0,-5-4 0,-2-11-129,0-7 0,0-14 0,0-11 0,-3-11 0,3-28-129,0 0 129,0 0 0,8-23 0,7-13 0,4-4 129,4-7-129,4-1 0,3 2 129,2 7-129,2 7 129,2 7 0,-1 13-129,1 12 130,-1 3-130,-1 20 0,-4 6 0,-3 8 0,-7 4 0,-10 7 0,-8-2 0,-5 2 0,-19-7 0,-12-3 0,-8-6 0,-8-8 0,-7-4 0,-3-11 0,1-6 0,4-3 0,5-7 0,4-9-130,12-1-257,4-10-129,15 7-258,-1-17-645,16 37-2064,7-36-1548,4 20 129,11 6-258,1 3-387</inkml:trace>
          <inkml:trace contextRef="#ctx0" brushRef="#br1" timeOffset="134948.7187">4004 14832 10449,'98'-18'4902,"-53"9"0,-10-7 0,-1-5-2193,3 12-1548,-14-16-387,6 7-258,-11-8-129,-1 3-258,-6-4 129,-4 6-129,-7-1-129,0 6 129,0 16-129,-35-10 0,8 11 0,-3 15-129,1 11 129,1 9-129,5 5 129,1 5-129,10 5 0,7-1 129,5-4 0,5 1 0,13-6 0,7-8 0,7-4 0,5-6 0,7-7 0,4-7 0,6-6-129,-4-3-258,7-5-645,-18-27-1419,7 0-2322,-3-12 129,-4-13-387,-2-9-129</inkml:trace>
          <inkml:trace contextRef="#ctx0" brushRef="#br1" timeOffset="136108.785">4691 14718 8772,'-29'-53'4773,"29"37"0,0 16 0,34-9-1548,-7-7-1548,30 16-516,-9-12-258,18 8-258,-6-3-258,2 0-129,-8-2-129,-6 4 129,-13-3-129,-6 3 0,-10 2-129,-19 3 129,11 8 0,-11 10-129,-7 7 0,-4 7 0,2 4 0,-1 3 0,3 7-129,1-3 129,6-2-129,0-2 0,0-4 0,2-6 0,5-4-129,-3-2 129,-4-23 0,12 23 0,-12-23 129,0 0-129,22-9 129,-14-7 129,3-7 0,0-2 0,-1-7 0,5 2-129,-3 1 129,2 4 0,1 6 0,1 5 0,1 10 0,5 6-129,1 14 129,2 9 0,1 3 0,6 6 129,-1-2-128,-1 0-130,0-7 0,0-9 0,-3-11 0,2-5 0,-6-5 0,0-15 0,-5-8 0,1-8 0,-5-6 0,-3-3 0,-4-3 0,-7 2 0,0 3 0,-3 6 0,-4 5 0,-4 7 0,4 9 0,7 16 0,0 0 0,0 0 0,0 0 0,12 4 0,15 8 0,7 2 0,7-3 0,7-2 0,3-4 0,3-5 0,-3-3 0,-5-10 0,-7-5 0,-6-3 0,-9 0 0,-8-3 0,-5 1 0,-9 2 0,-2 3 0,0 18 0,-20-23 0,3 21 0,-3 4 0,-3 12 0,1 11 0,1 7 0,3 9 0,4 11 0,7 1 0,7 4 0,0-2 0,16-7 0,7-3 0,6-8 0,4-5 0,1-16-388,4-2-257,-8-17-1032,7-3-2967,-7-4-387,-3-4 0,-4-4-129</inkml:trace>
          <inkml:trace contextRef="#ctx0" brushRef="#br1" timeOffset="135196.7329">4858 14154 14964,'-25'-60'5031,"9"47"0,16 13-258,-9 9-3354,-1 13-516,10 15-516,1 9-128,12 17-259,-6 6 0,9 16 0,0 6 0,4 3 0,-1-1 0,-1-6 0,0-2 0,-11-15 0,5-6-388,-12-29-902,4-1-2967,-4-34-903,-16 13 129,-4-19-387,1-19-129</inkml:trace>
          <inkml:trace contextRef="#ctx0" brushRef="#br1" timeOffset="137188.8468">6600 14528 6063,'0'0'4386,"30"16"0,-30-16-129,21 0-1419,4 11-387,-25-11-516,43 1-516,-24-2-387,10 1-129,-8-9-129,8 5-258,-12-8 0,3 3-129,-20 9-129,18-27 0,-18 27-129,-6-28-129,-13 17 0,-8 2 0,-5 7-129,-7 2 0,-2 6-129,-3 8 129,3 9-129,2 7 129,7 6-129,5 3 129,9 4 0,9 3 129,9 0-129,9 0 129,16-3 0,12-4 0,11-5 0,11-13 0,10-3-258,1-18-129,10 2-645,-16-25-1032,7-11-2580,-12-9 129,-8-6-387,-6-8 774,-10 7 1419,-19-9 1419,-3 8 1032,-6 13 1677,-7 10 3225,-2 3-387,2 25 258,-16-11-774,0 9-1290,16 20-774,-7-2-387,7 18-387,0-4-129,7 13 129,-3-2-387,6 5 0,-4-5-258,3 3 1,-4-4-259,-2-7 0,1-4 0,-2-8 0,-2-21 0,0 0 0,0 0 0,10-11-130,-4-21 130,3-7 130,0-9-130,5 0 0,0-5 0,2 7 0,2 8 0,1 6 0,1 13 0,0 10 0,4 9 0,0 9 0,2 16 0,1 8 0,1 10 0,-4-2 0,4 11-904,-14-20-902,16 7-2838,-15-9-258,1-7 0,-16-23-387</inkml:trace>
        </inkml:traceGroup>
        <inkml:traceGroup>
          <inkml:annotationXML>
            <emma:emma xmlns:emma="http://www.w3.org/2003/04/emma" version="1.0">
              <emma:interpretation id="{54C67092-2240-4CF9-A86F-B1FC353162D5}" emma:medium="tactile" emma:mode="ink">
                <msink:context xmlns:msink="http://schemas.microsoft.com/ink/2010/main" type="inkWord" rotatedBoundingBox="9291,14297 11326,14147 11438,15674 9404,15824"/>
              </emma:interpretation>
              <emma:one-of disjunction-type="recognition" id="oneOf36">
                <emma:interpretation id="interp180" emma:lang="en-US" emma:confidence="0">
                  <emma:literal>I/P</emma:literal>
                </emma:interpretation>
                <emma:interpretation id="interp181" emma:lang="en-US" emma:confidence="0">
                  <emma:literal>IDP</emma:literal>
                </emma:interpretation>
                <emma:interpretation id="interp182" emma:lang="en-US" emma:confidence="0">
                  <emma:literal>FHP</emma:literal>
                </emma:interpretation>
                <emma:interpretation id="interp183" emma:lang="en-US" emma:confidence="0">
                  <emma:literal>tip</emma:literal>
                </emma:interpretation>
                <emma:interpretation id="interp184" emma:lang="en-US" emma:confidence="0">
                  <emma:literal>ftp</emma:literal>
                </emma:interpretation>
              </emma:one-of>
            </emma:emma>
          </inkml:annotationXML>
          <inkml:trace contextRef="#ctx0" brushRef="#br1" timeOffset="137888.886">8047 14585 14190,'22'39'4773,"24"-25"-258,15 2 0,-1-3-3096,25 12-774,-1-2-258,10-4-387,-3 3-258,-6-19-516,6 4-774,-16-16-2838,3-21 0,0-7-258,-7-18-129</inkml:trace>
          <inkml:trace contextRef="#ctx0" brushRef="#br1" timeOffset="137685.8752">8168 14215 8901,'-32'-41'4773,"32"23"-129,0 18-129,36-32-645,14 27-1806,-13-11-774,25 12-387,-8-3-516,3 4-516,-2 3-516,-21 0-1161,-4 14-2838,-18 4 129,-12 6-387,-17 7-258</inkml:trace>
          <inkml:trace contextRef="#ctx0" brushRef="#br1" timeOffset="137512.8653">8407 14128 17673,'18'-11'4773,"-2"34"129,-9 6-258,5 13-4257,-5 6 1,6 9-388,-8 2 0,2 5 0,-3-2 0,-4 1 0,0-7 0,0-8 0,0-5 0,-6-18 0,5-2-904,-19-26-773,20 3-1032,-18-41-2193,6-4 258,-6-8-387,-3-9 129</inkml:trace>
          <inkml:trace contextRef="#ctx0" brushRef="#br1" timeOffset="138180.9033">9478 13624 14190,'-34'-73'4644,"12"63"129,5 10-129,17 30-2709,-18 2-774,18 27-129,-7 3-644,7 20-388,-2 7 0,2 8 0,0 5 0,-4 5 0,-8 1 0,-2 4 0,-6 0 0,-1-3 0,-1-8 0,-1-8 0,4-12 0,-1-15 0,10-9 0,-10-28-904,20-6-3740,0-23-387,-14 0 258,12-14-387</inkml:trace>
          <inkml:trace contextRef="#ctx0" brushRef="#br1" timeOffset="138735.9353">9547 14229 13416,'23'-82'4386,"-21"61"0,-2 21 258,0 0-2709,0 19-774,3 19-387,-3 6-129,4 17-258,-4 5 258,0 19-257,0 2-388,0 7 0,-2-5 0,-5-3 0,0-8 0,0-14 0,2-11 0,-1-21-130,3-12-257,3-20 0,0-12 129,0-28 0,3-9 0,4-19 0,6-8 129,1-12 0,2-6 258,-2-2-129,-3 2 0,-6 7 129,-5 7-129,-3 8 258,-13 10-129,0 12 0,-4 9 129,4 11 0,5 9-129,11 21 0,9-14 129,22 14 0,13 12-128,13 8-130,7 3 0,4 2 0,-4 0 0,-2 1 0,-14-1 0,-9-2 0,-14-3 0,-16-1 0,-9-19 0,-18 29 0,-14-18 0,-11-6 0,-5 2 0,-16-7 0,4 2-646,-18-8-2966,12-2-1290,2-3 0,9 2-258,8 4 0</inkml:trace>
        </inkml:traceGroup>
        <inkml:traceGroup>
          <inkml:annotationXML>
            <emma:emma xmlns:emma="http://www.w3.org/2003/04/emma" version="1.0">
              <emma:interpretation id="{9D812C94-C06C-4D63-9EB8-702BAA0939A4}" emma:medium="tactile" emma:mode="ink">
                <msink:context xmlns:msink="http://schemas.microsoft.com/ink/2010/main" type="inkWord" rotatedBoundingBox="11984,14194 14182,14033 14266,15166 12067,15327"/>
              </emma:interpretation>
              <emma:one-of disjunction-type="recognition" id="oneOf37">
                <emma:interpretation id="interp185" emma:lang="en-US" emma:confidence="1">
                  <emma:literal>and</emma:literal>
                </emma:interpretation>
                <emma:interpretation id="interp186" emma:lang="en-US" emma:confidence="0">
                  <emma:literal>anal</emma:literal>
                </emma:interpretation>
                <emma:interpretation id="interp187" emma:lang="en-US" emma:confidence="0">
                  <emma:literal>ard</emma:literal>
                </emma:interpretation>
                <emma:interpretation id="interp188" emma:lang="en-US" emma:confidence="0">
                  <emma:literal>amel</emma:literal>
                </emma:interpretation>
                <emma:interpretation id="interp189" emma:lang="en-US" emma:confidence="0">
                  <emma:literal>ad</emma:literal>
                </emma:interpretation>
              </emma:one-of>
            </emma:emma>
          </inkml:annotationXML>
          <inkml:trace contextRef="#ctx0" brushRef="#br1" timeOffset="139700.9903">10936 14330 10836,'52'-24'4773,"-36"9"-258,-4-1 129,-12 16-1161,0-30-2193,0 30-516,-23-27-387,4 19-129,-10 2 0,1 6-129,-3 0-129,1 13 0,2 4 0,1 8 0,6 2 0,3 1 0,5 6 0,6-3 0,4 1 0,3 0 0,0-2 0,7-2 0,2-1 0,3-4 129,-1-5-129,-11-18 258,27 19-129,-11-19 129,-16 0 0,30-14 0,-16-7-128,2-4-130,-2-5 0,4-1 0,-4 3 0,1 3 0,-1 2 0,4 7 0,-1 7 0,1 7 0,2 2 0,1 11 0,2 9 0,-1 1 0,1 6 0,-4-6 0,1 7 0,-8-12-259,6 11-902,-18-27-1161,20 0-2451,-20 0 129,17-14-258,-6-8-129</inkml:trace>
          <inkml:trace contextRef="#ctx0" brushRef="#br1" timeOffset="140380.0293">11290 14268 13287,'6'-23'4644,"-6"23"-258,24 0 387,1 13-3096,-25-13-516,34 26-129,-16-15-387,5 7-129,-7-4-258,0-2-129,-16-12 0,16 27-129,-16-27 0,0 27-129,0-27 0,-9 25 0,9-25 129,-12 17-129,12-17 0,0 0 0,0 0 129,0-8 0,0 8 129,25-34 0,-8 12-129,7 1 129,0-2-129,5 5 129,3 2 0,3 7-129,1 4 129,3 5-129,2 2 0,0 10 130,2 2-130,-1 2 0,1 0 0,0 0 0,-2-5 0,0-6 0,-2-5 0,0 0 0,0-14 0,-3-5 0,-4-5 0,-2-4 0,-5-2 0,-9 1 0,-7 1 0,-9 5 0,-2 5 0,-16 9 0,-3 9-259,-8 4 130,-1 15 129,2 10-258,3 4 129,2 7 0,8 0 129,8 3 129,4-5-129,3-3 129,5-3-129,9-5 258,2-4-129,6-5 0,-1-8 1,7-8-130,1-2 0,5-16 0,3-11 0,6-12 0,-1-12 0,-1-13 0,2-9 0,-9-14 0,-4-13 0,-7-14 0,-7 2 0,-9 4 0,-7 10 0,-2 11 0,-8 14 0,-4 21 0,-1 20 0,-4 30 0,-1 9 0,4 25 0,6 13 0,4 14 0,6 10 0,6 7 0,11 8 0,14 5 0,2 2 0,5-6 0,1-3 0,-2-6 0,1-1-259,-10-16-902,18 8-1548,-10-22-2064,3-11 0,0-11-258,6-13-129</inkml:trace>
        </inkml:traceGroup>
        <inkml:traceGroup>
          <inkml:annotationXML>
            <emma:emma xmlns:emma="http://www.w3.org/2003/04/emma" version="1.0">
              <emma:interpretation id="{8A42A5E7-0C52-4A40-80E3-0D4C26D8552B}" emma:medium="tactile" emma:mode="ink">
                <msink:context xmlns:msink="http://schemas.microsoft.com/ink/2010/main" type="inkWord" rotatedBoundingBox="14395,13979 16378,13833 16502,15518 14519,15664"/>
              </emma:interpretation>
              <emma:one-of disjunction-type="recognition" id="oneOf38">
                <emma:interpretation id="interp190" emma:lang="en-US" emma:confidence="0">
                  <emma:literal>of?</emma:literal>
                </emma:interpretation>
                <emma:interpretation id="interp191" emma:lang="en-US" emma:confidence="0">
                  <emma:literal>of,</emma:literal>
                </emma:interpretation>
                <emma:interpretation id="interp192" emma:lang="en-US" emma:confidence="0">
                  <emma:literal>of.</emma:literal>
                </emma:interpretation>
                <emma:interpretation id="interp193" emma:lang="en-US" emma:confidence="0">
                  <emma:literal>Top</emma:literal>
                </emma:interpretation>
                <emma:interpretation id="interp194" emma:lang="en-US" emma:confidence="0">
                  <emma:literal>ops</emma:literal>
                </emma:interpretation>
              </emma:one-of>
            </emma:emma>
          </inkml:annotationXML>
          <inkml:trace contextRef="#ctx0" brushRef="#br1" timeOffset="140817.0543">13492 14057 13416,'11'-40'4644,"-11"40"-516,0 0 387,-25-10-3225,9 22-645,-7 11-129,3 11-387,1 2 258,6 10-258,1-2 129,12 4 0,0-5-129,7 0 0,7-8 0,9-4 258,1-10-129,8-7 129,0-14 129,7 0 1,-2-18-517,4-8 0,-7-13 0,-6-4 0,-8-9 0,-10-5 0,-10-3 0,-12 1 0,-18-1 0,-17 6 0,-4 5 0,-8 6 0,1 14 0,-5 6 0,6 18 0,0 3-517,17 11-386,-5 4-516,25 24-1032,-1-9-2322,5 6 258,7-2-387,9-2 0</inkml:trace>
          <inkml:trace contextRef="#ctx0" brushRef="#br1" timeOffset="141237.0783">14383 13340 12771,'102'-75'4902,"-68"52"-258,-13 5 129,2 13-2709,-23 5-903,0 0-258,0 0-387,0 21 0,-3 8-258,-6 17 1,-7 12-259,-4 23 0,-7 9 0,-3 15 0,-7 11 0,-4 7 0,-2 5 0,1 5 0,1-3 0,0-4 0,5-10 0,2-9 0,8-13 0,1-14 0,5-14 0,1-22 0,8-12 0,-5-23-775,16-9-515,-18-14-903,18 14-1032,4-59-1677,5 6 129,8-15-129,10-10-516</inkml:trace>
          <inkml:trace contextRef="#ctx0" brushRef="#br1" timeOffset="141484.0925">14519 13925 12384,'55'-66'4773,"-37"57"-258,-18 9 129,24 9-2451,-6 30-1161,-9-3-258,7 15-129,-5 1-129,5 7-258,-5-2 0,-3-4-129,0-7-129,-3-7 0,-2-8-129,-1-10 0,-2-21-258,0 0-129,0 0-645,-28-14-903,21-15-2064,-15-13-516,1-8-258,-6-9-129</inkml:trace>
          <inkml:trace contextRef="#ctx0" brushRef="#br1" timeOffset="141688.1041">14542 13779 7224,'23'-116'3741,"5"72"-129,29 30 0,0 12-774,9 2-1677,14 32 0,-12-2-258,5 22 387,-24-11-258,-1 19 129,-32-19-129,-5 11-258,-18-15-129,-21 0-258,-19-8-258,-13-10-387,-4 5-903,-13-14-3225,-3-3-129,-2-3-516,1-2 129</inkml:trace>
        </inkml:traceGroup>
      </inkml:traceGroup>
    </inkml:traceGroup>
    <inkml:traceGroup>
      <inkml:annotationXML>
        <emma:emma xmlns:emma="http://www.w3.org/2003/04/emma" version="1.0">
          <emma:interpretation id="{4319E123-9AFE-4B49-8F9A-81A7E0D92BFF}" emma:medium="tactile" emma:mode="ink">
            <msink:context xmlns:msink="http://schemas.microsoft.com/ink/2010/main" type="paragraph" rotatedBoundingBox="2003,16353 21392,14796 21539,16631 2151,181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3C2B72-4FF4-4CA0-8A7F-2E9F4AB4A34A}" emma:medium="tactile" emma:mode="ink">
              <msink:context xmlns:msink="http://schemas.microsoft.com/ink/2010/main" type="inkBullet" rotatedBoundingBox="2045,16871 3287,16771 3357,17643 2115,17743"/>
            </emma:interpretation>
            <emma:one-of disjunction-type="recognition" id="oneOf39">
              <emma:interpretation id="interp195" emma:lang="en-US" emma:confidence="1">
                <emma:literal>5.</emma:literal>
              </emma:interpretation>
              <emma:interpretation id="interp196" emma:lang="en-US" emma:confidence="0">
                <emma:literal>5,</emma:literal>
              </emma:interpretation>
              <emma:interpretation id="interp197" emma:lang="en-US" emma:confidence="0">
                <emma:literal>5</emma:literal>
              </emma:interpretation>
              <emma:interpretation id="interp198" emma:lang="en-US" emma:confidence="0">
                <emma:literal>35.</emma:literal>
              </emma:interpretation>
              <emma:interpretation id="interp199" emma:lang="en-US" emma:confidence="0">
                <emma:literal>F.</emma:literal>
              </emma:interpretation>
            </emma:one-of>
          </emma:emma>
        </inkml:annotationXML>
        <inkml:trace contextRef="#ctx0" brushRef="#br1" timeOffset="144944.2904">733 16239 9675,'66'-23'5289,"-18"18"-387,12 5 0,12-9-1677,17 12-1935,-4-3-387,16 4-258,-3-4-129,2 0-258,-11 0 0,-11-4 0,-16-1-129,-16-2 0,-15 0-129,-14-4-258,-17 11 0,0 0-387,0 0-774,-30-16-2838,12 16-774,-3 0-258,0 4 0</inkml:trace>
        <inkml:trace contextRef="#ctx0" brushRef="#br1" timeOffset="144656.2739">836 16435 12513,'18'-13'5160,"-18"13"-645,0 0 258,23 29-3999,-19-8 0,6 9-387,-4 1 258,3 6-387,-6 0 0,3 2 0,-6-3-129,0-6-129,0-3 0,0-7 0,0-3 0,0-17-129,0 0 129,0 0-129,-6-9 129,6-10 129,4-6-129,5-2 129,1-1 0,6 1 0,0 0 129,6 8-129,-3-1 0,4 10 129,1 1-129,0 9 0,1 0 0,4 9 0,-4 5 0,1 9 129,-4 0-129,-1 11 0,-5 0 1,-3 3-130,-12 2 0,-1 2 0,-9 0 0,-12 0 0,-4-2 0,-9-3 0,1-3-388,-8-6 1,7-2-129,-5-16-258,10 7-258,-10-25-903,39 9-2064,-37-27-774,17-1-387,4-9 129,0-8-387</inkml:trace>
        <inkml:trace contextRef="#ctx0" brushRef="#br1" timeOffset="145196.3043">1948 16645 15609,'41'19'4902,"-41"-19"258,23 20-645,-23-20-4128,0 19-387,0-19 0,0 0-774,9 18-2451,-9-18-1677,0-9 0,0 9-258,-5-26-774</inkml:trace>
      </inkml:traceGroup>
      <inkml:traceGroup>
        <inkml:annotationXML>
          <emma:emma xmlns:emma="http://www.w3.org/2003/04/emma" version="1.0">
            <emma:interpretation id="{8DFC5B68-757A-445B-BC52-2A432D75CFDB}" emma:medium="tactile" emma:mode="ink">
              <msink:context xmlns:msink="http://schemas.microsoft.com/ink/2010/main" type="line" rotatedBoundingBox="4646,16141 21392,14796 21539,16631 4793,17976"/>
            </emma:interpretation>
          </emma:emma>
        </inkml:annotationXML>
        <inkml:traceGroup>
          <inkml:annotationXML>
            <emma:emma xmlns:emma="http://www.w3.org/2003/04/emma" version="1.0">
              <emma:interpretation id="{2DB804ED-8D64-4BD4-9DF6-83AF63EDCF66}" emma:medium="tactile" emma:mode="ink">
                <msink:context xmlns:msink="http://schemas.microsoft.com/ink/2010/main" type="inkWord" rotatedBoundingBox="4648,16168 9683,15764 9828,17571 4793,17976"/>
              </emma:interpretation>
              <emma:one-of disjunction-type="recognition" id="oneOf40">
                <emma:interpretation id="interp200" emma:lang="en-US" emma:confidence="0">
                  <emma:literal>simplify</emma:literal>
                </emma:interpretation>
                <emma:interpretation id="interp201" emma:lang="en-US" emma:confidence="0">
                  <emma:literal>Simplify</emma:literal>
                </emma:interpretation>
                <emma:interpretation id="interp202" emma:lang="en-US" emma:confidence="0">
                  <emma:literal>Simphfy</emma:literal>
                </emma:interpretation>
                <emma:interpretation id="interp203" emma:lang="en-US" emma:confidence="0">
                  <emma:literal>simplifier</emma:literal>
                </emma:interpretation>
                <emma:interpretation id="interp204" emma:lang="en-US" emma:confidence="0">
                  <emma:literal>simplifies</emma:literal>
                </emma:interpretation>
              </emma:one-of>
            </emma:emma>
          </inkml:annotationXML>
          <inkml:trace contextRef="#ctx0" brushRef="#br1" timeOffset="149137.5302">3890 15903 7869,'22'-57'4386,"-24"29"0,2 28-387,-41-16-1806,2 8-1290,-5 10-516,-8 7-258,-5 7 0,-2 2-129,2 1 258,4 1-129,9 1 0,3-3 0,14 2 0,6-4 129,17 2 0,4-18 129,20 32 0,10-20 0,21 8 129,5-6 0,17 9 0,-1-7-129,12 7 0,-7-2 0,1 3-129,-9 0-129,-8 5 0,-12-4 0,-8 1 129,-9 1-129,-10 3 0,-12-1 0,-8 1 0,-4-3 0,-14-2-129,-7-4 258,-9-1-258,-7-3 129,-5-6-258,-4-4 258,-6-3-129,-1-4 0,-2 0 0,-1-7 129,1-4-129,1-5-129,5-4 387,5 1-387,6-4 129,8 0-129,8 1 258,4 3-258,8 3 0,12 16 0,-11-22 0,11 22-258,0 0 0,0 0-258,11-7-387,15 13-774,-26-6-3096,38 3 258,-5 2-387,-1-5 0</inkml:trace>
          <inkml:trace contextRef="#ctx0" brushRef="#br1" timeOffset="149610.5573">4371 15803 11610,'3'-101'4386,"12"69"0,-5 3-129,1 8-3354,5 16-1677,11 5-3354,-3 10 0,-8 6-516,8 15-258</inkml:trace>
          <inkml:trace contextRef="#ctx0" brushRef="#br1" timeOffset="149427.5468">4474 16148 12771,'18'-8'4902,"-18"8"-258,5 10 129,6 13-3741,-11-3-516,7 10 129,-7-3-258,3 8 0,-1-3-387,-2-3 0,2 1-387,-2-12-774,0 7-2451,-2-9-1161,2-16-129,-19 7-387,19-7 129</inkml:trace>
          <inkml:trace contextRef="#ctx0" brushRef="#br1" timeOffset="151285.6531">4789 16196 2451,'0'0'3612,"10"-1"516,-10 1 0,0 0-1419,16-9-774,-16 9-129,18-2 129,-18 2 0,25 0-516,-25 0-387,30 2-129,-30-2-258,34 26-129,-21-6-129,3 7-129,-6-1-129,1 8 0,-7 0 0,-3 0-258,-1-2 129,0-4-129,0-3 258,0-5-387,-1-4 387,1-16-258,0 0 129,0 0 129,0 0-129,1-22 129,6-1-129,2-3 129,2-6 0,3 1 129,0 1-258,2 3 129,-1 3 129,1 6-129,-16 18 129,28-22-258,-28 22 129,25-1 0,-25 1-129,23 1 0,-23-1 0,22 20 0,-22-20 129,17 21-129,-17-21 0,13 27 0,-13-27 0,7 21-129,-7-21 129,5 16 0,-5-16 0,0 0-129,0 0 129,0 0 0,0 0 129,16-9-129,-16 9 129,13-30-129,-4 11 129,1-1-129,1 0 129,1 1-129,1 3 129,-1 0-129,-12 16 0,30-16 0,-13 16 129,2 0-129,-1 11 129,3 8 0,-1 4-129,1 4 129,-1 0-129,-1-1 130,-1-1-130,-2-5 0,-3-4 0,-13-16 0,19 19 0,-19-19 0,0 0 0,23-3 0,-23 3 0,25-32 0,-9 7 0,0-2 0,2-5 0,0 2 0,-2 3 0,-4 6 0,-1 5 0,-11 16 0,18-13 0,-18 13 0,21 22 0,-5 6 0,0 6 0,4 7 0,1 5 0,2 6 0,-2-1 0,1 1 0,-6 0 0,-2-4 0,-5-2 0,-6-3 0,-1-6 0,-2-7 0,-3-5 0,3-25 0,-22 20 0,4-20 0,2-13-259,-1-14 1,1-6 0,-4-12 0,4-5-129,0-10 129,4-4 0,1-9 129,4-2-129,0-1 258,1 1-129,5 4 258,1 7 0,3 10 0,10 10 129,13 17 0,5 10 0,13 17 129,4 3-129,11 18 129,-1 4-128,3 7-259,-6 0 0,-7 0 0,-7-3 0,-13-2 0,-15-4 0,-13-4 0,-9-1 0,-23-7 0,-7 1 0,-16-7-517,1 6-257,-15-11-516,19 5-903,-14-5-2709,16-10 0,11-6-258,12-9 129</inkml:trace>
          <inkml:trace contextRef="#ctx0" brushRef="#br1" timeOffset="151760.6803">6201 15444 11739,'39'-78'4902,"-21"48"-258,-2 5 129,2-6-2451,10 31-1032,-28 0-516,41 7-129,-21 15-129,6 19-129,-8 10 129,2 20-257,-10 15-259,-1 13 0,-5 5 0,-2 2 0,-2-2 0,0-8 0,0-11 0,-2-17 0,2-15 0,0-17-388,0-10-128,0-26-129,0 0 0,12 0 0,8-18 0,-2-14 258,8 0 0,-1-9 129,4-1 258,-1 4 129,-1 1 129,-4 12 0,-7 2 0,2 14 129,-18 9 0,30 0 0,-14 18-129,4 9 0,-3 3 0,7 5-129,-1 3-129,-2-4-129,6 1-645,-18-15-1806,1-1-2064,-10-19-129,14 16-129,-14-16-387</inkml:trace>
          <inkml:trace contextRef="#ctx0" brushRef="#br1" timeOffset="152005.6943">6818 15858 13287,'-3'-115'4773,"3"72"-387,0 11 258,3 9-2967,-3 23-1548,0 0-903,7 16-2193,-7 7-1548,0 6 0,0 4-258,6 7-516</inkml:trace>
          <inkml:trace contextRef="#ctx0" brushRef="#br1" timeOffset="152444.7194">7051 16063 11997,'66'23'4902,"-32"-14"-387,2-4 258,-10-5-2580,20 0-774,-12-7-516,13-5-258,-8-11-258,3-8-129,-3-8 0,-1-7-129,-4-9 0,-6-7-129,-5-1 0,-7-2-129,-9 1 129,-7 5 0,0 7-129,-9 8 0,-3 10 129,-2 11 0,-2 10 0,16 13 0,-27 6 0,20 17 129,0 12 0,7 14 129,0 6-128,7 19-130,4 8 0,6 12 0,1 3 0,4 6 0,-5-2 0,1 2 0,-4-5 0,-3-9 0,-2-7 0,-4-7 0,-5-10 0,0-6 0,0-9 0,-3-7 0,-4-11 0,-4-9 0,0-4 0,11-19 0,-26 15 0,6-15 0,20 0 0,-36-27 0,22 11-130,-13-20-1418,19 17-1161,-14-20-2064,3-2-129,-1-4-129,-3 1-129</inkml:trace>
          <inkml:trace contextRef="#ctx0" brushRef="#br1" timeOffset="153012.7519">7277 16294 12771,'-2'-46'4644,"13"26"-258,7 4 129,16 13-2709,-11-11-774,16 7-516,2-4-129,7 0-387,4 1-129,1-8-258,7 5-516,-13-19-516,11 18-387,-24-27-387,11 18 387,-24-20 774,2 11 645,-12-3 516,-11-3 516,7 19 903,-13-19 516,6 38 129,-8-33-129,8 33-516,0 0-516,0 10-258,0 8-258,1 14-257,6 7-259,8 9 0,-3 4 0,6-1 0,2 1 0,1-6 0,4-8 0,1-13 0,5-13 0,2-12 0,7-9 0,1-16 0,1-12 0,3-6 0,-4-5 0,-2 5 0,-9 3 0,-5 6 0,-7 7 0,-18 27 0,16 0 0,-16 20 0,0 22 0,-7 17 0,-6 7 0,-1 14 0,-6 9 0,-3 2 0,-3 1 0,-3-3 0,-1 0 0,-6-11 0,4-3 0,-3-18 0,17 9-1420,-12-31-3482,8-10-258,1-16 258,21-9-516</inkml:trace>
        </inkml:traceGroup>
        <inkml:traceGroup>
          <inkml:annotationXML>
            <emma:emma xmlns:emma="http://www.w3.org/2003/04/emma" version="1.0">
              <emma:interpretation id="{13835E40-ED2A-4491-8468-6A5B191D9998}" emma:medium="tactile" emma:mode="ink">
                <msink:context xmlns:msink="http://schemas.microsoft.com/ink/2010/main" type="inkWord" rotatedBoundingBox="10600,15493 15625,15504 15622,16831 10597,16820"/>
              </emma:interpretation>
              <emma:one-of disjunction-type="recognition" id="oneOf41">
                <emma:interpretation id="interp205" emma:lang="en-US" emma:confidence="1">
                  <emma:literal>Boolean</emma:literal>
                </emma:interpretation>
                <emma:interpretation id="interp206" emma:lang="en-US" emma:confidence="0">
                  <emma:literal>Booleans</emma:literal>
                </emma:interpretation>
                <emma:interpretation id="interp207" emma:lang="en-US" emma:confidence="0">
                  <emma:literal>Bookman</emma:literal>
                </emma:interpretation>
                <emma:interpretation id="interp208" emma:lang="en-US" emma:confidence="0">
                  <emma:literal>Bolen</emma:literal>
                </emma:interpretation>
                <emma:interpretation id="interp209" emma:lang="en-US" emma:confidence="0">
                  <emma:literal>•Boolean</emma:literal>
                </emma:interpretation>
              </emma:one-of>
            </emma:emma>
          </inkml:annotationXML>
          <inkml:trace contextRef="#ctx0" brushRef="#br1" timeOffset="155680.9043">11660 14866 14448,'2'-18'4644,"-2"18"-129,0 0 0,27 43-2709,-24-8-903,17 22 0,-11 0 0,12 14-773,-7 4-130,4 9 0,-4 1 0,0 2 0,-1 0 0,-1-3 0,-1-4 0,0-5 0,-4-11 0,0-11 0,0-12 0,-2-9 0,-1-9 0,-4-23 0,2 23 0,-2-23 0,0 0-3871,0 0-1031,-20-1 0,1-8-516</inkml:trace>
          <inkml:trace contextRef="#ctx0" brushRef="#br1" timeOffset="159193.1054">12267 15780 7998,'-6'-19'4386,"-11"1"0,17 18-129,-16-21-1161,16 21-774,0 0-645,0 0-645,-18-11-129,18 11-387,0 0 0,0 0-129,7 9-129,-7-9 0,23 16 0,-7-7-129,4 0 129,3-1-128,2-4-130,3-2 0,1-2 0,1-2 0,-2-7 0,-1-2 0,-2-3 0,-4 0 0,-7-2 0,-5 0 0,-5-2 0,-4 18 0,-9-30 0,-11 17 0,-6 3 0,-6 3 0,-2 3 0,-3 4 0,-3 0 0,3 9 0,5 2 0,4 5 0,3 5 0,9 4 0,3 3 0,10 6 0,3 5 0,1 2 0,14 5 0,8 1 0,5-5 0,8-1 0,7-3 0,8-10 0,11-8 0,13-6 0,5-12 0,7-2 0,6-16 0,-1-11 0,1-7 0,-10-12 0,-8-6 0,-14-5 0,-15-1 0,-14 1 0,-16 7 0,-16 6 0,-5 8 0,-19 11 0,-9 9 0,-7 9 0,-2 7 0,-1 0 0,2 4 0,4 8 0,5 0 0,5 3 0,6 2 0,7 1 0,3 0 0,7 3 0,4 1 0,0 4 0,7 1 0,4 5 0,5 0 0,0 0 0,2 0 0,0-5 0,-2-4 0,1-9 0,1-7 0,4-7 0,-1-10 0,0-15 0,1-4 0,3-3 0,-1-7 0,3 2 0,0 1 0,0 6 0,-3 7 0,3 14 0,2 9 0,-1 7 0,0 16 0,-1 11 0,-2 5 0,-5 2 0,-1 5-259,-8-15-515,5 8-645,-16-22-2967,0-17-516,12 0 0,1-23-129</inkml:trace>
          <inkml:trace contextRef="#ctx0" brushRef="#br1" timeOffset="159581.1276">13820 15487 14190,'5'-22'4644,"-5"22"129,0 0-258,0 0-2580,12 20-1161,-12-20 0,20 41-129,-11-16-128,7 5-517,-4-2 0,1 3 0,-3-3 0,-2-7-259,-1 1-128,-7-22 0,1 27 129,-1-27 0,0 0 129,0 0 129,24-29 258,-10 4 0,0-3 129,6 1 0,-4-3-129,5 7-128,-5 3-130,7 11 0,-3 9 0,3 11 0,2 14 0,0 10 0,1 8 0,-1 7 0,0 3 0,-9-7 0,7 11-1807,-12-21-2966,-2-8-258,-9-28-129,0 0-129</inkml:trace>
          <inkml:trace contextRef="#ctx0" brushRef="#br1" timeOffset="154412.832">9559 15460 14319,'-3'-27'4644,"3"27"0,0 0-129,0 0-2322,-9 22-1290,7 10-258,2 14-129,0 6-128,0 15-388,0 6 0,4 4 0,-2-1 0,3-5 0,0-5 0,1-11 0,-1-9 0,0-14 0,1-10 0,-6-22 0,0 0 0,7-9-388,-2-16-386,-5-21-258,2-1-129,-2-25-387,0 6 129,-2-21 0,2 10 0,-4-12 258,3 7 645,-3 8 774,-1-3 129,5 22 774,0-7 0,9 23 258,-2-8 0,23 24 0,-7-2-387,20 18-258,-6 5-129,13 6-129,-4 10-129,0 11-258,-6 2 1,-7 7-130,-11 1 0,-13-1 0,-9 0 0,-15-8 0,-9 1-259,-14-6-128,-1 3 0,-7-12-129,5 0 0,0-6 0,13 3 129,1-8 129,11 3 129,16-4 129,0 0 129,9 2 129,14 0 0,12 5 129,3-2 129,10 8-129,2-1 0,5 8-129,-5 3 0,1 3 0,-6 5-129,-6 1 1,-9 5-130,-10 4 0,-13 5 0,-7 2 0,-16 2 0,-13-2 0,-8-4 0,-9-1 0,-6-9 0,-7-7 0,1-8 0,-5-12 0,1-7-130,-4-1-128,4-14 129,-2-6 129,5-2-129,2-6 0,9 1 0,6-4-258,13 14-258,1-10-774,28 28-903,0 0-2322,14-16 129,16 16-129,8 3-258</inkml:trace>
          <inkml:trace contextRef="#ctx0" brushRef="#br1" timeOffset="154852.8571">10644 15794 14448,'0'-67'4386,"-21"40"-387,-6 9 258,1 15-3225,-13-3-387,5 10-129,-5 12-129,5 9 0,2 7-129,9 9 129,3 3 0,15 6-129,3-2 129,7 2-129,11-6 0,9-1-129,4-9 129,3-6-128,2-10-130,1-9 0,-5-9 0,1 0 0,-6-18 0,-2-8 0,-9-14 0,-3-4 0,-11-8 0,0-4 0,-11-3 0,-10 0 0,-4 8 0,-6 3 0,3 14-130,-9 0-902,15 25-645,-17-5-1935,16 10-1161,3 4 258,20 0-387,0 0 0</inkml:trace>
          <inkml:trace contextRef="#ctx0" brushRef="#br1" timeOffset="155261.8803">11007 15624 14964,'0'0'4644,"0"0"-258,0 0 129,0 17-3354,-10 3-258,4 12-258,-4 4 0,6 12-129,1 1-258,3 7-128,1-3-130,12-1 0,1-6 0,6-4 0,-3-13 0,6-6 0,-1-12 0,1-11 0,-2-6 0,-1-13 0,-2-17 0,-4-6 0,-3-12 0,-10-4 0,-1-5 0,-12-3 0,-8 4 0,-8 2 0,-4 8 0,-7 6 0,1 12 0,-6 2 0,10 23-1291,-12-9-2063,16 17-1419,-1-1 129,6 2-387,9 3 129</inkml:trace>
        </inkml:traceGroup>
        <inkml:traceGroup>
          <inkml:annotationXML>
            <emma:emma xmlns:emma="http://www.w3.org/2003/04/emma" version="1.0">
              <emma:interpretation id="{31481A61-A77D-4ADD-96B2-30CF06F0A22C}" emma:medium="tactile" emma:mode="ink">
                <msink:context xmlns:msink="http://schemas.microsoft.com/ink/2010/main" type="inkWord" rotatedBoundingBox="16225,15211 21392,14796 21535,16581 16369,16996"/>
              </emma:interpretation>
              <emma:one-of disjunction-type="recognition" id="oneOf42">
                <emma:interpretation id="interp210" emma:lang="en-US" emma:confidence="0">
                  <emma:literal>Function</emma:literal>
                </emma:interpretation>
                <emma:interpretation id="interp211" emma:lang="en-US" emma:confidence="0">
                  <emma:literal>Functions</emma:literal>
                </emma:interpretation>
                <emma:interpretation id="interp212" emma:lang="en-US" emma:confidence="0">
                  <emma:literal>Frenetic</emma:literal>
                </emma:interpretation>
                <emma:interpretation id="interp213" emma:lang="en-US" emma:confidence="0">
                  <emma:literal>Fanatics</emma:literal>
                </emma:interpretation>
                <emma:interpretation id="interp214" emma:lang="en-US" emma:confidence="0">
                  <emma:literal>Fanatic</emma:literal>
                </emma:interpretation>
              </emma:one-of>
            </emma:emma>
          </inkml:annotationXML>
          <inkml:trace contextRef="#ctx0" brushRef="#br1" timeOffset="160196.1627">14970 15287 15093,'88'-7'4902,"-47"6"-129,-6 1-258,-8 0-3741,7 8-387,-6-6 129,4 2-258,-3-4-129,1-2 0,0-10-258,-2-8 258,-3-7-387,-1-8 129,-1-6-258,-9-13 0,2 1-129,-9-13 0,2 8 129,-7-5-129,1 12 258,-3 5 0,0 13 258,0 17 129,0 16 129,0 15 129,0 17 0,6 23 0,-3 5 0,6 15 258,-4 3 0,8 9-258,-8 1 129,6 4-258,-6 1 259,2 3-517,-3 3 0,1 4 0,-1-3 0,-3-6 0,1-5 0,-2-10 0,0-12 0,0-12 0,0-12 0,0-13 0,-3-5 0,-1-9 0,4-16 0,-11 18-517,11-18-257,-19 2-903,19-2-2193,0 0-1161,-18-27 129,7-1-258,-1-8-387</inkml:trace>
          <inkml:trace contextRef="#ctx0" brushRef="#br1" timeOffset="160466.1782">15113 15540 12642,'-4'-16'5031,"15"-5"-387,5 14 129,7 7-2580,-2 0-1419,19 0-129,-1 1-129,9 6-258,1-3-129,7 1-129,1 3-258,-1-8-258,12 5-774,-13-5-3354,13-2-258,3-7 0,0-2-516</inkml:trace>
          <inkml:trace contextRef="#ctx0" brushRef="#br1" timeOffset="161281.2248">16168 15229 8514,'0'0'4128,"0"0"-129,-8-16-129,8 16-2322,0 0-774,-14 16 129,14 2-516,-3-1 387,3 6-258,-2-3 0,2 5-129,0-5 0,3 3 129,-1-7-258,5 1 129,-7-17 0,13 25-129,-13-25 0,16 18-129,-16-18 129,19 9-129,-19-9 129,31 0-129,-12-2 0,6-8 129,2-5-129,1-2 0,1-7 129,-1 0-129,-5-5-129,-3 1 129,-6-3-129,-5 1 129,-7 3-258,-2 6 258,0 3-258,0 18 129,-4-23 129,4 23-129,0 0 0,-5 11 0,5 5 258,3 5-258,8 6 129,2 5-129,4 0 129,3 4-129,3-4 129,0 1-258,2-4-129,-2-4-129,2-2-129,-9-14-516,11 10-1161,-8-19-2580,-3 0 0,-16 0-258,29-35-129</inkml:trace>
          <inkml:trace contextRef="#ctx0" brushRef="#br1" timeOffset="161949.263">16796 15200 10449,'0'-17'4644,"0"17"-129,0 0 0,0 0-2838,21 12-645,-21-12-129,23 32-129,-12-14-129,3 3-387,-5-1 0,1-1-258,-2-1 258,-8-18-258,8 27 0,-8-27-258,6 18 258,-6-18-129,0 0 129,0 0 129,5-20-258,0 2 387,-1-9-258,3-1 258,0-8-258,2 4 258,2-1-258,3 4 258,-2 4-129,8 6-129,0 10 129,5 7-129,3 4 0,4 16 0,4 7 129,3 5-129,0 0 129,0 2-129,2-5 129,2-4-129,-2-9 129,3-7-129,-1-7-258,-1-5 258,1-11-258,-4-9 258,-1-2-258,-6-8 258,-6 1-258,-6 0 129,-8 2 129,-6 4-129,-5 6 129,-1 22-129,-10-16 129,-6 16 0,-6 16-129,-1 7 129,-2 6 0,2 5 0,2 1 258,5 1-258,7-1 129,9-1-129,2-2 129,17 0-129,4-3 129,8-3-129,2-3-129,3-3 129,0-8 0,-1-6-258,3-4-129,-8-10-258,12-4-774,-13-18-2451,8-8-645,4-10-387,2-9-129,3-8-258</inkml:trace>
          <inkml:trace contextRef="#ctx0" brushRef="#br1" timeOffset="162565.2982">18119 15101 9288,'-41'-36'4773,"41"36"-129,0-21-129,23 7-2064,23 14-1032,2-2-516,18 2-387,0-6 0,7 6 0,-4-5-129,1 5-129,-12-3 0,-4 3 0,-15 0-129,-5 0 0,-9 7 0,-6 5 0,-19-12-129,25 34 0,-16-13 129,-2 4-129,-2 2-129,3 0 0,0-1 129,-2-3-387,4-1 129,-10-22 0,16 23-258,-16-23-516,20 0-903,-20-16-1290,11-4-645,-6-12-903,-1-12-258,-3-8 0</inkml:trace>
          <inkml:trace contextRef="#ctx0" brushRef="#br1" timeOffset="162221.2786">18396 14325 11094,'-5'-44'4773,"5"44"-129,0 0 129,13 1-2838,-10 15-903,20 24-258,-5 8-258,9 21 0,-4 15-129,2 13 0,-8 7-258,3 6 129,-6-2-129,-3-1-129,-2-11 129,-6-14-258,3-14 0,-6-20-387,0-6-129,-11-26-1161,11-16-2709,-19 15-129,-5-17-387,-4-14-129</inkml:trace>
          <inkml:trace contextRef="#ctx0" brushRef="#br1" timeOffset="162721.3072">18850 14647 5031,'-27'-114'3870,"24"80"-645,-15 8-387,18 26-1419,0 0-1806,0 0-1548,-5 19-1290,1-1-387,13 23-258,-4-11 517</inkml:trace>
          <inkml:trace contextRef="#ctx0" brushRef="#br1" timeOffset="162993.3227">19321 14896 9288,'-17'-21'4515,"-10"21"0,27 0-258,-16 39-2451,-5-21-387,15 17-387,-12-6-387,13 10 0,-4-4-258,9 3-129,0-4 0,6-2-129,6-6 129,6-1-258,3-7 258,2-6-258,6-4-129,-3-8-516,17-2-1806,-9-18-2193,3-10 0,2-6-387,4-4-258</inkml:trace>
          <inkml:trace contextRef="#ctx0" brushRef="#br1" timeOffset="163240.3369">19693 14909 12255,'0'0'4902,"5"24"-258,8-2 0,14 6-3483,-11-10-387,16 7-129,-6-5-258,6 1-258,-5-5-258,0-2 129,-1-1-129,-2-6 129,0-2 0,0-1 0,-1-3 0,2 1 258,-1 4-129,3 4 0,-2 8-129,-7 3-903,3 13-3612,-12 7-258,-9 5-129,-11 4-516</inkml:trace>
        </inkml:traceGroup>
      </inkml:traceGroup>
    </inkml:traceGroup>
    <inkml:traceGroup>
      <inkml:annotationXML>
        <emma:emma xmlns:emma="http://www.w3.org/2003/04/emma" version="1.0">
          <emma:interpretation id="{DF9CE4C5-5D20-4C95-AAD3-6218F6DDECBD}" emma:medium="tactile" emma:mode="ink">
            <msink:context xmlns:msink="http://schemas.microsoft.com/ink/2010/main" type="paragraph" rotatedBoundingBox="2181,17877 14169,17399 14236,19085 2248,19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E07646-B1AC-4ED7-AAF2-099D048A0D84}" emma:medium="tactile" emma:mode="ink">
              <msink:context xmlns:msink="http://schemas.microsoft.com/ink/2010/main" type="inkBullet" rotatedBoundingBox="2185,17992 3406,17944 3444,18908 2224,18957"/>
            </emma:interpretation>
            <emma:one-of disjunction-type="recognition" id="oneOf43">
              <emma:interpretation id="interp215" emma:lang="en-US" emma:confidence="1">
                <emma:literal>6.</emma:literal>
              </emma:interpretation>
              <emma:interpretation id="interp216" emma:lang="en-US" emma:confidence="0">
                <emma:literal>6</emma:literal>
              </emma:interpretation>
              <emma:interpretation id="interp217" emma:lang="en-US" emma:confidence="0">
                <emma:literal>G.</emma:literal>
              </emma:interpretation>
              <emma:interpretation id="interp218" emma:lang="en-US" emma:confidence="0">
                <emma:literal>G</emma:literal>
              </emma:interpretation>
              <emma:interpretation id="interp219" emma:lang="en-US" emma:confidence="0">
                <emma:literal>6°.</emma:literal>
              </emma:interpretation>
            </emma:one-of>
          </emma:emma>
        </inkml:annotationXML>
        <inkml:trace contextRef="#ctx0" brushRef="#br1" timeOffset="164255.3941">1589 17372 8385,'-25'-28'4515,"25"28"0,-38-16-258,8 5-2193,9 15-516,-18 1-645,3 18-258,-12 0-258,5 16 0,-3 1-129,7 13 0,-2 0 129,7 13-258,4-4 258,12 9-258,6 2 129,12 4-258,2-2 258,19-4-129,9-5-129,13-8 129,5-11 129,7-12-129,-2-17 129,3-9 129,-7-9-129,-2-16 129,-8-11-129,-5-7 129,-11-8-129,-7-1 1,-9-5-259,-7 0 0,-9 0 0,-16 5 0,-11 8 0,-8 8 0,-13 11 0,-7 5 0,-2 11-388,-7 6 1,9 17-387,-7-7-387,21 25-1032,-5-17-2580,14 3-387,7-4 0,10-1-129</inkml:trace>
        <inkml:trace contextRef="#ctx0" brushRef="#br1" timeOffset="164541.4113">2055 17966 11223,'46'-5'5289,"-28"3"-645,-18 2 129,0 0-2838,0 0-1806,0 13-1161,-13-1-3483,-10-5 0,-2 4-516,-7-4-129</inkml:trace>
      </inkml:traceGroup>
      <inkml:traceGroup>
        <inkml:annotationXML>
          <emma:emma xmlns:emma="http://www.w3.org/2003/04/emma" version="1.0">
            <emma:interpretation id="{3BF1D929-4D2A-43BE-8B3C-A120934F5F29}" emma:medium="tactile" emma:mode="ink">
              <msink:context xmlns:msink="http://schemas.microsoft.com/ink/2010/main" type="line" rotatedBoundingBox="5205,17757 14169,17399 14236,19085 5272,19442"/>
            </emma:interpretation>
          </emma:emma>
        </inkml:annotationXML>
        <inkml:traceGroup>
          <inkml:annotationXML>
            <emma:emma xmlns:emma="http://www.w3.org/2003/04/emma" version="1.0">
              <emma:interpretation id="{AC89C121-9C53-4C71-BFA7-F131915ACA7B}" emma:medium="tactile" emma:mode="ink">
                <msink:context xmlns:msink="http://schemas.microsoft.com/ink/2010/main" type="inkWord" rotatedBoundingBox="5207,17804 8177,17685 8232,19063 5261,19182"/>
              </emma:interpretation>
              <emma:one-of disjunction-type="recognition" id="oneOf44">
                <emma:interpretation id="interp220" emma:lang="en-US" emma:confidence="1">
                  <emma:literal>Logic</emma:literal>
                </emma:interpretation>
                <emma:interpretation id="interp221" emma:lang="en-US" emma:confidence="0">
                  <emma:literal>L ogre</emma:literal>
                </emma:interpretation>
                <emma:interpretation id="interp222" emma:lang="en-US" emma:confidence="0">
                  <emma:literal>L off</emma:literal>
                </emma:interpretation>
                <emma:interpretation id="interp223" emma:lang="en-US" emma:confidence="0">
                  <emma:literal>L ogle</emma:literal>
                </emma:interpretation>
                <emma:interpretation id="interp224" emma:lang="en-US" emma:confidence="0">
                  <emma:literal>L ogee</emma:literal>
                </emma:interpretation>
              </emma:one-of>
            </emma:emma>
          </inkml:annotationXML>
          <inkml:trace contextRef="#ctx0" brushRef="#br1" timeOffset="166512.5239">3899 17303 11868,'11'-50'5160,"-4"22"-387,-5 12-516,-2-16-2322,0 32-645,2-25-645,-2 25 0,0 0-258,9 32-129,-9 2 0,1 12-129,-1 5 129,2 12-129,0 1 129,-2 0-258,0-6 129,0-1-129,0-7 129,0-7-258,0-6 129,0-5 0,0-7-129,0-7 129,0-18-129,5 25 129,-5-25 0,18 14 0,-18-14 0,30 16 0,-5-9 0,4 4 0,6-4 0,6-2-258,7 4-129,2-7-129,10 7-258,-10-13-774,25 8-1419,-13-4-1935,0-9-129,3-4 0,-5-6-516</inkml:trace>
          <inkml:trace contextRef="#ctx0" brushRef="#br1" timeOffset="166872.5446">4924 17698 10449,'0'-55'4902,"-20"32"0,-8 5-129,-8-11-2193,4 29-1290,-17-5-516,11 8-129,-8 10-258,7 10 0,1 6-129,8 6-129,7 4 0,9 6-129,8-3 129,6 1-129,11-2 129,11-4-129,4-3 0,6-9 0,6-7 129,2-9 0,0-9 0,2-6 129,-6-17 1,-1-5-259,-4-10 0,-6-1 0,-9-5 0,-9-2 0,-4 3 0,-3 0 0,-7 9 0,-9-1 0,4 14-775,-13-4-257,25 25-903,-38-2-3096,38 2 129,-28 9-516,28-9 258</inkml:trace>
          <inkml:trace contextRef="#ctx0" brushRef="#br1" timeOffset="167707.5924">5372 17568 11610,'32'-52'5031,"-26"27"-258,-6 4 0,0 21-2580,-11-27-1032,11 27-516,0 0 0,0 0-258,-18 0-129,11 18 0,-2 4-129,2 1-129,-4 3 0,1 5 129,1-3-129,2 1-129,5-8 0,0-2 0,2-19 0,2 24 0,-2-24 129,28 5-129,-10-5 0,2-7 129,1-7-129,4-1 258,-4 3-129,-3 1 129,0 2-258,-2 8 258,-16 1 0,21 16-129,-12 12 0,0 11 0,0 7 129,2 13-129,1 9 129,0 5-129,3 3 0,1 1 129,-2-4-129,-3-6 129,-4-5 0,-4-8-129,-3-10 129,-2-14-129,-12-6 0,-7-16 0,-8-6 0,-3-5 0,-5-15 0,-4-9-129,-2-8 0,3-6 0,-1-6 129,5-2 0,4-3 129,9 4-129,3 0 129,10 7-129,4 4 129,6 8 0,4 6 0,12 4 0,5 3-129,6 1 0,5 1 129,5-2-129,6-2 0,5 1 130,4-5-130,-1 1 0,-3-2 0,-2 1 0,-3-1 0,-6 4 0,-8 1 0,-8 5 0,-21 13 0,23-16 0,-23 16 0,0 0 0,0 0 0,20 18 0,-13 2 0,4 3 0,3 5 0,-2 3 0,4 1-259,-5-9-386,7 9-258,-18-32-1161,0 0-2967,0 0 258,0 0-645,16-9 258</inkml:trace>
          <inkml:trace contextRef="#ctx0" brushRef="#br1" timeOffset="167987.6084">5965 17504 10965,'7'-142'4773,"-7"78"-387,0 14-258,0 12-2709,0 6-903,-7 11-1032,7 21-1548,-4 11-2064,-7 5-258,11 12-387,0-1-129</inkml:trace>
          <inkml:trace contextRef="#ctx0" brushRef="#br1" timeOffset="168128.6164">6452 17477 11739,'73'-5'4902,"-54"-2"-516,-19 7 258,-5-16-2709,5 16-774,-44 7-516,17 11-258,-7-1-258,4 12 129,0 3 0,7 7-129,5 0 0,7 2-129,9 2 129,2-4-129,18-3 129,12-8-129,11-5 0,11-9-129,10-1-258,-1-13-1161,13-6-3096,5-4 129,-3-8-387,6 0-258</inkml:trace>
        </inkml:traceGroup>
        <inkml:traceGroup>
          <inkml:annotationXML>
            <emma:emma xmlns:emma="http://www.w3.org/2003/04/emma" version="1.0">
              <emma:interpretation id="{598F32FF-1558-42E8-85F9-9C503B4D1297}" emma:medium="tactile" emma:mode="ink">
                <msink:context xmlns:msink="http://schemas.microsoft.com/ink/2010/main" type="inkWord" rotatedBoundingBox="9996,17872 14181,17705 14236,19085 10051,19252"/>
              </emma:interpretation>
              <emma:one-of disjunction-type="recognition" id="oneOf45">
                <emma:interpretation id="interp225" emma:lang="en-US" emma:confidence="1">
                  <emma:literal>diagram</emma:literal>
                </emma:interpretation>
                <emma:interpretation id="interp226" emma:lang="en-US" emma:confidence="0">
                  <emma:literal>dinger am</emma:literal>
                </emma:interpretation>
                <emma:interpretation id="interp227" emma:lang="en-US" emma:confidence="0">
                  <emma:literal>dingo am</emma:literal>
                </emma:interpretation>
                <emma:interpretation id="interp228" emma:lang="en-US" emma:confidence="0">
                  <emma:literal>dragon am</emma:literal>
                </emma:interpretation>
                <emma:interpretation id="interp229" emma:lang="en-US" emma:confidence="0">
                  <emma:literal>digger am</emma:literal>
                </emma:interpretation>
              </emma:one-of>
            </emma:emma>
          </inkml:annotationXML>
          <inkml:trace contextRef="#ctx0" brushRef="#br1" timeOffset="170417.7474">8951 17636 5160,'16'-38'4386,"-18"20"-387,-14-8 258,4 3-645,12 23-1290,-41-41-387,41 41-387,-45-25-516,28 25-258,-8-2-129,7 4-258,-3 7 0,5 8-258,-2-1 129,7 6-129,-1-3 129,6 4-129,1 1-258,3 1 258,2-2 0,0 2-129,2 1 0,3-1 0,4 0 0,0-4 0,2-5 258,-11-16-258,27 16 129,-11-16 0,0-3 0,5-11 129,-2-8-129,3-1 130,-1-2-259,2-1 0,-1-1 0,-1 4 0,4 1 0,0 6 0,1 2 0,6 5 0,2 2 0,5 7 0,1 0 0,4 4 0,-1 3 0,3 2 0,-3-4 0,1 0 0,1-5 0,-3 0 0,1-10 0,1-12 0,1-6 0,1-8 0,-1-6 0,-4-5 0,-6-2 0,-10 1 0,-9 3 0,-12 8 0,-4 8 0,-22 10 0,-6 15 0,-11 4 0,0 14 0,-6 8 0,4 6 0,4 2 0,5 2 0,9-1 0,7-1 0,7-5 0,9-2 0,3-5 0,15-4 0,7-3 0,5-4 0,4-4 0,3-3 0,2-7 0,-1-7 0,-3 0 0,-3-6 0,-5 2 0,-6 2 0,-3 2 0,-2 7 0,-16 7 0,25 9 0,-12 19 0,1 17 0,2 12 0,2 10 0,3 15 0,0 9 0,4 9 0,0 3 0,0 3 0,-4-6 0,-1-6 0,-4-8 0,-4-13 0,-4-11 0,-8-18 0,-2-15 0,-14-17 0,-9-12 0,-9-9 0,-7-16 0,-9-12 0,-5-9 0,-5-13 0,1-8 0,-1-6 0,4-4 0,12 1 0,12 1 0,14 2 0,18 7 0,21-5 0,42 12-3484,13-1-1160,24 3-258,19 2-387,13 3 0</inkml:trace>
          <inkml:trace contextRef="#ctx0" brushRef="#br1" timeOffset="171357.8009">10077 17655 15738,'45'-3'4515,"-22"1"258,3-4-387,12 6-2838,-12-14-387,12 7-515,-8-11-646,2 2 0,-5-9 0,-2 0 0,-6-7 0,-6-3 0,-6-4 0,-6-4 0,-2 2 0,-15-2 0,-2 8 0,-9 3 0,-1 9 0,-6 7 0,0 12 0,-3 2 0,7 6-130,-2 5-257,8 5 0,3-1 258,21-13-129,-19 24 258,19-24 0,1 16 0,-1-16 258,32 11-129,-10-9 129,3 0 129,1-2-128,3 0-259,3-4 0,0-5 0,2 0 0,-1-1 0,-2 1 0,-1 0 0,-5 0 0,0 4 0,-9 1 0,-16 4 0,23 0 0,-23 0 0,12 14 0,-6 4 0,-1 2 0,2 5 0,2 7 0,0 1 0,0 6 0,0 1 0,3 2 0,-1-4 0,5 4 0,-6-11-130,15 8-1418,-12-23-1161,8 3-2193,4-10 258,5-2 0,4-7-387</inkml:trace>
          <inkml:trace contextRef="#ctx0" brushRef="#br1" timeOffset="171792.8259">11079 17411 14835,'-15'-48'4644,"3"29"-516,-6 3 258,-12-2-2967,30 18-516,-32-4-129,32 4-258,-30 6 0,30-6-258,-29 25 0,18-6-128,1 1-130,1 3 0,2 0 0,0 2 0,3-2-130,2 2 1,2 0 0,0-4-129,0 1 0,0-22 0,6 28 0,-6-28 0,21 13 129,-21-13 129,28 0 129,-8-4 0,-4-7 129,5 2 0,-5-1 129,2 1-129,-18 9-129,29-13 130,-29 13-259,24-1 0,-24 1 0,24 1 0,-24-1-130,26 18-257,-6-4-387,-20-14-774,39 6-2580,-18-6-645,6-4 387,3-8-387</inkml:trace>
          <inkml:trace contextRef="#ctx0" brushRef="#br1" timeOffset="172355.8579">11537 17390 11223,'63'-28'4515,"-40"22"0,-2 6-129,-3 9-903,-18-9-1806,34 25-516,-34-25-387,41 32-129,-20-14-257,4-2-388,-6 0 0,-3-4 0,-16-12-130,18 23-128,-18-23 0,0 0 129,4 16-129,-4-16 129,0 0 129,5-16 0,2-3 258,8-1-129,-3-3 129,6 4-129,0 1 0,3 5 130,0 6-259,2 7 0,-1 0 0,-1 14 0,-1 4 0,-1 5 0,-1-1 0,-4 1 0,-1-4 0,-3-1 0,-10-18 0,11 23 0,-11-23 0,0 0 0,18 0 0,-18 0 0,23-30 0,-5 9 0,1-4 0,6-5 0,0-2 0,2 3 0,-2 1 0,1 3 0,-1 5 0,2 6 0,-4 7 0,4 7 0,-1 5 0,5 11 0,4 6 0,3 2 0,2 0 0,3 2 0,-2-1 0,-5-5 0,5 6 0,-18-11-3742,9-1-1160,-4-9-258,8-5-387</inkml:trace>
          <inkml:trace contextRef="#ctx0" brushRef="#br1" timeOffset="169192.6773">7713 17717 15609,'32'-39'4644,"-32"16"-129,-2-5-258,-14 12-3483,-14-9-516,0 9 0,-8 1 0,-1 8-258,-2 7 0,0 4 0,2 14-129,4 3 0,5 9 258,3 2-129,7 6 0,8 1 0,7 2 0,5-2 0,8-2 129,14-1 0,3-10 129,7-2 0,0-12 129,5-7 0,-1-6 129,5-17-257,-6-12-259,4-6 0,-5-10 0,0-9 0,-6-8 0,-1-8 0,-7-5 0,-8-8 0,-3-7 0,-9 1 0,0 4 0,-9 10 0,-2 8 0,-1 17 0,1 13 0,1 20 0,10 18 0,-16 20 0,12 17 0,4 11 0,0 11 0,7 5 0,4 7 0,3 2 0,4-3 0,5-5 0,2-6 0,1-4 0,1-7 0,0-7 0,0-5 0,-3-10 0,1-6 0,0-11 0,-2-7 0,0-2 0,-1-15 0,-1-4 0,1-8 0,-3 1 0,-3-1 0,-3 4 0,-3 3 0,-10 20 0,13-23 0,-13 23 0,0 0 0,19 14 0,-8 8 0,-4 1 0,5 5 0,-3-3 0,7 12-1033,-16-37-1160,15 36-2451,-15-36-129,19 20-258,-19-20 129</inkml:trace>
          <inkml:trace contextRef="#ctx0" brushRef="#br1" timeOffset="169461.6927">8311 17552 13674,'-29'-114'4644,"17"59"-129,-1 9 0,-8-2-2838,19 19-903,-3 10-387,5 19-774,0 0-903,2 17-2967,8 12-129,8 5-387,5 5 0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23.5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61AD1DE-A210-4D2E-818B-1C45588D60A9}" emma:medium="tactile" emma:mode="ink">
          <msink:context xmlns:msink="http://schemas.microsoft.com/ink/2010/main" type="writingRegion" rotatedBoundingBox="18885,6696 19271,6696 19271,7215 18885,7215">
            <msink:destinationLink direction="with" ref="{8B464D91-0CDB-4E12-A35C-E392634F78CB}"/>
            <msink:destinationLink direction="with" ref="{EBB9EE72-028E-49B1-B00D-D1E61E81873D}"/>
            <msink:destinationLink direction="with" ref="{D1514032-FB6C-4448-90D1-EDC51928E1B1}"/>
          </msink:context>
        </emma:interpretation>
      </emma:emma>
    </inkml:annotationXML>
    <inkml:traceGroup>
      <inkml:annotationXML>
        <emma:emma xmlns:emma="http://www.w3.org/2003/04/emma" version="1.0">
          <emma:interpretation id="{63A9CBE1-1BD5-4E36-A87D-CDEEBC569F44}" emma:medium="tactile" emma:mode="ink">
            <msink:context xmlns:msink="http://schemas.microsoft.com/ink/2010/main" type="paragraph" rotatedBoundingBox="18885,6696 19271,6696 19271,7215 18885,7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B8CC8A-8887-4951-9B50-05C414E1A21E}" emma:medium="tactile" emma:mode="ink">
              <msink:context xmlns:msink="http://schemas.microsoft.com/ink/2010/main" type="line" rotatedBoundingBox="18885,6696 19271,6696 19271,7215 18885,7215"/>
            </emma:interpretation>
          </emma:emma>
        </inkml:annotationXML>
        <inkml:traceGroup>
          <inkml:annotationXML>
            <emma:emma xmlns:emma="http://www.w3.org/2003/04/emma" version="1.0">
              <emma:interpretation id="{7CB3C958-3818-4E97-9777-D290584A4D9E}" emma:medium="tactile" emma:mode="ink">
                <msink:context xmlns:msink="http://schemas.microsoft.com/ink/2010/main" type="inkWord" rotatedBoundingBox="18885,6696 19271,6696 19271,7215 18885,7215"/>
              </emma:interpretation>
              <emma:one-of disjunction-type="recognition" id="oneOf0">
                <emma:interpretation id="interp0" emma:lang="en-US" emma:confidence="1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×</emma:literal>
                </emma:interpretation>
                <emma:interpretation id="interp4" emma:lang="en-US" emma:confidence="0">
                  <emma:literal>if</emma:literal>
                </emma:interpretation>
              </emma:one-of>
            </emma:emma>
          </inkml:annotationXML>
          <inkml:trace contextRef="#ctx0" brushRef="#br0">6544 3797 12642,'0'0'4773,"0"0"-387,0 0 258,-21 0-2967,26 16-774,3 0-129,13 12 0,-3 1-258,8 8-129,3 2-129,5 6-129,-2-1 0,1 1-258,-1-1-129,-7-12-645,9 9-1032,-11-14-2709,-5-15 0,-2-3-258,-16-9-258</inkml:trace>
          <inkml:trace contextRef="#ctx0" brushRef="#br0" timeOffset="265.2005">6856 3879 14964,'-11'-25'4902,"11"25"-387,0 0 129,-25 0-3612,14 9-387,-12 7-258,2 8 129,-7 5-258,-3 6-129,-4 3 0,3 1-129,0 2 0,3 0-258,4 2-129,-1-13-774,17 11-2322,-4-11-1290,4-7 0,4 0-258,5-23-258</inkml:trace>
        </inkml:traceGroup>
      </inkml:traceGroup>
    </inkml:traceGroup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23.0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3DA502C-99E1-4E7C-8AF1-4CA0D61C936C}" emma:medium="tactile" emma:mode="ink">
          <msink:context xmlns:msink="http://schemas.microsoft.com/ink/2010/main" type="writingRegion" rotatedBoundingBox="17090,6610 17901,6610 17901,7260 17090,7260">
            <msink:destinationLink direction="with" ref="{88D3C2AF-01AE-4CAA-A24F-0786CAC12183}"/>
            <msink:destinationLink direction="with" ref="{8B464D91-0CDB-4E12-A35C-E392634F78CB}"/>
            <msink:destinationLink direction="with" ref="{EBB9EE72-028E-49B1-B00D-D1E61E81873D}"/>
          </msink:context>
        </emma:interpretation>
      </emma:emma>
    </inkml:annotationXML>
    <inkml:traceGroup>
      <inkml:annotationXML>
        <emma:emma xmlns:emma="http://www.w3.org/2003/04/emma" version="1.0">
          <emma:interpretation id="{CD8098AE-B80C-4C09-BFAC-8104D2118239}" emma:medium="tactile" emma:mode="ink">
            <msink:context xmlns:msink="http://schemas.microsoft.com/ink/2010/main" type="paragraph" rotatedBoundingBox="17090,6610 17901,6610 17901,7260 17090,72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03458F-E4FE-4067-877E-6D951536428C}" emma:medium="tactile" emma:mode="ink">
              <msink:context xmlns:msink="http://schemas.microsoft.com/ink/2010/main" type="line" rotatedBoundingBox="17090,6610 17901,6610 17901,7260 17090,7260"/>
            </emma:interpretation>
          </emma:emma>
        </inkml:annotationXML>
        <inkml:traceGroup>
          <inkml:annotationXML>
            <emma:emma xmlns:emma="http://www.w3.org/2003/04/emma" version="1.0">
              <emma:interpretation id="{ADE349E2-49DB-4010-B921-5CA644B937C5}" emma:medium="tactile" emma:mode="ink">
                <msink:context xmlns:msink="http://schemas.microsoft.com/ink/2010/main" type="inkWord" rotatedBoundingBox="17090,6610 17901,6610 17901,7260 17090,7260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3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×</emma:literal>
                </emma:interpretation>
              </emma:one-of>
            </emma:emma>
          </inkml:annotationXML>
          <inkml:trace contextRef="#ctx0" brushRef="#br0">5370 3736 15222,'11'-25'4773,"-11"25"129,0 0-516,0 0-3483,-12 7-258,-1 18-129,-13 0-129,-1 7-129,-11 7-258,-2 6 0,-8 3 129,-6 4-258,-3-1 129,-5 1-387,5 3 129,-7-12-774,16 12-903,0-14-2709,7-8 0,13-6-258,6-7-258</inkml:trace>
          <inkml:trace contextRef="#ctx0" brushRef="#br0" timeOffset="-296.4004">4853 3759 11739,'10'-19'4386,"-10"19"129,18-4-129,2 13-2580,-20-9-645,35 34-129,-13-13-258,24 13 0,-3-2-516,14 7 0,-2 0 129,7 2-387,-3 2 129,-4-6-387,-4 1 0,-15-12-774,5 10-1290,-13-15-2322,-12-8-129,-16-13 0,0 0-516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28.2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5D36A3-3BC8-445B-B60F-7453EAE77FF8}" emma:medium="tactile" emma:mode="ink">
          <msink:context xmlns:msink="http://schemas.microsoft.com/ink/2010/main" type="writingRegion" rotatedBoundingBox="18901,8081 19344,8081 19344,8651 18901,8651">
            <msink:destinationLink direction="with" ref="{8B464D91-0CDB-4E12-A35C-E392634F78CB}"/>
            <msink:destinationLink direction="with" ref="{EBB9EE72-028E-49B1-B00D-D1E61E81873D}"/>
            <msink:destinationLink direction="with" ref="{D1514032-FB6C-4448-90D1-EDC51928E1B1}"/>
          </msink:context>
        </emma:interpretation>
      </emma:emma>
    </inkml:annotationXML>
    <inkml:traceGroup>
      <inkml:annotationXML>
        <emma:emma xmlns:emma="http://www.w3.org/2003/04/emma" version="1.0">
          <emma:interpretation id="{2C764C7C-96D9-4FF8-A741-DB144E404A31}" emma:medium="tactile" emma:mode="ink">
            <msink:context xmlns:msink="http://schemas.microsoft.com/ink/2010/main" type="paragraph" rotatedBoundingBox="18901,8081 19344,8081 19344,8651 18901,86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DB953C-10FA-44DA-8AE0-F43FE0C52577}" emma:medium="tactile" emma:mode="ink">
              <msink:context xmlns:msink="http://schemas.microsoft.com/ink/2010/main" type="line" rotatedBoundingBox="18901,8081 19344,8081 19344,8651 18901,8651"/>
            </emma:interpretation>
          </emma:emma>
        </inkml:annotationXML>
        <inkml:traceGroup>
          <inkml:annotationXML>
            <emma:emma xmlns:emma="http://www.w3.org/2003/04/emma" version="1.0">
              <emma:interpretation id="{3B0A5326-C2F9-425B-946A-C182FD2F8539}" emma:medium="tactile" emma:mode="ink">
                <msink:context xmlns:msink="http://schemas.microsoft.com/ink/2010/main" type="inkWord" rotatedBoundingBox="18901,8081 19344,8081 19344,8651 18901,8651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×</emma:literal>
                </emma:interpretation>
                <emma:interpretation id="interp3" emma:lang="en-US" emma:confidence="0">
                  <emma:literal>•</emma:literal>
                </emma:interpretation>
                <emma:interpretation id="interp4" emma:lang="en-US" emma:confidence="0">
                  <emma:literal>xo</emma:literal>
                </emma:interpretation>
              </emma:one-of>
            </emma:emma>
          </inkml:annotationXML>
          <inkml:trace contextRef="#ctx0" brushRef="#br0">17460 7574 12642,'11'-13'4644,"-11"13"-129,28 15 0,-28-15-3225,41 48-387,-20-18-129,15 13-258,-4 1-258,5 4-129,-1 4 0,0-6-258,-3 6-129,-6-17-258,5 11-774,-18-21-2064,4-5-1290,-2-4-129,-16-16-129,18 2-258</inkml:trace>
          <inkml:trace contextRef="#ctx0" brushRef="#br0" timeOffset="249.6004">17903 7638 14577,'-12'-27'4644,"12"27"-129,-22-3-129,3 3-3483,6 16-387,-6 3-129,-1 11 0,-8 3-129,-1 11-129,-5 4-129,1-2-129,-1 9-258,-4-12-516,12 16-903,-8-15-2967,7-8 258,9-6-258,4-10-258</inkml:trace>
        </inkml:traceGroup>
      </inkml:traceGroup>
    </inkml:traceGroup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03.3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F20FD24-3DAF-416C-9F15-B210588D5DDC}" emma:medium="tactile" emma:mode="ink">
          <msink:context xmlns:msink="http://schemas.microsoft.com/ink/2010/main" type="writingRegion" rotatedBoundingBox="12373,2102 21753,2006 21852,11678 12472,11774"/>
        </emma:interpretation>
      </emma:emma>
    </inkml:annotationXML>
    <inkml:traceGroup>
      <inkml:annotationXML>
        <emma:emma xmlns:emma="http://www.w3.org/2003/04/emma" version="1.0">
          <emma:interpretation id="{7BD4B74E-035C-48CB-A8AA-86DF92B6D232}" emma:medium="tactile" emma:mode="ink">
            <msink:context xmlns:msink="http://schemas.microsoft.com/ink/2010/main" type="paragraph" rotatedBoundingBox="12373,2102 21485,2009 21499,3427 12388,35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952083-3255-48C6-8064-0BAD131D4C8C}" emma:medium="tactile" emma:mode="ink">
              <msink:context xmlns:msink="http://schemas.microsoft.com/ink/2010/main" type="line" rotatedBoundingBox="12373,2102 21485,2009 21499,3427 12388,3521"/>
            </emma:interpretation>
          </emma:emma>
        </inkml:annotationXML>
        <inkml:traceGroup>
          <inkml:annotationXML>
            <emma:emma xmlns:emma="http://www.w3.org/2003/04/emma" version="1.0">
              <emma:interpretation id="{21A9A8F2-2F2B-4E89-B833-A43DC80E1DB9}" emma:medium="tactile" emma:mode="ink">
                <msink:context xmlns:msink="http://schemas.microsoft.com/ink/2010/main" type="inkWord" rotatedBoundingBox="12373,2102 13980,2086 13995,3504 12388,3521">
                  <msink:destinationLink direction="with" ref="{377096EA-975C-49E9-AEF9-BE02CBC126DB}"/>
                </msink:context>
              </emma:interpretation>
              <emma:one-of disjunction-type="recognition" id="oneOf0">
                <emma:interpretation id="interp0" emma:lang="en-US" emma:confidence="0">
                  <emma:literal>AB</emma:literal>
                </emma:interpretation>
                <emma:interpretation id="interp1" emma:lang="en-US" emma:confidence="0">
                  <emma:literal>ABC</emma:literal>
                </emma:interpretation>
                <emma:interpretation id="interp2" emma:lang="en-US" emma:confidence="0">
                  <emma:literal>ADC</emma:literal>
                </emma:interpretation>
                <emma:interpretation id="interp3" emma:lang="en-US" emma:confidence="0">
                  <emma:literal>AR</emma:literal>
                </emma:interpretation>
                <emma:interpretation id="interp4" emma:lang="en-US" emma:confidence="0">
                  <emma:literal>ABP</emma:literal>
                </emma:interpretation>
              </emma:one-of>
            </emma:emma>
          </inkml:annotationXML>
          <inkml:trace contextRef="#ctx0" brushRef="#br0">175 5 11868,'1'-15'4515,"-1"15"-387,0 0-516,-19 5-1806,15 20-774,-12-6-387,7 15-258,-7 1 0,6 11-258,-5 0 0,5 4 0,-3-2 0,4-1-129,1-4 0,-3-2 129,2-8-129,0-5 0,0-8 0,2-4 129,7-16-129,0 0 129,0 0-129,0 0 129,-9-11-129,9-10 129,11-7-129,5-6 0,2-8 129,3-6-129,4-2 129,0-1-129,0 3 258,0 2-129,-6 4 0,-1 10 129,-6 3 0,-1 12-129,-11 17 129,13-20-129,-13 20 0,0 0 0,0 0-129,14 18 129,-5 1 0,1 8 0,3 0-129,6 8 258,-1 2-129,3 4 0,1-2 0,3 1 1,-4-1-130,2 0 0,-1-3 0,-3-1 0,2-3 0,-1-2 0,0-5 0,-3-2 0,1-4 0,-18-19 0,27 29 0,-27-29-388,19 19-515,-19-19-2322,0 0-1677,-14-2 0,14 2 0,-28-17-258</inkml:trace>
          <inkml:trace contextRef="#ctx0" brushRef="#br0" timeOffset="234.0005">166 400 10965,'-9'-16'4257,"9"16"129,0 0-258,9 0-2451,-9 0-774,35 0-258,-4 0-258,13 0-387,15 0-774,-1-9-1548,12 1-1677,6 2-387,-6-8-129,1 2-516</inkml:trace>
          <inkml:trace contextRef="#ctx0" brushRef="#br0" timeOffset="1497.6027">1471-722 8385,'-5'-35'4386,"5"35"-129,-25-27-129,0 11-2193,25 16-387,-37-10-516,37 10-258,-39 0-387,19 10 0,-7 3-258,4 8 0,-3 4-129,3 5 129,-1 2-258,3 1 258,7 3 0,7-3-129,5-1 129,2 0-129,18-4 129,7-1-129,12-4 0,4-5-258,14 3-645,-10-16-1032,11 2-2451,1-3 258,-7-4-387,4 0-129</inkml:trace>
          <inkml:trace contextRef="#ctx0" brushRef="#br0" timeOffset="889.2016">854 181 13416,'-12'-32'4644,"3"11"-129,9 21 129,0 0-2967,0 0-774,0 14-258,-2 2-129,2 10-129,0 1-129,0 8 0,0 4-129,2 0 0,0 0-129,-1-4 0,3-3-129,-4-9-129,2-1 0,-2-22 0,0 19-129,0-19-129,0 0 258,-2-23-129,2 2 129,0-11 129,0-3 0,0-10 258,0-1 129,7-2 0,2-1 129,7 5 0,-2-2 0,7 10-129,-1 3 129,3 11-129,-2 8-129,1 14 0,-4 2 0,-4 16 0,-5 8-258,-7 6 0,-2 9-129,-6-4-129,-3 2 0,-8-9-129,2-3 129,-1-8 0,16-19 0,-23 21 0,23-21 258,0 0 0,0 0 129,0 0 0,21 0 129,-1 0 129,1 0 0,6 6 0,0-3 0,1 6 129,-3 0-129,2 3 0,-4 2-129,-3 2 0,-6 0 129,-4 4-129,-8-1-129,-2-1 258,-2 0-129,-14-4 0,-8-4-129,-7 1 0,-4-4-129,-8-5-129,0 1-387,-14-3-1290,8 0-2709,-1 0 0,2 0-258,5 0-387</inkml:trace>
        </inkml:traceGroup>
        <inkml:traceGroup>
          <inkml:annotationXML>
            <emma:emma xmlns:emma="http://www.w3.org/2003/04/emma" version="1.0">
              <emma:interpretation id="{B30D38DB-B700-4129-A7AB-213479B65ECD}" emma:medium="tactile" emma:mode="ink">
                <msink:context xmlns:msink="http://schemas.microsoft.com/ink/2010/main" type="inkWord" rotatedBoundingBox="14140,2149 14701,2143 14706,2619 14145,2625">
                  <msink:destinationLink direction="with" ref="{588AA91E-2AFB-4298-AA31-1BACF2282898}"/>
                </msink:context>
              </emma:interpretation>
              <emma:one-of disjunction-type="recognition" id="oneOf1">
                <emma:interpretation id="interp5" emma:lang="en-US" emma:confidence="1">
                  <emma:literal>D</emma:literal>
                </emma:interpretation>
                <emma:interpretation id="interp6" emma:lang="en-US" emma:confidence="0">
                  <emma:literal>B</emma:literal>
                </emma:interpretation>
                <emma:interpretation id="interp7" emma:lang="en-US" emma:confidence="0">
                  <emma:literal>•</emma:literal>
                </emma:interpretation>
                <emma:interpretation id="interp8" emma:lang="en-US" emma:confidence="0">
                  <emma:literal>3</emma:literal>
                </emma:interpretation>
                <emma:interpretation id="interp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2043.6036">1944-607 12384,'34'-46'4902,"-23"30"-774,-11 16 516,0-19-2967,0 19-774,5 9-129,1 8-129,-6-1 0,1 11-129,-1-2 0,2 8-129,0-1 0,0 2-258,-2 1 1,0-7-389,0 2 1,0-10-258,2 3-387,-2-23-774,0 16-903,-16-23-774,16 7-258,-18-34-387,7 9 0,-12-8-258,2-6 774,-6-2 1806,-2-1 2064,1 3 1935,3 2 774,4 5 258,5 5 0,5 6 258,4 3-516,7 18-516,9-12-903,19 15-645,-6 3-258,15 10-129,-1-2 0,13 11-129,-2-2 0,10 5-129,-4 0 0,0 0-258,-3-1 258,-7 0-129,-11-6 129,-6 4-129,-13-8 129,-13 6-129,-11-7-128,-19 2-130,-13-2 0,-12 0 0,-5 3-517,-19-10-644,15 12-3096,-14-6-645,7 2 0,2 1-258</inkml:trace>
        </inkml:traceGroup>
        <inkml:traceGroup>
          <inkml:annotationXML>
            <emma:emma xmlns:emma="http://www.w3.org/2003/04/emma" version="1.0">
              <emma:interpretation id="{EADF2A5F-5A4D-49A5-B83B-83FBBFC15E12}" emma:medium="tactile" emma:mode="ink">
                <msink:context xmlns:msink="http://schemas.microsoft.com/ink/2010/main" type="inkWord" rotatedBoundingBox="15082,2579 17852,2550 17859,3201 15089,3230">
                  <msink:destinationLink direction="with" ref="{377096EA-975C-49E9-AEF9-BE02CBC126DB}"/>
                  <msink:destinationLink direction="with" ref="{588AA91E-2AFB-4298-AA31-1BACF2282898}"/>
                </msink:context>
              </emma:interpretation>
              <emma:one-of disjunction-type="recognition" id="oneOf2">
                <emma:interpretation id="interp10" emma:lang="en-US" emma:confidence="0">
                  <emma:literal>1000</emma:literal>
                </emma:interpretation>
                <emma:interpretation id="interp11" emma:lang="en-US" emma:confidence="0">
                  <emma:literal>4000</emma:literal>
                </emma:interpretation>
                <emma:interpretation id="interp12" emma:lang="en-US" emma:confidence="0">
                  <emma:literal>8000</emma:literal>
                </emma:interpretation>
                <emma:interpretation id="interp13" emma:lang="en-US" emma:confidence="0">
                  <emma:literal>2000</emma:literal>
                </emma:interpretation>
                <emma:interpretation id="interp14" emma:lang="en-US" emma:confidence="0">
                  <emma:literal>0001</emma:literal>
                </emma:interpretation>
              </emma:one-of>
            </emma:emma>
          </inkml:annotationXML>
          <inkml:trace contextRef="#ctx0" brushRef="#br0" timeOffset="4477.2076">5356-257 14706,'62'-20'4902,"-62"20"-258,24-10 0,-24 10-3483,0 0-516,0 0-129,0 0-129,-9 17 0,9 8-258,-2 7 129,2 13-129,0 6 0,2 4-129,5 6-258,-2-2 0,6 3-645,-11-16-2580,5 0-1548,-3-8 258,0-10-516,-2-3 0</inkml:trace>
          <inkml:trace contextRef="#ctx0" brushRef="#br0" timeOffset="4165.2072">4609-124 10449,'-19'-30'4515,"-1"9"-129,20 21-258,-21 1-1935,3 5-1290,11 15-387,-8 4-129,7 9-258,-5 5 0,6 7 0,2 0-129,5 4 129,0-5 0,12-1 129,2-8 0,10-2 0,0-11 0,5-4 0,-1-10 129,4-2-129,-3-7 0,-1 0 0,-3-16 0,-2-3-129,-7-12 129,-1-6-129,-12-13 129,-3-8-258,-3-5 258,-12 1-258,-6 2 258,-2 3-258,-6 9 0,1 7 0,-1 12-129,-1 11-129,5 15-129,-5-2-516,14 15-1548,-7 1-2193,5 5-258,2 2 0,5 3-258</inkml:trace>
          <inkml:trace contextRef="#ctx0" brushRef="#br0" timeOffset="3010.8053">2830-209 6837,'0'-18'4128,"0"18"0,0 0-129,-14-18-1677,14 18-903,-27 0-129,27 0-387,-30 25-387,14-4-129,-3 6-129,6 7 0,1 5-258,6 6 129,5 1-129,1 0 129,5-3-129,9-1 129,6-10 0,5-1 129,-2-13 129,7-2 0,-7-9 0,11-2 129,-11-5 0,5-2-129,-4-10 129,-1-4-129,-7-9-129,2-2 129,-10-10-129,0-4-129,-8-11 129,0 1-129,-15-4 0,-2 1-129,-8 4 129,-2 8-129,-3 4-129,-2 12-129,1 13-387,-8 1-645,39 12-2709,-41 9-903,22 10 129,3 4-387</inkml:trace>
          <inkml:trace contextRef="#ctx0" brushRef="#br0" timeOffset="3463.2061">3378-150 11223,'-16'-36'4386,"16"36"-129,-28-14-129,6 8-2451,22 6-774,-32 22-387,20 3-258,-4 7-129,3 5 0,5 2-129,2 6 129,6-4-129,0 1 0,7-4 0,6-1 129,5-9-129,1-3 0,2-7 129,4-2 129,-1-12 0,2-4 0,-4-7 129,4-13 0,-6-12 0,3-7 0,-9-11 0,-1-3-129,-8-4 0,-5 0-129,0 3-129,-13 6-129,-4 7 0,-6 8-387,5 20-903,-11-1-2967,4 9-387,2 5-129,5 5-258</inkml:trace>
        </inkml:traceGroup>
        <inkml:traceGroup>
          <inkml:annotationXML>
            <emma:emma xmlns:emma="http://www.w3.org/2003/04/emma" version="1.0">
              <emma:interpretation id="{B85B619D-BBF3-4D9F-82D9-00804FB12E2F}" emma:medium="tactile" emma:mode="ink">
                <msink:context xmlns:msink="http://schemas.microsoft.com/ink/2010/main" type="inkWord" rotatedBoundingBox="19052,2590 19437,2586 19444,3202 19058,3205">
                  <msink:destinationLink direction="with" ref="{588AA91E-2AFB-4298-AA31-1BACF2282898}"/>
                </msink:context>
              </emma:interpretation>
              <emma:one-of disjunction-type="recognition" id="oneOf3">
                <emma:interpretation id="interp15" emma:lang="en-US" emma:confidence="0">
                  <emma:literal>"</emma:literal>
                </emma:interpretation>
                <emma:interpretation id="interp16" emma:lang="en-US" emma:confidence="0">
                  <emma:literal>Y</emma:literal>
                </emma:interpretation>
                <emma:interpretation id="interp17" emma:lang="en-US" emma:confidence="0">
                  <emma:literal>V</emma:literal>
                </emma:interpretation>
                <emma:interpretation id="interp18" emma:lang="en-US" emma:confidence="0">
                  <emma:literal>^</emma:literal>
                </emma:interpretation>
                <emma:interpretation id="interp1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5397.6095">6952-250 9417,'19'-30'4386,"-19"30"0,9-16-258,-9 16-2193,0 0-774,0 0-258,0 0-129,0 0-129,11 9-129,-11-9 0,7 39-129,-5-13 129,5 12-258,-5 3 0,1 7-129,-1 1-258,0 3 0,3 3-258,-5-9-387,11 10-645,-11-14-2967,3-4-387,4-5-129,1-6-129</inkml:trace>
          <inkml:trace contextRef="#ctx0" brushRef="#br0" timeOffset="5054.4086">6660-309 10449,'0'0'4386,"0"0"258,0 0-516,0 0-2709,0 13-258,0-13 0,0 42-387,0-11-387,0 8 0,0 3-258,4 6-129,-1 2-129,1 0-129,5 0-129,-6-7-129,10 3-645,-13-18-1290,0 1-1935,1-3-258,-1-10 258,0 0-774</inkml:trace>
        </inkml:traceGroup>
        <inkml:traceGroup>
          <inkml:annotationXML>
            <emma:emma xmlns:emma="http://www.w3.org/2003/04/emma" version="1.0">
              <emma:interpretation id="{6C267B99-CD2E-4346-BF14-B070BE49248B}" emma:medium="tactile" emma:mode="ink">
                <msink:context xmlns:msink="http://schemas.microsoft.com/ink/2010/main" type="inkWord" rotatedBoundingBox="20847,2574 21491,2567 21497,3201 20854,3207">
                  <msink:destinationLink direction="with" ref="{588AA91E-2AFB-4298-AA31-1BACF2282898}"/>
                </msink:context>
              </emma:interpretation>
              <emma:one-of disjunction-type="recognition" id="oneOf4">
                <emma:interpretation id="interp20" emma:lang="en-US" emma:confidence="1">
                  <emma:literal>10</emma:literal>
                </emma:interpretation>
                <emma:interpretation id="interp21" emma:lang="en-US" emma:confidence="0">
                  <emma:literal>•0</emma:literal>
                </emma:interpretation>
                <emma:interpretation id="interp22" emma:lang="en-US" emma:confidence="0">
                  <emma:literal>00</emma:literal>
                </emma:interpretation>
                <emma:interpretation id="interp23" emma:lang="en-US" emma:confidence="0">
                  <emma:literal>co</emma:literal>
                </emma:interpretation>
                <emma:interpretation id="interp24" emma:lang="en-US" emma:confidence="0">
                  <emma:literal>so</emma:literal>
                </emma:interpretation>
              </emma:one-of>
            </emma:emma>
          </inkml:annotationXML>
          <inkml:trace contextRef="#ctx0" brushRef="#br0" timeOffset="6442.8114">8889-199 8256,'0'0'4386,"-18"0"0,18 0-258,-2 24-2451,2-24-516,-12 39-129,1-13-387,6 10-258,-2 1-258,1 6 0,3-2 0,1 2-129,2-4 0,0 0 129,4-7-129,6-5 129,3-6 0,6-3 129,1-8 129,7-2-129,-3-8 129,8-2 0,-3-14 0,1-2 0,-5-12 0,-2-2-129,-9-11 0,-6-1 0,-8-6 129,-8 0-258,-13-2 129,-7 4-258,-6 7-258,-9 4-387,8 25-1677,-12-4-2451,1 10-129,2 6-129,-4 7-387</inkml:trace>
          <inkml:trace contextRef="#ctx0" brushRef="#br0" timeOffset="5974.8105">8492-293 6966,'-16'-16'4644,"16"16"-387,0 0 0,-16-16-1935,16 16-645,0 0-387,0 22-387,-5-5-258,5 15-258,0 4 0,2 10 0,-1 6-129,6 6-129,1 1 0,-1-2-129,2-2-129,-2-10 0,3-1-516,-10-17-645,15 7-1419,-6-13-1806,-9-21-129,8 28-258,-8-28 0</inkml:trace>
        </inkml:traceGroup>
      </inkml:traceGroup>
    </inkml:traceGroup>
    <inkml:traceGroup>
      <inkml:annotationXML>
        <emma:emma xmlns:emma="http://www.w3.org/2003/04/emma" version="1.0">
          <emma:interpretation id="{720AC32A-E641-4A25-918D-329A58F2B74B}" emma:medium="tactile" emma:mode="ink">
            <msink:context xmlns:msink="http://schemas.microsoft.com/ink/2010/main" type="paragraph" rotatedBoundingBox="14209,3807 14268,8872 13351,8883 13292,38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85BF72D-482D-4A28-BF59-607CE9ABFE15}" emma:medium="tactile" emma:mode="ink">
              <msink:context xmlns:msink="http://schemas.microsoft.com/ink/2010/main" type="line" rotatedBoundingBox="14209,3807 14268,8872 13351,8883 13292,3818">
                <msink:destinationLink direction="with" ref="{8B464D91-0CDB-4E12-A35C-E392634F78CB}"/>
                <msink:destinationLink direction="with" ref="{BAAA9064-142A-45FE-8E89-CDCF6A0A2072}"/>
                <msink:destinationLink direction="with" ref="{EBB9EE72-028E-49B1-B00D-D1E61E81873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DDE8F7F-22AE-4F7E-A401-6E6AE654D16C}" emma:medium="tactile" emma:mode="ink">
                <msink:context xmlns:msink="http://schemas.microsoft.com/ink/2010/main" type="inkWord" rotatedBoundingBox="14209,3807 14268,8872 13351,8883 13292,3818"/>
              </emma:interpretation>
              <emma:one-of disjunction-type="recognition" id="oneOf5">
                <emma:interpretation id="interp25" emma:lang="en-US" emma:confidence="0">
                  <emma:literal>is</emma:literal>
                </emma:interpretation>
                <emma:interpretation id="interp26" emma:lang="en-US" emma:confidence="0">
                  <emma:literal>ini o</emma:literal>
                </emma:interpretation>
                <emma:interpretation id="interp27" emma:lang="en-US" emma:confidence="0">
                  <emma:literal>in: o</emma:literal>
                </emma:interpretation>
                <emma:interpretation id="interp28" emma:lang="en-US" emma:confidence="0">
                  <emma:literal>lid</emma:literal>
                </emma:interpretation>
                <emma:interpretation id="interp29" emma:lang="en-US" emma:confidence="0">
                  <emma:literal>12001 o</emma:literal>
                </emma:interpretation>
              </emma:one-of>
            </emma:emma>
          </inkml:annotationXML>
          <inkml:trace contextRef="#ctx0" brushRef="#br0" timeOffset="9016.8154">1548 2380 14964,'34'-25'4644,"-34"25"0,17-4-129,-1 15-3354,-16 9-516,0 15-129,0 4 0,0 13-387,0 7-258,-1-3-1290,1 10-2967,-2-2-258,-3-3-129,1 3-387</inkml:trace>
          <inkml:trace contextRef="#ctx0" brushRef="#br0" timeOffset="8751.6154">1089 2549 7482,'-9'-43'4515,"4"27"-129,-6-3-129,11 19-516,-9-17-1806,9 17-774,-18 0-387,18 0-258,-19 20-129,8 5-258,4 7-129,0 5 0,0 10 0,3-1 0,4 4 0,0-1 0,6-2 0,6-3 0,6-6 0,1-8 0,3-5 129,1-11 129,3-3-129,-2-11 258,2-4 0,-6-16 0,3-1 129,-5-11-129,-4-3 0,-5-6 0,-4-4-257,-5-6-130,-5-1 0,-11-3 0,-5 1 0,-4 5 0,-4 2 0,-1 8 0,-4 7 0,4 14-388,-4 2-386,11 18-1032,-11 7-2709,13 4-258,5 4 0,3 1-129</inkml:trace>
          <inkml:trace contextRef="#ctx0" brushRef="#br0" timeOffset="9531.6168">1098 3744 14190,'7'-19'4644,"-7"19"-258,0 0 129,0 0-3096,0 0-774,0 19-129,0 10-129,0-1-129,3 11 0,1 2-258,-4 4-129,4 1 0,-4-7-387,1 2 129,-1-9-516,4 5-516,-4-15-2064,0-5-1032,0-17 0,3 18-258,-3-18-258</inkml:trace>
          <inkml:trace contextRef="#ctx0" brushRef="#br0" timeOffset="9781.2172">1526 3814 12900,'13'-56'4902,"-11"40"-387,-2 16 258,0-19-1677,0 19-2193,-6 21-516,6 4 0,-5 4-129,3 10 0,0 2-129,1 5-387,2 7-258,1-7-903,20 2-3096,-6 4-387,-2-4 0,2 2-258</inkml:trace>
          <inkml:trace contextRef="#ctx0" brushRef="#br0" timeOffset="7924.814">1685 981 14061,'0'-20'4773,"-11"-6"-516,11 26 129,-18 0-3225,-3 1-516,7 19-258,-8 3-258,1 11-129,0 9 0,1 6 0,4 3-129,4 3 129,5 0 0,7-3 0,0-8 0,16-3 0,1-9 0,8-5 129,4-9 0,5-6 0,-4-8 129,5-3 0,-4-2 129,-1-10-129,-5-9 129,-4-4-129,-7-10 0,-3-7-129,-11-9 0,0-9 0,-9-5-129,-10-3 0,-1 4-258,-9 1-258,10 23-774,-22 3-3225,9 20-387,-2 16 258,-1 13-645</inkml:trace>
          <inkml:trace contextRef="#ctx0" brushRef="#br0" timeOffset="7472.4132">1226 1066 8514,'-36'-35'4386,"19"24"129,-5-3-387,1 1-1548,21 13-774,-34 0-645,22 13-387,-8 3-387,8 10-129,-3 6-129,5 8-129,1 4 0,5 6 0,4 1 0,0-1 129,4-3-129,8-3 0,2-7 0,2-3 129,0-9 0,4-4 129,-4-8 0,5-4 0,-1-9 129,1 0 0,-1-7 0,3-8-129,-3-10 129,1-1-129,-5-12-129,-4-2 129,-8-10-129,-4-4 0,-4-3 0,-8 2-129,-8 4 130,1 1-130,-4 7 0,0 8-130,3 10-128,-1 5-129,21 20-516,-32-14-1290,32 14-2580,-13 9 129,11 7-258,2 5-258</inkml:trace>
          <inkml:trace contextRef="#ctx0" brushRef="#br0" timeOffset="10327.2182">1108 5308 11610,'-17'-16'4773,"17"16"-129,0 0-129,0 0-1290,-7 14-2193,7 9-516,1 14 0,3 8-258,1 12 0,-3 7-258,-2 2 0,2 3-258,-2-7-129,0 6-516,-9-20-903,9 2-2064,0-13-645,0-10-129,0-4-387,0-23 129</inkml:trace>
          <inkml:trace contextRef="#ctx0" brushRef="#br0" timeOffset="10764.0188">1541 5379 12126,'5'-43'4644,"-5"43"-516,0-19 387,0 19-2580,-18 3-1032,18 15-387,-7 3-129,5 11-129,-3 6 0,1 10-129,-1 9 0,2 1 0,1 5-129,2-3 0,3-3 0,8-5 0,3-6-129,4-11 129,3-10 0,3-7 0,0-11 0,1-5 0,-5-6 129,1-12 0,-5-10 0,-2-10 0,-6-10 129,-7-7-129,-1-8 129,-14-1 0,-11 0 0,-7 3-129,-7 4 0,-2 8-129,-3 12-129,-3 8-387,12 22-645,-10 1-2709,13 4-903,7 15 129,2 6-516,7 13-258</inkml:trace>
        </inkml:traceGroup>
      </inkml:traceGroup>
    </inkml:traceGroup>
    <inkml:traceGroup>
      <inkml:annotationXML>
        <emma:emma xmlns:emma="http://www.w3.org/2003/04/emma" version="1.0">
          <emma:interpretation id="{5E8353E9-F7A0-42AF-A985-7142C93FD937}" emma:medium="tactile" emma:mode="ink">
            <msink:context xmlns:msink="http://schemas.microsoft.com/ink/2010/main" type="paragraph" rotatedBoundingBox="14789,9694 21402,9241 21498,10642 14886,1109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DA33395-6C1F-4769-AE23-3D7699BEB9AB}" emma:medium="tactile" emma:mode="ink">
              <msink:context xmlns:msink="http://schemas.microsoft.com/ink/2010/main" type="line" rotatedBoundingBox="14789,9694 21402,9241 21498,10642 14885,11096"/>
            </emma:interpretation>
          </emma:emma>
        </inkml:annotationXML>
        <inkml:traceGroup>
          <inkml:annotationXML>
            <emma:emma xmlns:emma="http://www.w3.org/2003/04/emma" version="1.0">
              <emma:interpretation id="{B17F0A3B-6B4D-4F63-9D5E-090BD9E11EB1}" emma:medium="tactile" emma:mode="ink">
                <msink:context xmlns:msink="http://schemas.microsoft.com/ink/2010/main" type="inkWord" rotatedBoundingBox="14789,9694 21402,9241 21498,10642 14885,11096">
                  <msink:destinationLink direction="with" ref="{AC3CEE49-12CC-4885-AB3B-FAAA64A610DC}"/>
                </msink:context>
              </emma:interpretation>
              <emma:one-of disjunction-type="recognition" id="oneOf6">
                <emma:interpretation id="interp30" emma:lang="en-US" emma:confidence="0">
                  <emma:literal>yeastiest</emma:literal>
                </emma:interpretation>
                <emma:interpretation id="interp31" emma:lang="en-US" emma:confidence="0">
                  <emma:literal>y=cD+c-D~</emma:literal>
                </emma:interpretation>
                <emma:interpretation id="interp32" emma:lang="en-US" emma:confidence="0">
                  <emma:literal>yeasts</emma:literal>
                </emma:interpretation>
                <emma:interpretation id="interp33" emma:lang="en-US" emma:confidence="0">
                  <emma:literal>Yeastiest</emma:literal>
                </emma:interpretation>
                <emma:interpretation id="interp34" emma:lang="en-US" emma:confidence="0">
                  <emma:literal>y=cD+c-D"</emma:literal>
                </emma:interpretation>
              </emma:one-of>
            </emma:emma>
          </inkml:annotationXML>
          <inkml:trace contextRef="#ctx0" brushRef="#br0" timeOffset="29998.8527">2434 6791 12384,'17'16'4644,"-17"-16"-387,31 36 129,-15 1-2580,0-14-903,14 22 0,-5-11-387,7 12 0,-2-3-258,4 3-129,-2-4 0,-2-1 0,0-3-129,-3-6-129,-4-2-129,-5-12-387,7 3-1161,-25-21-2709,25 9 129,-9-9-387,-16 0 0</inkml:trace>
          <inkml:trace contextRef="#ctx0" brushRef="#br0" timeOffset="30326.4533">3026 6960 15222,'0'-30'4644,"0"30"129,0 0-387,0 0-3225,0 0-645,-9 32 129,-5-5-258,0 14 129,-6 7-258,1 9 1,-8 7-259,-2 7 0,-4 5 0,-3 6 0,-1 2 0,-1 8 0,-1 1 0,-2-1 0,2-3 0,4-9 0,3-9 0,5-14 0,7-5-130,-1-25-644,17 3-1290,4-30-2580,0 0-129,0 0 0,0-18-387</inkml:trace>
          <inkml:trace contextRef="#ctx0" brushRef="#br0" timeOffset="30810.0542">3360 7368 9933,'0'0'4644,"0"0"-387,9 17 0,9-13-1806,7 5-1419,-4-6-129,15 6-387,5-2-516,9-7-645,21 6-1032,2-4-2580,10-8 129,17-3-516,-2-10 258</inkml:trace>
          <inkml:trace contextRef="#ctx0" brushRef="#br0" timeOffset="30591.6538">3423 7305 15609,'51'-17'4644,"-21"9"-129,2 1-258,-10-2-3483,21 4-645,3 0-129,-7-2-903,13 7-1419,-19 0-2193,-13 0 129,-20 0-516,0 0 258</inkml:trace>
          <inkml:trace contextRef="#ctx0" brushRef="#br0" timeOffset="31137.6547">4757 7083 14577,'-11'-30'4773,"11"30"-258,-28-18 0,-4 9-3354,12 9-387,-12 2-258,0 12-258,-4 2 0,3 5-129,1 4 0,3 4-129,6 1 0,5 4 0,8 1 0,8-3 0,2 0 0,7-1 0,12-3 0,8-3 0,7-4 0,7-3-129,7-4 0,2-6-387,12 2-516,-14-8-2709,14-2-1032,0-2 129,-3-10-387,0 1-387</inkml:trace>
          <inkml:trace contextRef="#ctx0" brushRef="#br0" timeOffset="31730.4558">5420 7033 12384,'39'-25'4515,"-16"20"-129,4 5 0,7 9-3096,-11-2-387,14 13-129,-8-6-129,8 11-258,-3-4-129,2 7 0,-3-1 0,1 2 0,-7-1-129,-4 1 0,-9-5 129,-1 3 0,-13 0 129,0 1-129,-16-5 0,-6 2 0,-6-2-128,-6-1-130,-7-1 0,-5-7 0,0-1 0,-8-8-646,10 8-1031,-11-13-2967,5 0-258,4-8 0,5-4-258</inkml:trace>
          <inkml:trace contextRef="#ctx0" brushRef="#br0" timeOffset="31387.2552">5445 7099 13545,'7'-16'4515,"-7"16"-129,0 0 258,0 0-3354,4 27-516,-4-6-258,7 11 0,-4 2-129,6 7-129,-2 1 0,2 1-258,0-4 129,-2-3-258,2-4-258,-5-13-258,7 8-1161,-11-27-2580,0 0-258,0 0-129,0 0-387</inkml:trace>
          <inkml:trace contextRef="#ctx0" brushRef="#br0" timeOffset="33462.0588">6208 7254 6708,'0'0'4257,"0"0"-387,0 0 129,0 0-1806,0 0-387,0 0 0,16-4-516,-16 4-387,39 0 0,-14-5-129,18 5-129,-4 0-129,11 0-129,-4 0-387,0-4-129,2 4-516,-12-12-1161,1 1-2580,-8 6-258,-13-4 0,-16 9-258</inkml:trace>
          <inkml:trace contextRef="#ctx0" brushRef="#br0" timeOffset="33696.0592">6504 7090 10191,'0'0'4644,"-17"0"-129,17 0 0,0 0-1677,-1 29-1548,-8-13-387,9 16-129,-4-2-258,4 9-129,0 0 0,0 4-387,7 1 0,0-3-387,8 2-258,-8-15-903,18 1-2709,-7-4-258,1-9-516,4-4 129</inkml:trace>
          <inkml:trace contextRef="#ctx0" brushRef="#br0" timeOffset="34086.0599">7420 7158 10707,'-13'-41'4515,"-1"23"258,14 18-387,-23-9-2064,-7 2-1032,30 7-258,-43 9-516,21 10 0,-4 3-258,3 6 0,-2 2-129,9 8 0,2 1 129,8-2-129,6-1-129,9-2 129,18-6 0,10-3-129,8-4 129,8-5-129,4-5 129,5-4-258,-1-5 0,-10-2-258,3 2-774,-26-2-3096,0-7-645,-11-4 258,-17 11-516</inkml:trace>
          <inkml:trace contextRef="#ctx0" brushRef="#br0" timeOffset="44787.6786">7083 6770 8127,'0'0'4386,"0"0"129,-14-18-258,14 18-1935,0 0-774,0 0-516,0 0-258,0 0-387,-16 0-129,16 0-129,0 0 0,0 0 0,-16 7 0,16-7 0,0 0 129,0 0 0,0 0 0,0 0 0,0 0 0,13 2 0,8-2 0,6 0 0,10 0 0,7-2 0,10 2 0,3-3 0,7 3-129,0-4 0,0 2 0,-5-1 0,-3 1-129,-8 0 129,-3 0-129,-9 1 129,-8-1-129,-7 2 0,-5 0 0,-16 0-129,0 0-516,25 3-1419,-25-3-2580,0 0-129,0 0-387,0 0-129</inkml:trace>
          <inkml:trace contextRef="#ctx0" brushRef="#br0" timeOffset="45240.0795">8522 7007 3483,'0'0'4257,"0"0"-129,0 0-129,0 0-645,-19 0-1161,21 10-258,-2-10-258,0 22-516,0-22-258,0 35-258,0-15 0,5 6-258,-1-3-129,3 2 0,0-3-258,0-3 0,0-1-258,-7-18-516,12 27-1677,-12-27-2193,0 0 258,-10 9-516,10-9-129</inkml:trace>
          <inkml:trace contextRef="#ctx0" brushRef="#br0" timeOffset="45630.0802">8409 6864 7740,'23'0'4386,"10"-2"129,-33 2-387,27-1-1677,5 10-645,-14-8-387,19 19-387,-10-11-258,16 12-258,-8-5 0,10 7-129,-8-3-129,4 5 0,-7-4-129,-2 4 0,-9-4 0,-3 2 0,-12-1 0,-6 1 129,-2-4-129,-14 3 0,-13-4 0,-5-1 0,-9-4-129,-7-2 0,-3-3-129,-4-4 0,1 0-129,-6-4-129,10 0-387,-7-11-903,20 4-2838,-6-2-129,4-4-258,7 1-258</inkml:trace>
          <inkml:trace contextRef="#ctx0" brushRef="#br0" timeOffset="45973.2808">8264 6569 10449,'2'-18'4644,"-2"18"0,0 0-258,0 0-1935,18-3-1161,14 3-387,0 0-129,23 0-129,6 0 0,15 0-258,2-2 0,8-2-129,-6-3-258,-9-2-387,-2 9-1548,-22-3-2580,-14-6-516,-17 5 0,-16 4-387</inkml:trace>
        </inkml:traceGroup>
      </inkml:traceGroup>
    </inkml:traceGroup>
    <inkml:traceGroup>
      <inkml:annotationXML>
        <emma:emma xmlns:emma="http://www.w3.org/2003/04/emma" version="1.0">
          <emma:interpretation id="{4125F979-81E9-4E5C-983E-BD07D686425A}" emma:medium="tactile" emma:mode="ink">
            <msink:context xmlns:msink="http://schemas.microsoft.com/ink/2010/main" type="paragraph" rotatedBoundingBox="14964,11207 21835,10896 21862,11487 14991,1179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3E89BF4-AFED-490A-A2B0-F0C8224687FC}" emma:medium="tactile" emma:mode="ink">
              <msink:context xmlns:msink="http://schemas.microsoft.com/ink/2010/main" type="line" rotatedBoundingBox="14964,11207 21835,10896 21862,11487 14991,11798"/>
            </emma:interpretation>
          </emma:emma>
        </inkml:annotationXML>
        <inkml:traceGroup>
          <inkml:annotationXML>
            <emma:emma xmlns:emma="http://www.w3.org/2003/04/emma" version="1.0">
              <emma:interpretation id="{CED18C67-8819-4425-98AF-68FF0C762804}" emma:medium="tactile" emma:mode="ink">
                <msink:context xmlns:msink="http://schemas.microsoft.com/ink/2010/main" type="inkWord" rotatedBoundingBox="14966,11252 17184,11152 17209,11685 14990,11785"/>
              </emma:interpretation>
              <emma:one-of disjunction-type="recognition" id="oneOf7">
                <emma:interpretation id="interp35" emma:lang="en-US" emma:confidence="1">
                  <emma:literal>0001</emma:literal>
                </emma:interpretation>
                <emma:interpretation id="interp36" emma:lang="en-US" emma:confidence="0">
                  <emma:literal>000!</emma:literal>
                </emma:interpretation>
                <emma:interpretation id="interp37" emma:lang="en-US" emma:confidence="0">
                  <emma:literal>000)</emma:literal>
                </emma:interpretation>
                <emma:interpretation id="interp38" emma:lang="en-US" emma:confidence="0">
                  <emma:literal>oo01</emma:literal>
                </emma:interpretation>
                <emma:interpretation id="interp39" emma:lang="en-US" emma:confidence="0">
                  <emma:literal>0009</emma:literal>
                </emma:interpretation>
              </emma:one-of>
            </emma:emma>
          </inkml:annotationXML>
          <inkml:trace contextRef="#ctx0" brushRef="#br0" timeOffset="143208.2516">2699 8521 6966,'-41'0'3999,"11"5"-387,22 13 258,1 2-2064,-9-1-516,15 10-258,-8-4-129,9 7-129,3-4-387,11 4 129,8-3-516,4-3 387,5-4-129,4-5 0,-1-4 129,3-4 0,-8-9 0,3 0 0,-11-7 0,1-8 0,-10-8 0,-1 0-129,-10-7 0,-1-4 0,-1-3 129,-14-2 0,-6-4-129,-6 2 0,-3 0-129,-5 0 0,1 7-129,0 4-129,7 12-387,-3 1-516,30 17-1548,-23 5-2064,23-5 258,-9 37-516,9-14 258</inkml:trace>
          <inkml:trace contextRef="#ctx0" brushRef="#br0" timeOffset="143613.8523">3330 8436 7869,'2'-20'4128,"-9"1"0,7 19-129,-41 0-1548,12 0-774,10 10-258,-6 1-387,7 8-645,-1 3 258,8 4-516,2 1 0,6 5 0,3-2-129,0 1 0,8-5 0,8 1 129,2-7-129,7-1 258,0-10 129,5-4 0,-5-5 0,5-5 0,-8-11 0,-1-4 0,-7-4 129,-3-7-258,-9-1-129,-2-3 129,-6-1-258,-10 2 0,0 4-258,-5 0-387,21 30-1290,-36-23-2451,15 17-258,5 6-258,0 13 0</inkml:trace>
          <inkml:trace contextRef="#ctx0" brushRef="#br0" timeOffset="144128.6532">4180 8414 12771,'-53'-7'4515,"32"7"-387,-11 9-258,3 0-2709,10 11-516,-3-4-129,12 8-258,-1-2 129,11 6-387,0-1 0,7 5 0,7-2 0,11 0 258,0-3-258,5 2 258,1-8-129,4-3 258,-6-9 0,4-4 0,-8-5 0,6-9 0,-10-12 0,0-6 0,-8-9-129,-4-3 129,-9-7-129,-2-4 1,-14-1-259,-7 1 0,-6 5 0,-5 6 0,-3 9 0,-2 7 0,2 14-130,-6 5-515,14 15-1032,-8 5-2967,9 6-129,3 1-129,7 2-258</inkml:trace>
          <inkml:trace contextRef="#ctx0" brushRef="#br0" timeOffset="144393.8531">4664 8345 14190,'18'-25'4644,"-18"25"-129,0 0-129,0 0-3354,7 20-258,-2 8-387,-3 1 129,5 10-387,2 7-129,2 0-387,10 15-1161,-1-8-3096,-2-3 129,-1 0-387,-1-8-387</inkml:trace>
        </inkml:traceGroup>
        <inkml:traceGroup>
          <inkml:annotationXML>
            <emma:emma xmlns:emma="http://www.w3.org/2003/04/emma" version="1.0">
              <emma:interpretation id="{1F79EFCF-1EB6-4E15-8B5F-BAACBA829700}" emma:medium="tactile" emma:mode="ink">
                <msink:context xmlns:msink="http://schemas.microsoft.com/ink/2010/main" type="inkWord" rotatedBoundingBox="18806,11033 19246,11014 19271,11563 18831,11582"/>
              </emma:interpretation>
              <emma:one-of disjunction-type="recognition" id="oneOf8">
                <emma:interpretation id="interp40" emma:lang="en-US" emma:confidence="1">
                  <emma:literal>11</emma:literal>
                </emma:interpretation>
                <emma:interpretation id="interp41" emma:lang="en-US" emma:confidence="0">
                  <emma:literal>Il</emma:literal>
                </emma:interpretation>
                <emma:interpretation id="interp42" emma:lang="en-US" emma:confidence="0">
                  <emma:literal>"</emma:literal>
                </emma:interpretation>
                <emma:interpretation id="interp43" emma:lang="en-US" emma:confidence="0">
                  <emma:literal>It</emma:literal>
                </emma:interpretation>
                <emma:interpretation id="interp44" emma:lang="en-US" emma:confidence="0">
                  <emma:literal>ll</emma:literal>
                </emma:interpretation>
              </emma:one-of>
            </emma:emma>
          </inkml:annotationXML>
          <inkml:trace contextRef="#ctx0" brushRef="#br0" timeOffset="144939.854">6413 8133 11997,'0'0'4773,"16"16"-516,-13 4 387,4 8-2709,2 19-1161,-5-5 0,7 13-516,-3-1 129,1-1-516,0 0-129,-3-8-516,8 3-387,-14-20-1935,3-4-1419,5-5-129,-8-19-387,0 0 0</inkml:trace>
          <inkml:trace contextRef="#ctx0" brushRef="#br0" timeOffset="145189.4551">6735 8183 11223,'7'-28'4386,"9"10"0,-16 18-258,11 23-2451,-11-3-774,5 17-258,0-2-129,6 13 0,0-1-129,1 3-516,6 3-258,-11-9-1419,2 1-2709,3 1 129,-6-10-387,6 5 0</inkml:trace>
        </inkml:traceGroup>
        <inkml:traceGroup>
          <inkml:annotationXML>
            <emma:emma xmlns:emma="http://www.w3.org/2003/04/emma" version="1.0">
              <emma:interpretation id="{0D3D4009-2DFF-497A-81DF-F53E70CFA60A}" emma:medium="tactile" emma:mode="ink">
                <msink:context xmlns:msink="http://schemas.microsoft.com/ink/2010/main" type="inkWord" rotatedBoundingBox="21032,10954 21836,10917 21862,11487 21058,11523"/>
              </emma:interpretation>
              <emma:one-of disjunction-type="recognition" id="oneOf9">
                <emma:interpretation id="interp45" emma:lang="en-US" emma:confidence="1">
                  <emma:literal>10</emma:literal>
                </emma:interpretation>
                <emma:interpretation id="interp46" emma:lang="en-US" emma:confidence="0">
                  <emma:literal>Io</emma:literal>
                </emma:interpretation>
                <emma:interpretation id="interp47" emma:lang="en-US" emma:confidence="0">
                  <emma:literal>#0</emma:literal>
                </emma:interpretation>
                <emma:interpretation id="interp48" emma:lang="en-US" emma:confidence="0">
                  <emma:literal>ho</emma:literal>
                </emma:interpretation>
                <emma:interpretation id="interp49" emma:lang="en-US" emma:confidence="0">
                  <emma:literal>$0</emma:literal>
                </emma:interpretation>
              </emma:one-of>
            </emma:emma>
          </inkml:annotationXML>
          <inkml:trace contextRef="#ctx0" brushRef="#br0" timeOffset="145704.256">8670 8119 5805,'-14'-37'4902,"14"37"-645,-16-29 129,16 29-1548,0 0-387,0 0-774,0 11-516,0 5-387,10 18-258,-2-2 0,6 14 0,-7-2-129,5 6-129,-3-2 129,2 2-387,-4-2 258,-3-5-645,5 3-258,-9-17-1548,1 1-2322,3-7-129,1-7-645,-5-16 258</inkml:trace>
          <inkml:trace contextRef="#ctx0" brushRef="#br0" timeOffset="146109.8561">9166 8178 8385,'11'-25'4386,"-11"25"0,0 0-258,0 0-516,-5 28-2580,-6-3-516,4 13 0,-4-3-129,6 8-129,0 0 129,3-1-387,2-4 387,0-5-387,9-6 387,5-4-258,5-9 258,10-6-258,1-8 258,8-2 0,-5-16-129,6-2 129,-3-10-387,-2-5 387,-11-8-387,-9-5 129,-10-4-258,-4 1 129,-16 3 0,-11 3-129,-9 11-258,-13 4-516,10 23-2322,-11 7-1419,-4 2 0,3 17-516,1 4 0</inkml:trace>
        </inkml:traceGroup>
      </inkml:traceGroup>
    </inkml:traceGroup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51.6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2512D17-8532-4DE3-AA4D-97DC0C93EAA8}" emma:medium="tactile" emma:mode="ink">
          <msink:context xmlns:msink="http://schemas.microsoft.com/ink/2010/main" type="inkDrawing" rotatedBoundingBox="3281,11652 10842,11583 10843,11679 3282,11748" semanticType="underline" shapeName="Other">
            <msink:sourceLink direction="with" ref="{FDD74675-B5CE-49FC-A248-1F7EF31D2196}"/>
          </msink:context>
        </emma:interpretation>
      </emma:emma>
    </inkml:annotationXML>
    <inkml:trace contextRef="#ctx0" brushRef="#br0">-6 127 9933,'-17'-11'4644,"17"11"-258,0 0-258,-8-21-2193,8 21-1032,0 0-387,0 0-258,0 0 0,0 0-129,0 0 0,21-2 0,-1 2 0,8 0 129,9-6 0,15 6 0,8-7 129,15 6-129,3-8 0,11 7 0,-2-5 0,8 5-129,-3 0 129,1 2-129,-6 0 0,7 2 0,6 2 0,12 1 0,11-3 0,12 3 0,9-3 0,11-2 0,10 3 0,16 1 0,6-2-129,5 3 129,0-1-129,6 3 129,8-2-129,11-1 129,2-1-129,-6 1 0,-1-3 0,5-1 129,7 0-129,0-5 129,-5-4-129,-5 0 0,-6-1 0,3-3 129,1 4-129,-13-1 0,-10 1 129,-13 0-129,-9 2 0,-5 0 0,-7 1 0,-11 1 0,-9 0 0,-10 1-129,-12 2 0,-15-1-387,-7 3-516,-36 0-1935,-10 0-1806,-26 0 129,-19 0-516,-12 0 129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52.6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CA5398B-4923-42DC-8F8D-438E336FBA2C}" emma:medium="tactile" emma:mode="ink">
          <msink:context xmlns:msink="http://schemas.microsoft.com/ink/2010/main" type="inkDrawing" rotatedBoundingBox="3003,17466 3305,11578 3467,11586 3166,17475" semanticType="verticalRange" shapeName="Line">
            <msink:sourceLink direction="with" ref="{9259A3CA-678C-4808-BB35-A231957B2675}"/>
          </msink:context>
        </emma:interpretation>
      </emma:emma>
    </inkml:annotationXML>
    <inkml:trace contextRef="#ctx0" brushRef="#br0">234-15 3096,'18'0'3096,"-18"0"645,0 0 0,0 0-1548,0 0-387,0 0 129,17 32-258,-17-15 258,9 24-387,-9 2-387,13 26-129,-12 4-129,10 23-258,-11 6-129,4 13-129,-4 6 0,0 11-129,0 3 0,0 9 0,-7 0-129,-1 4 0,0 0 129,0 1 0,-2 0 0,-1 6-129,-5 2 0,4 1 129,-6 0-129,4 1 0,-2-1-129,0 4 0,1 2-129,3 5 258,-1-6-258,5-3 129,-1-3 0,-2-1-129,0-3 129,-1-3 0,-1-3 0,1-8 0,-1-5 0,1-8 0,1-9 0,4-3 0,2-9 0,5-9 0,0-9-129,3-10 0,6-8 258,2-3-387,1-4 129,-3-7-387,6 8-258,-14-22-2322,12 7-1806,-6-4 0,0-5-387,2-9-516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53.6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8F930DA-D3C4-4B0E-8D82-9D7D83001887}" emma:medium="tactile" emma:mode="ink">
          <msink:context xmlns:msink="http://schemas.microsoft.com/ink/2010/main" type="inkDrawing" rotatedBoundingBox="9756,17559 10629,11621 10758,11640 9885,17578" semanticType="callout" shapeName="Other"/>
        </emma:interpretation>
      </emma:emma>
    </inkml:annotationXML>
    <inkml:trace contextRef="#ctx0" brushRef="#br0">873 58 9933,'0'-28'4257,"6"-6"-387,-6 34 129,0 0-1806,0 0-903,0 0-516,0 0-129,0 0 0,-9 21 0,9 13 0,-9 5-129,3 18 0,-6 11-129,3 12-129,-3 9 0,1 8 129,-3 7-129,1 8-129,-3 1 129,0 10-258,-3 9 258,-3 12-129,-3 5 129,-1 10-129,-6 2 1,0 14-130,-7 8 0,1 13 0,-3-4 0,2-2 0,-2 2 0,4 7 0,1 3 0,4 0 0,4-13 0,3-15 0,4-5 0,3-5 0,2-6 0,3-7 0,1-5 0,1-9 0,2-3 0,0-5 0,4-6 0,-2-7 0,0-11 0,2-11 0,1-12 0,-1-7 0,-1-6 0,-3-7 0,6 4 0,-20-9-4258,9-7-644,-8-11-258,1-4-258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56.8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2C21EBC-A5C1-427D-9396-7050F8899778}" emma:medium="tactile" emma:mode="ink">
          <msink:context xmlns:msink="http://schemas.microsoft.com/ink/2010/main" type="inkDrawing" rotatedBoundingBox="3451,12857 10820,12919 10819,13043 3449,12981" shapeName="Other">
            <msink:destinationLink direction="to" ref="{05062A4D-3986-43FE-A5CE-EE7271830A2C}"/>
            <msink:destinationLink direction="to" ref="{8D51859F-B790-4770-BD26-3DC00B7A4D4B}"/>
          </msink:context>
        </emma:interpretation>
      </emma:emma>
    </inkml:annotationXML>
    <inkml:trace contextRef="#ctx0" brushRef="#br0">-12 8 6192,'-24'-8'4515,"24"8"-516,0 0-516,0 0-1161,0 0-774,0 0-387,0 0-516,8 0-129,-8 0-129,24 0-129,-5 0-129,8 0 0,7 3 129,12 4-129,5-1 129,17 2 0,5 0 0,12 2 0,8-1 0,14 4 0,3-5 0,14 5 0,15-4 0,18 0 0,12 0 0,21 0 0,22-2 0,26-2 0,11 0-129,16 1 0,11-3 0,12-1 0,4 0-129,3 0 129,0-2-129,-3 0 0,-4 0 0,-5-2 0,-6-5 0,-6 0-129,-4 1 129,-15-1-129,-17-2 129,-16 2-129,-9 0 129,-22 2 0,-21 1-129,-33 1 0,-22-1 0,-27 0 0,-19 3-129,-23-3-129,-15 4-129,-28 0-774,18-5-2451,-18 5-387,0 0-387,-11 0-129,-6 0-258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55.5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4EB15C-D4C8-4E6F-BB8B-CEC62ADE3FA3}" emma:medium="tactile" emma:mode="ink">
          <msink:context xmlns:msink="http://schemas.microsoft.com/ink/2010/main" type="inkDrawing" rotatedBoundingBox="3255,14264 10173,14540 10169,14639 3251,14363" semanticType="callout" shapeName="Other"/>
        </emma:interpretation>
      </emma:emma>
    </inkml:annotationXML>
    <inkml:trace contextRef="#ctx0" brushRef="#br0">0 11 2322,'0'0'3354,"16"-2"645,-16 2-129,0 0-1290,18-9-516,-18 9-387,37 0-129,-8 0-387,22 9 129,8-7-258,24 12-258,8-7-129,16 13-129,8-10-129,17 10 129,5-8-129,25 8 0,7-8 0,19 6 0,13-7 0,25 1-129,20-1 0,17-2 0,9-4-129,9 2-129,6-3 129,-3 3-129,-4-2 129,-12 1-129,-12-1 129,-5 0-129,-13 3 129,-15-1-129,-20 2 129,-10-2-129,-4 2 0,-9-2 0,-15-2 0,-14 0 129,-12-1-129,-13-2 0,-14-1 0,-16-1 0,-15 0 0,-21 0 0,-16 0-129,-10-1 129,-9-1-129,-7 0-129,-2 2 0,-16 0 0,23 0-258,-23 0 0,23 11-258,-23-11-258,27 12-516,-27-12-1032,21 6-903,-21-6-1032,20 10 258,-20-10-129,0 0 0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58.9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0C93371-F471-4D9F-8E67-8FDED8791470}" emma:medium="tactile" emma:mode="ink">
          <msink:context xmlns:msink="http://schemas.microsoft.com/ink/2010/main" type="inkDrawing" rotatedBoundingBox="7025,11553 7197,17356 7033,17360 6860,11558" semanticType="callout" shapeName="Other"/>
        </emma:interpretation>
      </emma:emma>
    </inkml:annotationXML>
    <inkml:trace contextRef="#ctx0" brushRef="#br0">-6 5 5289,'0'-25'4128,"0"25"0,0-16-387,0 16-1419,0 0-903,0 0-258,0 0 0,0 0-516,9 25 129,-9-4-258,3 10 0,-1 4 0,5 12-129,0 8 0,4 11-129,-2 6 0,2 10-129,-3 7 0,3 14 0,-4 6 258,0 10-258,-3 4 129,1 16 0,-3 5 0,2 9 0,-4 1 0,7 5 129,-2-3-387,6 8 129,-2 7 0,3-2 0,1-6 0,-1 3-258,0 1 129,-3 4 0,-5 7 0,-2 1 0,-2-3 0,-4-3-129,-10-2 258,1-2-129,-3-4 129,4-3-129,-2-6 129,5-8-129,3-7 129,6-8-129,0-7 0,6-10 0,4-8 0,8-13 0,2-13 0,-1-15-129,5-6 0,-8-20-645,14 5-387,-21-19-3483,8-10 129,-1-8-516,-16-9-258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17.0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9000987-640D-415C-91CE-609C518D7E9A}" emma:medium="tactile" emma:mode="ink">
          <msink:context xmlns:msink="http://schemas.microsoft.com/ink/2010/main" type="writingRegion" rotatedBoundingBox="1814,326 17334,441 17318,2648 1797,2533"/>
        </emma:interpretation>
      </emma:emma>
    </inkml:annotationXML>
    <inkml:traceGroup>
      <inkml:annotationXML>
        <emma:emma xmlns:emma="http://www.w3.org/2003/04/emma" version="1.0">
          <emma:interpretation id="{7F25F45D-B7AD-4C6C-ABE9-8BA290F9C43B}" emma:medium="tactile" emma:mode="ink">
            <msink:context xmlns:msink="http://schemas.microsoft.com/ink/2010/main" type="paragraph" rotatedBoundingBox="1814,326 17334,441 17318,2648 1797,2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56362A-FD9E-4013-9C9D-68C610455771}" emma:medium="tactile" emma:mode="ink">
              <msink:context xmlns:msink="http://schemas.microsoft.com/ink/2010/main" type="line" rotatedBoundingBox="1814,326 17334,441 17318,2648 1797,2533"/>
            </emma:interpretation>
          </emma:emma>
        </inkml:annotationXML>
        <inkml:traceGroup>
          <inkml:annotationXML>
            <emma:emma xmlns:emma="http://www.w3.org/2003/04/emma" version="1.0">
              <emma:interpretation id="{E2F63814-FFD6-4F75-8D83-BF855B5FE399}" emma:medium="tactile" emma:mode="ink">
                <msink:context xmlns:msink="http://schemas.microsoft.com/ink/2010/main" type="inkWord" rotatedBoundingBox="1797,481 10495,388 10509,1669 1811,1761"/>
              </emma:interpretation>
              <emma:one-of disjunction-type="recognition" id="oneOf0">
                <emma:interpretation id="interp0" emma:lang="en-US" emma:confidence="0">
                  <emma:literal>Combinational</emma:literal>
                </emma:interpretation>
                <emma:interpretation id="interp1" emma:lang="en-US" emma:confidence="0">
                  <emma:literal>combinational</emma:literal>
                </emma:interpretation>
                <emma:interpretation id="interp2" emma:lang="en-US" emma:confidence="0">
                  <emma:literal>combinatorial</emma:literal>
                </emma:interpretation>
                <emma:interpretation id="interp3" emma:lang="en-US" emma:confidence="0">
                  <emma:literal>comb-national</emma:literal>
                </emma:interpretation>
                <emma:interpretation id="interp4" emma:lang="en-US" emma:confidence="0">
                  <emma:literal>combinations</emma:literal>
                </emma:interpretation>
              </emma:one-of>
            </emma:emma>
          </inkml:annotationXML>
          <inkml:trace contextRef="#ctx0" brushRef="#br0">2678-135 9030,'-5'-45'4515,"3"29"129,2 16-258,0 0-1419,0 0-1935,0 29-387,-2-2 0,2 21 0,0 3-258,7 15 0,-1 3-129,3 11-129,-4-1 129,4 1-129,-4-2 0,2-2-129,0-5 0,-1-5 0,-1-5 129,-1-12-129,-1-6-129,-1-13 129,2-10 0,-4-20 0,0 0 0,0 0 0,0 0 0,21-23 0,-10-6 0,3-1 0,5-6 0,8 1 0,3 1 0,6 2 0,3 7 0,4 6 0,-2 3 0,1 7 0,-1 5 0,-5 4 0,-4 0 0,-5 13 0,-4 1 0,-7 7 0,-4 2 0,-5 6 0,-7-3 129,0 5-129,-14-3 0,-9-1 129,-9-4-129,-4-3 129,-8-8-129,-2-3 0,-4-7 0,2-2 0,1 0 0,5-11 0,4 0-129,5-1 0,4 1-129,1-7-516,28 18-1161,-32-5-2838,16 1 0,16 4-387,-24 0 0</inkml:trace>
          <inkml:trace contextRef="#ctx0" brushRef="#br0" timeOffset="566.0323">3611 494 9030,'0'0'4644,"19"-10"0,-19 10-387,0 0-1419,13 19-1935,-13-19-258,7 39 0,-7-16-387,5 8-129,-3 1-258,-2-7-258,3 14-645,-4-14-2322,-5-2-1290,1-2 0,5-21-258,-20 25-387</inkml:trace>
          <inkml:trace contextRef="#ctx0" brushRef="#br0" timeOffset="1428.0816">4009 464 9288,'25'2'4515,"-2"23"129,-10-9-516,-13-16-2322,28 44-387,-15-22-516,4 10-516,-6-4-129,1 2-129,-3 0-129,-5-5-129,-1 0 0,-3-5 0,0-4-129,0-16 129,0 0 0,0 0 0,0 0 0,-3-29 129,3 1 129,2-4-129,7-5 258,5 1-129,0-1 129,7 5 129,-1-2 0,3 9 0,-2 2-129,4 9 129,-7 3-258,4 6 258,-6 3-258,3 2-129,-3 9 258,4 7-258,-4 3 0,1 8 0,1 3 129,-2 4-258,2 5 0,-5-3-258,4 10-387,-10-18-516,17 20-2193,-12-12-1032,0-6-387,5-1-258,-1-10-129</inkml:trace>
          <inkml:trace contextRef="#ctx0" brushRef="#br0" timeOffset="1975.1129">5032 551 10707,'-21'-50'4644,"7"29"129,-2 3-129,-11-5-2967,27 23-645,-29-9-258,29 9-258,-23 4-258,13 12-129,1 2 0,0 5-258,4 3 129,-1 5 0,6 2-129,0 1 0,0 4-129,0-5 0,6 6-258,-1-10 129,4 5-129,-4-16 129,8-1 0,-13-17 129,23 9 129,-23-9 129,25-16 129,-9-2 129,-6-10 129,8 3 0,-7-9 0,5 8 0,-6-6 0,5 8 0,-5 1-129,5 7 0,-15 16-129,26-19 0,-10 17-129,2 4 129,2 10-129,1 10 0,4 2 0,2 7 0,1 4-129,-3-1-129,3 5-129,-12-10-258,11 8-516,-27-37-1290,16 27-2064,-16-27-258,0 0-129,18 0-258</inkml:trace>
          <inkml:trace contextRef="#ctx0" brushRef="#br0" timeOffset="2691.1539">5417 471 9933,'39'-28'4386,"-18"21"0,11 0-1032,13 7-2064,-10 0-258,20 1 0,-8-1-387,11 4-129,-10-4-129,4 2 0,-8-2 0,-4 0-129,-12 0 129,-3 0-129,-25 0 129,27-4-129,-27 4-129,0 0 129,0 0 0,0 0-129,0 0 0,0 0-258,0 0 258,7 21-258,-7-1 0,2 5-129,1 9-129,-3-1-258,9 14-387,-9-17-516,16 14-1806,-5-15-1161,-2-10-387,-9-19 0,0 0-387</inkml:trace>
          <inkml:trace contextRef="#ctx0" brushRef="#br0" timeOffset="2292.1311">5500-133 13287,'0'-64'4902,"0"48"-387,0 16 258,22 3-3612,-14 19-387,14 22-129,-8 8-258,7 17 0,-3 7-258,4 11 129,-8 2-129,0 2-129,-3-6 129,-1-6-258,-1-8 0,-3-11-129,1-6 0,-7-17-516,9 7-387,-13-28-2064,2 4-1677,2-20 129,-19 18-387,19-18-387</inkml:trace>
          <inkml:trace contextRef="#ctx0" brushRef="#br0" timeOffset="2850.163">6000 204 7353,'4'-74'3741,"8"56"-516,-12-5-1032,0 23-5031,0 0-516,0 0-129,7 9-516</inkml:trace>
          <inkml:trace contextRef="#ctx0" brushRef="#br0" timeOffset="-2329.1333">527 116 6192,'-14'-54'4773,"-6"29"-387,2 11 0,-1 7-2451,-17-7-516,13 14-516,-13-2 0,8 6-258,-8 8-387,6 11 0,-4 2 0,2 11 0,-2-3 0,6 5-129,0 3 0,4 0-129,-1-1 258,6 1-258,3 2 258,3-4-387,5 4 387,4-4-387,4 2 258,0-2-129,11 0 0,5-2 0,5 1 0,6-8 0,3 0 0,4-5-129,3 0 0,2-11 0,6 4-258,-3-14-258,10 8-258,-13-12-903,16 0-1806,-10 0-774,-6 0-387,4 0-387,-11-7 516</inkml:trace>
          <inkml:trace contextRef="#ctx0" brushRef="#br0" timeOffset="-1825.104">1066 514 9288,'-41'-34'4773,"16"27"-516,6 5-129,19 2-2709,-40 13-387,24 8-387,-5-3-258,9 10-258,1 2 0,7 4 0,4 2-129,2 1 0,9 0 0,8-1 0,5 0 129,2-8-129,1-3 129,3-7 0,-3-9 129,5-4 0,-7-5 129,3-7-129,-5-16 129,2 1-129,-5-11 129,3 2 0,-7-10-129,-2 4-129,-5-7 129,-2 3 0,-7-4-258,0 8 258,-7 1-258,-7 4 0,-4 8-129,-5 2 129,0 13-387,-4 0 0,4 9-258,-9 0-1032,32 0-2322,-36 25-903,17-9 0,5 4-258</inkml:trace>
          <inkml:trace contextRef="#ctx0" brushRef="#br0" timeOffset="-984.0563">1527 498 8772,'19'-2'4644,"6"-9"0,-25 11-387,20 0-1677,-11 15-1806,-9-15 0,16 41-129,-11-17-129,6 10-258,-6 2 0,4 5-129,0 1-129,-2-1 0,2 2-129,-4-11 0,2 0 0,-3-9 0,0-5 0,-4-18 0,0 0 0,8-13 0,-2-13 129,-1-6 0,1-7 129,2-2-258,1-4 258,2 8 0,-2 1-129,2 8 129,-3 5-129,0 5 129,-8 18-129,12-16 129,-12 16-129,0 0 0,21 12 0,-21-12 129,22 31-129,-10-10 0,2 4 0,-3-2 0,0 4 0,-4-4-129,2 3 0,-6-8-129,3 4 129,-6-22 0,7 23-129,-7-23 258,0 0 0,19-9 0,-8-12 129,3-3 129,2-8 0,4 0-129,-1-5 129,5 7 0,-5-4 0,4 7-129,-5 4 129,2 7-129,-20 16 0,30-18 129,-30 18-129,28 0 0,-28 0 0,27 25 0,-14-3-129,-1 4 129,-1 3-129,-1 3 0,3 3-129,-8-1 0,6 9-516,-11-16-903,5 10-3225,-5 0 0,0-5-387,0 0 129</inkml:trace>
          <inkml:trace contextRef="#ctx0" brushRef="#br0" timeOffset="3703.2118">6685 445 6192,'-19'-31'4644,"19"31"-387,-38-25 0,15 8-2064,7 17-645,-16-7-516,11 7-129,-8 5-387,6 9-129,-4 4-129,8 7-129,-2 3 0,6 4-129,5 6 129,8 2-129,2 5 0,9 1 0,10-1 0,6-1 0,4-1 0,5-6 0,-2-8 129,1-6 129,-4-11-129,3-7 258,-9-5-129,2-12 129,-9-16 0,2-1 0,-8-8 0,-1-4-258,-5-5 258,-4-2-258,-2-2 0,-10 4 129,-6 1-258,-7 6 129,-2 5-258,-5 6 129,-2 6-258,-3 6 0,5 13-258,-4-4-387,17 10-516,-19-1-1935,17 11-1161,5 1-387,7 4 0,9 1-129</inkml:trace>
          <inkml:trace contextRef="#ctx0" brushRef="#br0" timeOffset="4199.2401">7034 405 10836,'44'-19'4515,"-22"19"-129,-22 0 0,27 0-2838,-11 19-1032,-9 3 258,7 12-387,-7 1 129,0 6-516,-3 3 129,-3-1-516,3 5-129,-4-11-129,0 4 0,0-16 0,0 2-129,0-27 258,0 0 129,0 0 258,0 0 258,2-30 258,0-2 0,3 0 258,-2-11-129,8 9 0,-6-3 0,10 7 129,-8-4-129,9 14 129,-4-1-258,6 10 129,-2 1-129,4 10-258,-1 0 129,1 5-258,1 11 129,2 5-258,2 6 129,-2 5-387,4 9 0,-7-7-387,12 17-516,-18-19-1935,11 6-1419,5-5-129,0-2-258,8-6 0</inkml:trace>
          <inkml:trace contextRef="#ctx0" brushRef="#br0" timeOffset="4688.2681">8118 596 11610,'-15'-63'4773,"3"40"-258,-2 2 0,-11-2-3225,25 23-258,-34-16-387,18 16-387,-4 0 0,1 7-258,3 7 0,3 4 0,3 5 0,3 4-129,3 3 129,4 0 0,0 2-129,5 0 129,4 0-129,2-3 0,3-3-129,-1-8 258,3-4-129,0-8 129,0-6 0,1-6 129,-1-15 129,4-2 0,-4-9 0,4 2 0,-4-2 0,3 5 0,-5 0-129,4 6-129,-18 21 0,30-21 0,-30 21 0,31 0 0,-15 12-129,-2 4-129,4 9-129,-6-7-258,11 14-387,-23-32-774,31 35-2193,-31-35-516,21 22-258,-21-22-129,18 0-258</inkml:trace>
          <inkml:trace contextRef="#ctx0" brushRef="#br0" timeOffset="4971.2842">8562-311 12513,'6'-80'4644,"-6"64"-129,0 16 129,0 0-2967,2 26-903,8 19-129,-1 3-258,7 20 129,-3 8-129,6 15 0,-5 3-129,2 4-258,-5 0 129,-6-4-387,3-2-129,-8-17-645,10 7-2709,-10-18-1290,-2-7 129,-6-13-258,-1-8-645</inkml:trace>
        </inkml:traceGroup>
        <inkml:traceGroup>
          <inkml:annotationXML>
            <emma:emma xmlns:emma="http://www.w3.org/2003/04/emma" version="1.0">
              <emma:interpretation id="{714FDFA7-D4F9-4C99-BDAB-B78014958657}" emma:medium="tactile" emma:mode="ink">
                <msink:context xmlns:msink="http://schemas.microsoft.com/ink/2010/main" type="inkWord" rotatedBoundingBox="12190,217 14624,910 14120,2682 11686,1989"/>
              </emma:interpretation>
              <emma:one-of disjunction-type="recognition" id="oneOf1">
                <emma:interpretation id="interp5" emma:lang="en-US" emma:confidence="0">
                  <emma:literal>Logic</emma:literal>
                </emma:interpretation>
                <emma:interpretation id="interp6" emma:lang="en-US" emma:confidence="0">
                  <emma:literal>Logic _</emma:literal>
                </emma:interpretation>
                <emma:interpretation id="interp7" emma:lang="en-US" emma:confidence="0">
                  <emma:literal>Logic -</emma:literal>
                </emma:interpretation>
                <emma:interpretation id="interp8" emma:lang="en-US" emma:confidence="0">
                  <emma:literal>Logic.</emma:literal>
                </emma:interpretation>
                <emma:interpretation id="interp9" emma:lang="en-US" emma:confidence="0">
                  <emma:literal>Logic .</emma:literal>
                </emma:interpretation>
              </emma:one-of>
            </emma:emma>
          </inkml:annotationXML>
          <inkml:trace contextRef="#ctx0" brushRef="#br0" timeOffset="5903.3376">10260-139 6063,'18'-32'4386,"-18"32"-129,9-26 129,-9 26-2064,0 0-387,0-29-258,0 29-516,0 0-258,0 0-258,0 0-129,1 23 0,-1 2-258,4 20 129,-4 6-129,4 13 129,-4 9-129,0 9 0,0 1 0,0 1-258,-8-6 129,1-7-129,-2-5 129,1-9-258,0-11 129,1-10 0,4-9-129,1-10 258,2-17-129,-2 18 129,2-18-129,0 0 129,0 0 0,11 0 0,-11 0 0,30-7-129,-7 2 129,7-1-129,6 1 0,9 0 129,3 3-129,3 0-129,4 2-129,-1 0-129,4 7-129,-10-7-645,17 13-903,-25-8-2838,10-3 129,-5-2-129,-1 0-387</inkml:trace>
          <inkml:trace contextRef="#ctx0" brushRef="#br0" timeOffset="6347.363">11454 345 12513,'-21'-55'4773,"-1"35"-774,-8 4 516,-9 2-3354,7 14-516,-6 2-129,6 14-129,-1 2-129,4 7-129,2 3 0,4 6-258,5 1 129,8 3-129,6 1 129,4 0-129,2 0 129,10-5 0,5-2 0,6-7 129,0-8 0,3-4 129,1-11 0,3-2 0,-5-11 129,6-5-129,-5-12 129,1-3-129,-6-6 129,-3-4 0,-7-5-387,-4 1 387,-7-1-387,-2 4 129,-10 4-129,-8 6 0,-3 9-258,-6 7-129,3 14-129,-12 0-516,17 13-387,-18 0-1677,18 12-1548,3 4-129,11 3-258,7 5-387</inkml:trace>
          <inkml:trace contextRef="#ctx0" brushRef="#br0" timeOffset="7187.4111">11954 461 7998,'18'-48'4386,"-20"23"258,-11 7-516,-4 9-1806,-17-9-645,18 18-387,-14-5-387,14 7-387,-4 7-129,6 8-129,1 3 0,6 3-387,0 4 258,4 3-129,1 2 0,2 0-129,0 3 129,3-3-258,6 4 0,0-9 0,7-1 0,-16-26 0,34 25 0,-15-25 0,6-3 258,0-13 0,0-11 129,0-1 0,0-8 0,-4 0 258,-1-1-129,-4 3 0,-2 4-129,-5 5 129,-2 6-258,-7 19 258,0 0-387,0 0 0,0 0 0,13 37 0,-10 4 129,6 10 0,2 15 129,3 12-129,2 6 129,5 14 258,-5-2-129,4 9 129,-8-2-258,1 0 258,-10-7 0,1-3 0,-4-12 0,-4-8-258,-4-12 129,-3-10 0,-3-12 0,-2-12-129,-6-9 0,-1-13 0,-7-5 0,-4-11-129,-5-12 130,-4-5-130,-3-6 0,-2-5 0,-2-7-130,0-2 130,2-4-129,0 1 0,4-3 0,3 5 0,7 1 0,4 1 0,8 10-129,6 0 129,8 8 129,6 4-258,2 6 129,7 3 0,11 3 0,1 3 0,10 1 0,4 2 0,8 1 129,7-3-129,11 4 0,7-7 0,12 3-129,-1-13-387,14 12-387,-20-24-1548,9 5-2064,-5-3 129,-13-5-645,-7 0 0</inkml:trace>
          <inkml:trace contextRef="#ctx0" brushRef="#br0" timeOffset="7394.4229">12618 404 13545,'3'-29'4257,"-3"29"129,0 0-129,22 16-3612,-21 2-129,6 9-516,-3 5-129,-2-6-1161,8 13-1806,-2-8-1290,-8-6-258,3-4-129,-3-21-258</inkml:trace>
          <inkml:trace contextRef="#ctx0" brushRef="#br0" timeOffset="7580.4332">12675 295 10191,'-4'-99'4257,"4"59"-516,-5 1 129,-1 7-2322,6 15-1161,0 17-387,0 0-645,0 0-645,-1 8-1419,1 14-1290,7 13-258,5-3 129,15 20-258</inkml:trace>
          <inkml:trace contextRef="#ctx0" brushRef="#br0" timeOffset="7895.4516">13498 418 12900,'-57'-27'4902,"20"22"-516,-2 5-129,-9 0-2967,12 19-387,-10-3-129,9 11-516,-1 2 129,8 4-258,7 5 0,12 3-258,6 1 258,7 3-129,17-1 0,15-3 0,11 0-129,6-7 0,13-2 0,0-13-258,7 4-258,-10-23-903,10 2-2967,-14-2 0,-7-7-258,-7-7-258</inkml:trace>
          <inkml:trace contextRef="#ctx0" brushRef="#br0" timeOffset="8187.4683">14091 564 13029,'48'-6'5031,"-7"6"-516,10 0 258,28 6-3612,1-6-129,27 3-129,3-3-387,14 0-129,-1 0 0,5-3-129,-10-3-129,-11 1 0,-18 0 0,-15-1 0,-15 5-129,-16-3-129,-13 4-258,-30 0-258,21 4-1032,-30-4-2838,-10 3-516,-13-1 0,0 0-387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6:45.4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 13287,'29'-10'4773,"-29"10"-258,16-6 0,-16 6-3483,0 0-258,0 0-129,0 0-387,0 0-516,0 0-774,0 0-1935,0 0-1548,0 0 0,23 0-387,-23 0-516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57.8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BDCB793-1ED8-4E14-9954-C901E67DBDF5}" emma:medium="tactile" emma:mode="ink">
          <msink:context xmlns:msink="http://schemas.microsoft.com/ink/2010/main" type="inkDrawing" rotatedBoundingBox="3156,15680 10696,15847 10695,15907 3154,15740" semanticType="callout" shapeName="Other">
            <msink:destinationLink direction="with" ref="{9DBB9520-DD39-49DF-A01B-7C3B7506BDEC}"/>
          </msink:context>
        </emma:interpretation>
      </emma:emma>
    </inkml:annotationXML>
    <inkml:trace contextRef="#ctx0" brushRef="#br0">0 46 2838,'16'-2'3870,"-16"2"129,34-14-258,-7 10-1548,12-6-774,18 8 0,9-9-129,19 11-258,8-3-258,15 3 0,6 0-129,18 7 129,8-4-258,31 6 129,7-3-129,23 3 0,12-4-129,24 2 0,17-3-258,16 3 129,4-4-129,6 4 0,1-1 0,3 1 129,-4 0 0,-5 2-129,-1-2 129,-2 0 0,-8 0-129,-12-1 129,-13-1-129,-5 0-129,-10-1 129,-14-1-129,-19 1 0,-15-1 129,-9 1-129,-9 1 0,-10-1 0,-16-1-129,-8 5-516,-22-8-903,-3 0-2709,-22 0-129,-22 0-258,-21 0-516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54.4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8700857-0116-40F1-B004-4D2B28C70378}" emma:medium="tactile" emma:mode="ink">
          <msink:context xmlns:msink="http://schemas.microsoft.com/ink/2010/main" type="inkDrawing" rotatedBoundingBox="3244,17126 10332,17141 10332,17228 3243,17213" shapeName="Other">
            <msink:destinationLink direction="with" ref="{CB730FD2-B913-447D-8CE1-CCE5B2A82B79}"/>
          </msink:context>
        </emma:interpretation>
      </emma:emma>
    </inkml:annotationXML>
    <inkml:trace contextRef="#ctx0" brushRef="#br0">57 44 6708,'-25'-17'4257,"9"6"-129,16 11 129,0 0-2451,-18-2-516,18 2-258,0 0-258,0 0 0,0 0-129,0 0-258,9 2 0,14 2-129,6-3 0,13 5 0,15-3 129,22 4-129,15-3 129,20 3-129,14 0-129,23 0 0,23-1 129,26-3-129,15 1 0,16-4 0,22 0 0,19 0 0,7-6 0,11 5 0,5-7 0,2 8 0,-5-3 0,-2 3 129,-11 0-129,-3 0 129,-7 0-129,-12 2 129,-15 1-129,-9-1 129,-5 0-129,-7 0 0,-15-2-129,-14 0 0,-7 0-258,-14-8-1290,-6 0-3096,-19-5-129,-28-5 0,-31-3-258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01.9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560F7FD-279B-44D1-BE31-BDD8FF69AD9A}" emma:medium="tactile" emma:mode="ink">
          <msink:context xmlns:msink="http://schemas.microsoft.com/ink/2010/main" type="inkDrawing" rotatedBoundingBox="1810,10374 3350,11794 3256,11895 1717,10476" semanticType="strikethrough" shapeName="Other">
            <msink:sourceLink direction="with" ref="{DF366B89-9352-4A34-A163-46C6D7B88F0F}"/>
            <msink:sourceLink direction="with" ref="{FE27E49B-AF30-4454-8656-2C469E917AC5}"/>
          </msink:context>
        </emma:interpretation>
      </emma:emma>
    </inkml:annotationXML>
    <inkml:trace contextRef="#ctx0" brushRef="#br0">11 45 11610,'-11'-24'4515,"9"6"-258,2 18 129,22 0-2709,-22 0-774,41 0-258,-18-2 0,10 5-258,-2 8 0,8 7-129,-4 3 0,6 15 0,-2 3 0,9 14 0,4 8 0,7 12 0,7 3-129,10 6 0,8 5 0,3-1-129,2-3 258,0-4-258,-7-10 0,-6-3 0,-7-8 129,-8-2-129,-11-8 129,-4-2 0,-7-9-129,-2-1 129,-3-4 0,-4-7-129,-3-4 0,-6-5-129,1 0-129,-22-16-387,28 30-1548,-28-30-2451,2 16-387,-2-16 0,-18 16-387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01.0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295A9C5-87BF-41C6-AB06-ADA4F4E127DD}" emma:medium="tactile" emma:mode="ink">
          <msink:context xmlns:msink="http://schemas.microsoft.com/ink/2010/main" type="inkDrawing" rotatedBoundingBox="5283,11589 5694,17424 5567,17432 5156,11598" semanticType="verticalRange" shapeName="Other"/>
        </emma:interpretation>
      </emma:emma>
    </inkml:annotationXML>
    <inkml:trace contextRef="#ctx0" brushRef="#br0">-2 181 8514,'7'-75'4386,"2"45"129,-7-2-387,-1 4-1677,-1 28-774,16-16-516,0 19-516,-16-3-129,24 41 0,-14-4-258,4 17 0,-1 13 0,1 15 0,-5 5-129,2 9 0,-4 4 0,0 1-129,-2 1 258,1 5-129,-3-4 129,4 12-258,-3 5 258,3 13 0,-3 6-129,1 10 258,-2 8-129,1 10 0,-2 14 0,1 8 130,-1-2-388,3 1 0,1 3 0,3 4 0,1 6 0,3-3 0,-1-13 0,6-9 0,-4-4 0,1 1 0,-3-8 0,0-1 0,-1-13 0,3-7 0,1-9 0,-1-7 0,2-8 0,0-12 0,2-10 0,-1-13 0,-1-10 0,-3-7 0,-3-10 0,-2-11 0,-1-8 0,-5-16-130,5 2-1547,-7-25-3225,-11 0-387,4-23 129,-2-13-645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59.9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48176D-6432-42FA-A57E-C571C765D136}" emma:medium="tactile" emma:mode="ink">
          <msink:context xmlns:msink="http://schemas.microsoft.com/ink/2010/main" type="inkDrawing" rotatedBoundingBox="8716,17560 8788,11594 8901,11595 8829,17561" semanticType="verticalRange" shapeName="Other">
            <msink:sourceLink direction="with" ref="{08375B13-D67A-4856-846D-B6508AE0B6D0}"/>
            <msink:sourceLink direction="with" ref="{A63488D6-2D59-48F4-9A7D-BE1FAA842080}"/>
            <msink:sourceLink direction="with" ref="{D40ED96A-C740-4D03-B644-4B5601DDE88D}"/>
          </msink:context>
        </emma:interpretation>
      </emma:emma>
    </inkml:annotationXML>
    <inkml:trace contextRef="#ctx0" brushRef="#br0">115-24 10836,'0'-30'4257,"0"30"0,0 0-129,0 0-2193,0 0-903,0 23-258,0 3-258,0 15 0,0 7-129,0 16 0,0 11-258,6 12 129,-6 13-129,3 12 0,-3 9 0,0 14 0,-5 9 129,-2 14-129,-4 3 129,1 6-129,-5 2 258,3 5 0,-2 4-129,5 9 129,-2 0-129,4-1 0,0 1-128,1 7-130,-1 2 0,6 10 0,-3-1 0,4-12 0,0 0 0,2-7 0,7 1 0,5-2 0,0-7 0,2-14 0,-2-10 0,-3-6 0,-2-9 0,-9-9 0,0-11 0,-5-18-130,-1-1-773,-12-34-1935,11 3-1806,0-17-258,5-10-129,2-13-258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17.7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411D36-CB35-40AC-A9D7-01581AD5637B}" emma:medium="tactile" emma:mode="ink">
          <msink:context xmlns:msink="http://schemas.microsoft.com/ink/2010/main" type="writingRegion" rotatedBoundingBox="4128,13384 4616,13384 4616,15350 4128,15350">
            <msink:destinationLink direction="with" ref="{CF085A16-5303-412F-8274-BC80F9DAE58D}"/>
            <msink:destinationLink direction="with" ref="{B7DCBBCF-ACF7-42D7-94AE-E13E280F2D15}"/>
          </msink:context>
        </emma:interpretation>
      </emma:emma>
    </inkml:annotationXML>
    <inkml:traceGroup>
      <inkml:annotationXML>
        <emma:emma xmlns:emma="http://www.w3.org/2003/04/emma" version="1.0">
          <emma:interpretation id="{2C653A53-A9C5-41A0-A572-C7C19A4ADF51}" emma:medium="tactile" emma:mode="ink">
            <msink:context xmlns:msink="http://schemas.microsoft.com/ink/2010/main" type="paragraph" rotatedBoundingBox="4128,13384 4616,13384 4616,15350 4128,15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E6B300-D5A6-4C72-8792-47834385A407}" emma:medium="tactile" emma:mode="ink">
              <msink:context xmlns:msink="http://schemas.microsoft.com/ink/2010/main" type="line" rotatedBoundingBox="4128,13384 4616,13384 4616,15350 4128,15350"/>
            </emma:interpretation>
          </emma:emma>
        </inkml:annotationXML>
        <inkml:traceGroup>
          <inkml:annotationXML>
            <emma:emma xmlns:emma="http://www.w3.org/2003/04/emma" version="1.0">
              <emma:interpretation id="{AB8109B8-EA83-48AA-98BF-5563CD5ED4DA}" emma:medium="tactile" emma:mode="ink">
                <msink:context xmlns:msink="http://schemas.microsoft.com/ink/2010/main" type="inkWord" rotatedBoundingBox="4128,13384 4616,13384 4616,15350 4128,15350"/>
              </emma:interpretation>
              <emma:one-of disjunction-type="recognition" id="oneOf0">
                <emma:interpretation id="interp0" emma:lang="en-US" emma:confidence="0">
                  <emma:literal>is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if</emma:literal>
                </emma:interpretation>
                <emma:interpretation id="interp3" emma:lang="en-US" emma:confidence="0">
                  <emma:literal>X,</emma:literal>
                </emma:interpretation>
                <emma:interpretation id="interp4" emma:lang="en-US" emma:confidence="0">
                  <emma:literal>X/</emma:literal>
                </emma:interpretation>
              </emma:one-of>
            </emma:emma>
          </inkml:annotationXML>
          <inkml:trace contextRef="#ctx0" brushRef="#br0">-95 1426 13803,'0'0'5160,"0"0"-387,0 0 129,16 0-3741,-16 0-516,39 27-129,-15-8 0,11 12-129,1 1-129,6 8-129,1 5 0,2 1 0,-5 0-258,0-3 129,-5-2-129,-8-7-258,1 1-387,-28-35-1290,20 29-2838,-20-29-129,0 0-258,18 14-129</inkml:trace>
          <inkml:trace contextRef="#ctx0" brushRef="#br0" timeOffset="249.6004">389 1565 13674,'-11'-16'5160,"-13"-6"-387,8 21 0,16 1-3612,-34 9-387,18 8-258,-9 5-129,2 6-129,-6 6-258,1 3 0,1 10-387,-5-10-258,13 20-1548,-3-14-2580,1-4-258,7-4 0,-1-6-387</inkml:trace>
          <inkml:trace contextRef="#ctx0" brushRef="#br0" timeOffset="-499.2009">0-6 4902,'17'0'4257,"1"0"-387,-18 0 387,0 0-2064,16 0-129,-16 0 0,0 0-387,0 0-387,0 0-258,0 0-129,0 0-129,0 0-258,0 0 0,0 0-129,0 0 0,0 0-129,9 27 0,-9-6 0,2 11 129,-2 4-129,2 10-129,-2 2 1,0 5-130,3-1 0,-1-2 0,2-2 0,-1-7 0,2-2 0,-3-11-130,7 3-644,-9-31-2709,0 23-1548,0-23 0,0 0-258,0 0 0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14.9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CAFE7B3-58F5-495C-952E-9C22E82A4BC6}" emma:medium="tactile" emma:mode="ink">
          <msink:context xmlns:msink="http://schemas.microsoft.com/ink/2010/main" type="writingRegion" rotatedBoundingBox="6218,12027 6382,12027 6382,12601 6218,12601">
            <msink:destinationLink direction="with" ref="{CF085A16-5303-412F-8274-BC80F9DAE58D}"/>
          </msink:context>
        </emma:interpretation>
      </emma:emma>
    </inkml:annotationXML>
    <inkml:traceGroup>
      <inkml:annotationXML>
        <emma:emma xmlns:emma="http://www.w3.org/2003/04/emma" version="1.0">
          <emma:interpretation id="{04007CC8-1824-43C3-81D2-75833D0D8A99}" emma:medium="tactile" emma:mode="ink">
            <msink:context xmlns:msink="http://schemas.microsoft.com/ink/2010/main" type="paragraph" rotatedBoundingBox="6218,12027 6382,12027 6382,12601 6218,126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AD3971-B233-4742-8FEA-043E0BEA95FF}" emma:medium="tactile" emma:mode="ink">
              <msink:context xmlns:msink="http://schemas.microsoft.com/ink/2010/main" type="line" rotatedBoundingBox="6218,12027 6382,12027 6382,12601 6218,12601"/>
            </emma:interpretation>
          </emma:emma>
        </inkml:annotationXML>
        <inkml:traceGroup>
          <inkml:annotationXML>
            <emma:emma xmlns:emma="http://www.w3.org/2003/04/emma" version="1.0">
              <emma:interpretation id="{D2EB60A7-22BD-490E-AC09-88BBF0363E10}" emma:medium="tactile" emma:mode="ink">
                <msink:context xmlns:msink="http://schemas.microsoft.com/ink/2010/main" type="inkWord" rotatedBoundingBox="6218,12027 6382,12027 6382,12601 6218,12601"/>
              </emma:interpretation>
              <emma:one-of disjunction-type="recognition" id="oneOf0">
                <emma:interpretation id="interp0" emma:lang="en-US" emma:confidence="0">
                  <emma:literal>\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-4 33 14448,'6'-19'4773,"3"1"-258,-9 18-129,0 0-3483,7 12-516,-4 8 0,1 3-129,5 11 0,1 1-129,5 12 0,-1 1 0,4 5 0,-2-3 0,0 0-129,-4-8 129,-3-3-258,-2-5 0,-3-9-387,1 4-516,-7-13-3483,2-16-258,-9 17 0,9-17-645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18.7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933C89B-EFC5-4012-B35E-309BB93F1934}" emma:medium="tactile" emma:mode="ink">
          <msink:context xmlns:msink="http://schemas.microsoft.com/ink/2010/main" type="writingRegion" rotatedBoundingBox="6192,14845 6590,14845 6590,15456 6192,15456">
            <msink:destinationLink direction="with" ref="{CF085A16-5303-412F-8274-BC80F9DAE58D}"/>
          </msink:context>
        </emma:interpretation>
      </emma:emma>
    </inkml:annotationXML>
    <inkml:traceGroup>
      <inkml:annotationXML>
        <emma:emma xmlns:emma="http://www.w3.org/2003/04/emma" version="1.0">
          <emma:interpretation id="{310744F2-2F35-4078-BE2D-2695983C0D6D}" emma:medium="tactile" emma:mode="ink">
            <msink:context xmlns:msink="http://schemas.microsoft.com/ink/2010/main" type="paragraph" rotatedBoundingBox="6192,14845 6590,14845 6590,15456 6192,15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43284B-F20D-4010-AA92-51AB3A363E47}" emma:medium="tactile" emma:mode="ink">
              <msink:context xmlns:msink="http://schemas.microsoft.com/ink/2010/main" type="line" rotatedBoundingBox="6192,14845 6590,14845 6590,15456 6192,15456"/>
            </emma:interpretation>
          </emma:emma>
        </inkml:annotationXML>
        <inkml:traceGroup>
          <inkml:annotationXML>
            <emma:emma xmlns:emma="http://www.w3.org/2003/04/emma" version="1.0">
              <emma:interpretation id="{C73DA323-9D71-4912-A795-9FD70A44D481}" emma:medium="tactile" emma:mode="ink">
                <msink:context xmlns:msink="http://schemas.microsoft.com/ink/2010/main" type="inkWord" rotatedBoundingBox="6192,14845 6590,14845 6590,15456 6192,15456"/>
              </emma:interpretation>
              <emma:one-of disjunction-type="recognition" id="oneOf0">
                <emma:interpretation id="interp0" emma:lang="en-US" emma:confidence="0">
                  <emma:literal>y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341 28 13416,'-7'-33'4902,"7"33"0,0 0-129,0 0-3225,-7 19-774,-4 8-258,2 14 0,-7 1-258,-1 12 0,-8 3-258,-6 0-129,1 3-129,-7-12-516,12 14-1935,-9-15-2064,0-8-258,4-5-258,2-10 129</inkml:trace>
          <inkml:trace contextRef="#ctx0" brushRef="#br0" timeOffset="-218.4003">51 11 12513,'18'0'5031,"7"7"-387,-9 3 129,14 15-3354,-10-9-258,17 14-387,-5 1-516,4 4-129,-1 6-645,-10-14-1161,9 5-2064,-14-11-1032,-20-21-258,19 16-258,-19-16 0</inkml:trace>
        </inkml:traceGroup>
      </inkml:traceGroup>
    </inkml:traceGroup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21.0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C66B44-5F5C-41DF-9F14-3DEE1E897745}" emma:medium="tactile" emma:mode="ink">
          <msink:context xmlns:msink="http://schemas.microsoft.com/ink/2010/main" type="writingRegion" rotatedBoundingBox="7679,16415 8422,16415 8422,16917 7679,16917">
            <msink:destinationLink direction="with" ref="{5239BE5A-D247-4D2E-90BB-97BAD8C52880}"/>
          </msink:context>
        </emma:interpretation>
      </emma:emma>
    </inkml:annotationXML>
    <inkml:traceGroup>
      <inkml:annotationXML>
        <emma:emma xmlns:emma="http://www.w3.org/2003/04/emma" version="1.0">
          <emma:interpretation id="{C4EC114D-3DDF-4A8C-8932-5DE271199138}" emma:medium="tactile" emma:mode="ink">
            <msink:context xmlns:msink="http://schemas.microsoft.com/ink/2010/main" type="paragraph" rotatedBoundingBox="7679,16415 8422,16415 8422,16917 7679,169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E78133-4DF0-4A40-B43F-9226B7269515}" emma:medium="tactile" emma:mode="ink">
              <msink:context xmlns:msink="http://schemas.microsoft.com/ink/2010/main" type="line" rotatedBoundingBox="7679,16415 8422,16415 8422,16917 7679,16917"/>
            </emma:interpretation>
          </emma:emma>
        </inkml:annotationXML>
        <inkml:traceGroup>
          <inkml:annotationXML>
            <emma:emma xmlns:emma="http://www.w3.org/2003/04/emma" version="1.0">
              <emma:interpretation id="{677CD2CE-6C06-42C0-8AFA-7434989629AE}" emma:medium="tactile" emma:mode="ink">
                <msink:context xmlns:msink="http://schemas.microsoft.com/ink/2010/main" type="inkWord" rotatedBoundingBox="7679,16415 8422,16415 8422,16917 7679,16917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×</emma:literal>
                </emma:interpretation>
                <emma:interpretation id="interp3" emma:lang="en-US" emma:confidence="0">
                  <emma:literal>if</emma:literal>
                </emma:interpretation>
                <emma:interpretation id="interp4" emma:lang="en-US" emma:confidence="0">
                  <emma:literal>Vs</emma:literal>
                </emma:interpretation>
              </emma:one-of>
            </emma:emma>
          </inkml:annotationXML>
          <inkml:trace contextRef="#ctx0" brushRef="#br0">0 33 6321,'9'-27'4644,"12"18"-258,-1 9 0,1 13-1935,-3-13-516,17 21-129,-5-7-645,17 18-129,-3-2-387,13 13-129,0-2-129,5 5-129,-3-1-129,-2 1-129,-2-1-258,-12-13-129,-2 1-258,-18-20-516,5 8-1290,-28-21-2193,16 0 129,-16 0-258,0-30-258</inkml:trace>
          <inkml:trace contextRef="#ctx0" brushRef="#br0" timeOffset="202.8003">665 125 8256,'-32'-67'4515,"11"42"0,5 14-129,-4 11-1032,-10 0-1677,16 20-645,-17-3-129,14 19-387,-10 1-258,6 10 0,-6-1-129,4 4-129,5 3-645,-9-16-1935,8 4-1935,8-3-129,0-8-129,8-5-387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19.7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52EF69-2400-4A74-840E-F796DB1A9878}" emma:medium="tactile" emma:mode="ink">
          <msink:context xmlns:msink="http://schemas.microsoft.com/ink/2010/main" type="writingRegion" rotatedBoundingBox="7581,15015 8262,15015 8262,15661 7581,15661"/>
        </emma:interpretation>
      </emma:emma>
    </inkml:annotationXML>
    <inkml:traceGroup>
      <inkml:annotationXML>
        <emma:emma xmlns:emma="http://www.w3.org/2003/04/emma" version="1.0">
          <emma:interpretation id="{CA436024-3CC0-4E93-9DE1-9E523D31A9A6}" emma:medium="tactile" emma:mode="ink">
            <msink:context xmlns:msink="http://schemas.microsoft.com/ink/2010/main" type="paragraph" rotatedBoundingBox="7581,15015 8262,15015 8262,15661 7581,156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D2245E-8427-4ABB-992B-AA27F400EA31}" emma:medium="tactile" emma:mode="ink">
              <msink:context xmlns:msink="http://schemas.microsoft.com/ink/2010/main" type="line" rotatedBoundingBox="7581,15015 8262,15015 8262,15661 7581,15661"/>
            </emma:interpretation>
          </emma:emma>
        </inkml:annotationXML>
        <inkml:traceGroup>
          <inkml:annotationXML>
            <emma:emma xmlns:emma="http://www.w3.org/2003/04/emma" version="1.0">
              <emma:interpretation id="{D5753E1C-60CC-4E04-A4B3-164DDDF47ABC}" emma:medium="tactile" emma:mode="ink">
                <msink:context xmlns:msink="http://schemas.microsoft.com/ink/2010/main" type="inkWord" rotatedBoundingBox="7581,15015 8262,15015 8262,15661 7581,15661"/>
              </emma:interpretation>
              <emma:one-of disjunction-type="recognition" id="oneOf0">
                <emma:interpretation id="interp0" emma:lang="en-US" emma:confidence="1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×</emma:literal>
                </emma:interpretation>
                <emma:interpretation id="interp4" emma:lang="en-US" emma:confidence="0">
                  <emma:literal>Xx</emma:literal>
                </emma:interpretation>
              </emma:one-of>
            </emma:emma>
          </inkml:annotationXML>
          <inkml:trace contextRef="#ctx0" brushRef="#br0">-1624-1373 10965,'25'-13'4902,"-4"13"-129,2 2 0,8 2-1677,11 24-2193,-1 1-129,14 15-258,0 6-129,6 12 0,-2 4-129,1 0-258,-5-4 0,-9-7 0,-5-5-387,-12-16-129,1 1-645,-30-35-2967,0 0-645,0 0-129,7-9 0</inkml:trace>
          <inkml:trace contextRef="#ctx0" brushRef="#br0" timeOffset="249.6004">-1105-1307 13029,'-33'-45'4902,"17"33"-258,16 12 129,-27 5-2838,5 0-903,14 18-387,-10 1-129,5 13-258,-4 4 0,-1 12-129,-2 4-258,2 2 0,4 7-516,-4-15-645,18 8-2709,-7-11-903,4-7 0,3-11-258,0-5-258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6:59.78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-10 5 14577,'0'-16'4902,"0"16"-129,0 0-129,0 0-2967,0 0-1032,0 0-387,0 0-258,0 0-1677,0 0-2709,2 9-645,-2-9 258,0 0-903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24.3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4D4D4C-B2E6-41D8-B425-448910BD608E}" emma:medium="tactile" emma:mode="ink">
          <msink:context xmlns:msink="http://schemas.microsoft.com/ink/2010/main" type="writingRegion" rotatedBoundingBox="6659,16214 6734,16214 6734,16895 6659,16895"/>
        </emma:interpretation>
      </emma:emma>
    </inkml:annotationXML>
    <inkml:traceGroup>
      <inkml:annotationXML>
        <emma:emma xmlns:emma="http://www.w3.org/2003/04/emma" version="1.0">
          <emma:interpretation id="{C351F85C-F830-47C3-A453-9FC1A54D6122}" emma:medium="tactile" emma:mode="ink">
            <msink:context xmlns:msink="http://schemas.microsoft.com/ink/2010/main" type="paragraph" rotatedBoundingBox="6659,16214 6734,16214 6734,16895 6659,168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A49223-3627-471F-8DA0-AC6303763DD0}" emma:medium="tactile" emma:mode="ink">
              <msink:context xmlns:msink="http://schemas.microsoft.com/ink/2010/main" type="line" rotatedBoundingBox="6659,16214 6734,16214 6734,16895 6659,16895"/>
            </emma:interpretation>
          </emma:emma>
        </inkml:annotationXML>
        <inkml:traceGroup>
          <inkml:annotationXML>
            <emma:emma xmlns:emma="http://www.w3.org/2003/04/emma" version="1.0">
              <emma:interpretation id="{95FCB2B4-FDB1-462C-8884-C28D015B832F}" emma:medium="tactile" emma:mode="ink">
                <msink:context xmlns:msink="http://schemas.microsoft.com/ink/2010/main" type="inkWord" rotatedBoundingBox="6659,16214 6734,16214 6734,16895 6659,16895">
                  <msink:destinationLink direction="with" ref="{CB730FD2-B913-447D-8CE1-CCE5B2A82B79}"/>
                </msink:context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57 44 11094,'13'-30'4773,"-13"30"-129,5-18 0,-5 18-2838,0 0-774,0 0-258,0 0-258,0 0-129,-7 16-129,2 9-129,3 9 129,-3 14-258,1 5 129,-1 10-129,-1 4 129,3-1-129,-1-2 129,3-7-129,-1-5 0,-2-12 0,4-6 0,-2-9 0,2-5 0,0-3-387,0-17-903,0 0-3354,0 0 0,-25-1-258,25 1-516</inkml:trace>
        </inkml:traceGroup>
      </inkml:traceGroup>
    </inkml:traceGroup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42.1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887814-4925-4AB1-816C-D955D9B2510E}" emma:medium="tactile" emma:mode="ink">
          <msink:context xmlns:msink="http://schemas.microsoft.com/ink/2010/main" type="inkDrawing" rotatedBoundingBox="14539,11948 22458,11523 22470,11737 14550,12163" semanticType="underline" shapeName="Other">
            <msink:destinationLink direction="with" ref="{DDDCA198-6EFD-41F7-B99D-EA1F8A08B334}"/>
          </msink:context>
        </emma:interpretation>
      </emma:emma>
    </inkml:annotationXML>
    <inkml:trace contextRef="#ctx0" brushRef="#br0">15 471 8772,'-12'-16'4128,"12"16"258,-7-16-516,7 16-1806,0 0-645,-6-21-387,6 21-387,0 0-258,0 0-129,11-13 0,-11 13 0,20 0-129,-4 0 129,3-3-129,6 3 129,5 0-129,8 0 129,4-4-129,12-3 0,6-2 129,11 2-129,8-4 0,4-5 0,6 0 0,5-1 0,3-3 0,6 2-129,0-1 129,9-1 0,7 0-129,11 6 0,9-4 129,8 6-129,10 0 0,10 1 129,15 0-129,8 4 0,6 0 0,1 0 0,6 0-129,12 1 129,9-1 0,2 4 0,-4-3 0,-1 1 0,-1 1 0,12 1-129,1-2 129,-6 1 0,-2-1 0,4-2 0,6-2 0,1 0 0,-1 0 0,-7 0 0,-2 2 0,-6 0-129,-6 3 0,-24-1-258,-12 5-516,-34 0-2838,-12 0-1032,-24 3 0,-33-3-129,-23 8-387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43.1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FAB44A2-739C-4C33-8DA2-FAAC3919DB23}" emma:medium="tactile" emma:mode="ink">
          <msink:context xmlns:msink="http://schemas.microsoft.com/ink/2010/main" type="inkDrawing" rotatedBoundingBox="14235,16774 14777,12096 14881,12108 14339,16786" semanticType="callout" shapeName="Other">
            <msink:sourceLink direction="with" ref="{D0BD346D-DA2E-48DF-8ECE-A05FC619EA85}"/>
            <msink:sourceLink direction="with" ref="{654B07DA-583B-4393-83A5-A743506765D3}"/>
          </msink:context>
        </emma:interpretation>
      </emma:emma>
    </inkml:annotationXML>
    <inkml:trace contextRef="#ctx0" brushRef="#br0">530-18 7740,'9'-11'4257,"-9"11"-129,0 0 129,0 0-1935,-4 32-387,-8-16-516,12 23-387,-9-5-258,7 18-129,-5-1 0,7 15-387,-6 5 0,6 14 0,-5 13 129,1 18-129,-3 8 0,2 13 0,-6 6 129,2 6 129,-3 2-129,1 6 1,-3 1-388,2 4 0,-4-5 0,1 1 0,-1-2 0,0 6 0,-3 0 0,-1 7 0,-1-7 0,-2-4 0,-4-6 0,4-3 0,-7-7 0,3-5 0,-1-12 0,3-17 0,3-8 0,5-11 0,1-7 0,1-6 0,6-6 0,1-8 0,2-5 0,1-7 0,3-6 0,0-10 0,2-2 0,0-32 0,9 41-2194,-9-41-2708,20 7-129,-20-7-258,0 0-129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05.4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B07A0F-45E1-4A81-B5C3-CF90800DC333}" emma:medium="tactile" emma:mode="ink">
          <msink:context xmlns:msink="http://schemas.microsoft.com/ink/2010/main" type="inkDrawing" rotatedBoundingBox="22146,11548 22327,17341 22242,17344 22061,11551" semanticType="callout" shapeName="Other">
            <msink:destinationLink direction="to" ref="{FF26F718-38D8-430E-BA6F-99BEB3A28221}"/>
          </msink:context>
        </emma:interpretation>
      </emma:emma>
    </inkml:annotationXML>
    <inkml:trace contextRef="#ctx0" brushRef="#br0">-4 34 5805,'7'-25'4644,"-3"9"-258,-4 16 0,0 0-2064,0 0-387,0 0-129,0 0-645,0 0-387,0 0-258,9 9 0,-6 7-258,8 5 0,-6 4 129,6 9-129,-6 2-129,2 8 0,-1 6 0,-3 9 0,-3 6-129,0 10 129,0 5-129,0 6 129,-2 3 129,-1 3-129,-4-3 0,5 5-129,-3-5 129,3 4-129,-2 1 129,3 2-129,1 4-129,0 1 258,1 0-129,6 1-129,2-3 258,0-1-129,-2-3 0,0-7 0,-1 0 0,-1-5 0,-1 1 0,-4-2 129,0 3-258,1 0 129,3-1 0,0-2 0,3 1 0,0 1 0,0-4 0,2 0-129,-2 0 129,0 0-129,-3 2 0,-3 3 0,1 6 0,-2 5 258,0 4-258,2 1 258,2 1-258,-1 3 129,2-2 129,1 2-258,-1-4 258,2 2-258,-1 0 258,-3 6-258,-1-1 129,-2 3 129,0-4-129,0-1 0,0-4 0,-4-6 129,3-11-129,-3-7 0,4-8 129,0-12-387,0-1 129,0-18-645,7 4-2580,-7-14-1419,-5-8 129,-11-7-516,-7-10-774</inkml:trace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07.8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B2E2EDD-B4E7-41EF-BE5F-6E2A9750B746}" emma:medium="tactile" emma:mode="ink">
          <msink:context xmlns:msink="http://schemas.microsoft.com/ink/2010/main" type="inkDrawing" rotatedBoundingBox="14614,14391 22438,14596 22435,14720 14610,14514" shapeName="Other"/>
        </emma:interpretation>
      </emma:emma>
    </inkml:annotationXML>
    <inkml:trace contextRef="#ctx0" brushRef="#br0">-5 25 9546,'0'0'4257,"0"0"0,0 0-258,-4-20-1935,4 20-903,16-4-387,7 4 0,0 0-387,11 0-129,5 2 0,9 5-129,9 2 0,9 5-129,9-1 0,8 1 129,8 0 0,12 4 0,9-4 0,22 2 0,12-5 0,24 2 0,14-6 129,20 3-258,20-3 129,25-1 0,13-4-129,5 1 0,7 1 0,8-3 0,1 3 0,0-4 0,-2 2 0,2 0 0,0 1-129,-4-1 129,-3-2 0,-2 3 129,-4-1-129,-3 2 0,-15-4 0,-13 2 0,-13-1 0,-13 3 129,-21 1-129,-26-1 0,-26-2 0,-22 3 0,-21 2 0,-22-2-129,-20-1 129,-16 1-129,-8 1-129,-15-5-387,3 8-516,-19-9-2709,0 0-516,0 0-387,0 0-129,-12 4-387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06.8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0BD346D-DA2E-48DF-8ECE-A05FC619EA85}" emma:medium="tactile" emma:mode="ink">
          <msink:context xmlns:msink="http://schemas.microsoft.com/ink/2010/main" type="inkDrawing" rotatedBoundingBox="14025,16829 22531,16899 22528,17361 14021,17291" shapeName="Other">
            <msink:destinationLink direction="with" ref="{9FAB44A2-739C-4C33-8DA2-FAAC3919DB23}"/>
            <msink:destinationLink direction="to" ref="{9CFE3FFA-602A-4F05-B033-DA22B1EC047F}"/>
          </msink:context>
        </emma:interpretation>
      </emma:emma>
    </inkml:annotationXML>
    <inkml:trace contextRef="#ctx0" brushRef="#br0">121-12 3999,'-41'0'4128,"41"0"-129,-28 10 0,28-10-516,-11 23-1161,11-23-387,-14 29-258,14-29-516,-16 37-258,5-15-129,11 6-258,-1-3-129,1 3-129,0-1 0,9 2-129,-2-8 258,3 0-258,-1-3 129,-9-18-258,11 25 258,-11-25-129,0 0 129,0 0-258,3 16 0,-3-16 129,0 0-129,0 0 0,0 0 0,0 0 0,0 0 0,0 0 0,16 0 0,-16 0-129,32 0 129,-8 0-129,2 0 129,10 4 0,5 3-129,5 0 129,6 2-129,5 0 0,7 1 0,8 3 129,12-3-129,14 1 129,14 0-129,14-2 0,13-4 129,16 0-129,16-1 129,21-4-129,16 2 129,11-2-129,8 0-129,15-4 129,11 0 129,1 1-129,0-1 0,-6-3 0,1-2 129,0 2 0,-7-2-129,-9 2 129,-4-3 0,2-1-129,2 0 0,-3 1 129,-11 2-129,-6 3 0,-1 3 129,-2 1 0,-11-1 0,-14 2 0,-14 0 129,-11 0 0,-9 0 0,-5 0-129,-6 0 129,-1 0-129,-2-2-129,0-2 129,-4-1 0,-4-2 0,-9 3-387,-16-6-129,-12 10-1548,-30-6-2451,-26-6 129,-18 0-645,-18-4-258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17.3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DDCA198-6EFD-41F7-B99D-EA1F8A08B334}" emma:medium="tactile" emma:mode="ink">
          <msink:context xmlns:msink="http://schemas.microsoft.com/ink/2010/main" type="inkDrawing" rotatedBoundingBox="12953,10739 15100,12216 15049,12290 12902,10813" semanticType="callout" shapeName="Other">
            <msink:sourceLink direction="with" ref="{3C887814-4925-4AB1-816C-D955D9B2510E}"/>
            <msink:sourceLink direction="with" ref="{41CDFB63-DD19-4DCD-A56D-87511D2F0617}"/>
          </msink:context>
        </emma:interpretation>
      </emma:emma>
    </inkml:annotationXML>
    <inkml:trace contextRef="#ctx0" brushRef="#br0">7 55 12642,'-9'-27'4644,"9"-7"-516,0 34 258,12-5-2580,-12 5-774,20-2-129,-20 2-129,37 11-258,-14 5-129,17 11 0,0 1-129,14 11-129,6 2 0,8 9 129,3 5-258,7 4 258,2 1-128,6 4-130,3-1 0,3 2 0,1 1 0,1 0 0,2 0 0,2 1 0,-2 1 0,2 3 0,-6 0 0,1-3 0,-4-4 0,0-5 0,-6-8 0,-5-8 0,-10-8 0,-11-10 0,-11-3 0,-17-10 0,-6 4-388,-23-16-4256,-13 13-387,-12-12 0,-7 1-258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12.1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9AB4C4-C913-4E22-86FE-C2EEFA39174B}" emma:medium="tactile" emma:mode="ink">
          <msink:context xmlns:msink="http://schemas.microsoft.com/ink/2010/main" type="inkDrawing" rotatedBoundingBox="14760,13021 22658,12602 22662,12680 14765,13099" semanticType="callout" shapeName="Other"/>
        </emma:interpretation>
      </emma:emma>
    </inkml:annotationXML>
    <inkml:trace contextRef="#ctx0" brushRef="#br0">0 441 1032,'0'0'2580,"0"0"129,0 0 258,0 0-516,0 0-516,0 0 0,0 0-387,0 0 0,0 0-258,0 0-258,0 0-129,0 0-387,5-18 129,-5 18-258,27 0 0,-8 0-129,6-5 0,7 3 0,11-3-129,8 1 0,12-1-129,8-4 129,9-2-129,9 2 0,7 2 0,5 0 0,1-2 0,6 4 0,1-2 0,1 1-129,4 5 129,0-3 0,-2 1 0,0-1 0,0 0 0,2 1 0,-1-1 0,7-1 0,6-4 0,9 0 0,7 0 0,10-1 0,4 1 129,6 2-258,12-1 129,6 5 0,0-1 0,-1 4 0,-1-1 0,2-1 0,0 0 0,5-3 129,-4-1-129,-5-3 0,-3-3 0,-4 0 0,-4-3 0,0 1 0,3-2 0,-6 0 0,-4 0 0,-3 0 0,-4 0 129,-2 2-129,1 0 129,-1 1-129,-3 1 129,-4 3 0,-5 2-129,-3 1 129,-6 3-129,-7 1 0,-11 2 0,-11 0 0,-17 0 0,-16 0-258,-11 7-1161,-17 0-2451,-21-7-258,-17 0-129,0 0-516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13.1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88580B4-3830-4066-A8BB-DF120F394033}" emma:medium="tactile" emma:mode="ink">
          <msink:context xmlns:msink="http://schemas.microsoft.com/ink/2010/main" type="inkDrawing" rotatedBoundingBox="14319,15758 22082,15802 22082,15862 14318,15817" semanticType="underline" shapeName="Other">
            <msink:destinationLink direction="with" ref="{8679FF2B-BEC8-42E7-BA6A-C80C2C688EA9}"/>
          </msink:context>
        </emma:interpretation>
      </emma:emma>
    </inkml:annotationXML>
    <inkml:trace contextRef="#ctx0" brushRef="#br0">0 26 4386,'0'0'3612,"0"0"0,0 0 0,0 0-774,23 3-1419,0-3-387,18 4 129,0-4-129,19 0-129,1-2-387,19 2 258,9-5-258,21 5 0,13 0-129,19-2 0,11 0-129,25 2 0,18 0-129,21 0 0,7-2 0,16 1-129,20-1 0,8 2 0,8 0 0,3 0 0,2 0-129,2 0 129,-2 0 0,-5 2 0,-6-1-129,-1-1 129,-4 2 0,-7 0 0,-11-2 0,-3 2 0,-6-1 0,-10-1 0,-18 6 129,-18-1-129,-16 0 0,-11 1 0,-17-1 0,-18 2 0,-16 2-129,-15-2-129,-8 2-258,-25-9-1290,-6 2-2451,-13 3-258,-22-5-129,-9 2-645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16.2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28396E-6FDC-483E-A09C-618EE0FF509F}" emma:medium="tactile" emma:mode="ink">
          <msink:context xmlns:msink="http://schemas.microsoft.com/ink/2010/main" type="inkDrawing" rotatedBoundingBox="16267,11891 16678,17159 16416,17180 16004,11911" semanticType="verticalRange" shapeName="Other">
            <msink:sourceLink direction="with" ref="{9259A3CA-678C-4808-BB35-A231957B2675}"/>
            <msink:sourceLink direction="with" ref="{08375B13-D67A-4856-846D-B6508AE0B6D0}"/>
            <msink:sourceLink direction="with" ref="{7D040A7F-675C-4908-ABE0-9D7B31070148}"/>
            <msink:sourceLink direction="with" ref="{EACAFFB9-9A36-4686-990E-921ABBA6F21D}"/>
            <msink:sourceLink direction="with" ref="{A63488D6-2D59-48F4-9A7D-BE1FAA842080}"/>
          </msink:context>
        </emma:interpretation>
      </emma:emma>
    </inkml:annotationXML>
    <inkml:trace contextRef="#ctx0" brushRef="#br0">10 127 6966,'0'-55'4644,"0"26"-258,0 13-129,0 16-1290,-11-28-1161,11 28-645,0 0-258,0 0-387,0 9 0,5 17-258,-1 6 0,1 15 0,-1 6 129,3 15-129,-2 5 258,2 12-387,2 4 129,4 11 0,-4 6-129,5 15 0,4 7 129,3 11-258,0 5-129,6 6 258,1 3-129,1 5 129,1 4 0,2 1 0,-3-4 0,-3-3 0,-3-1 129,0 0-129,-7 0-129,-3-1 129,-2 1-129,-4-2 129,-6 0-129,1 0 0,-2-2 0,-2-1 129,-8-8 1,-1-3-130,-3-8 0,1-6 0,3-6 0,3-5 0,0-9 0,7-7 0,0-8 0,0-13 0,1-11 0,-1-17 0,0-6-130,0-13-386,0 2 0,0-32-1419,-9 31-2838,9-31-258,-21 28 129,21-28-387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0:21.6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5C3C465-5195-4CAC-AAFD-B1C2FDF09EBC}" emma:medium="tactile" emma:mode="ink">
          <msink:context xmlns:msink="http://schemas.microsoft.com/ink/2010/main" type="writingRegion" rotatedBoundingBox="3037,4989 4657,5182 4173,9245 2553,9052"/>
        </emma:interpretation>
      </emma:emma>
    </inkml:annotationXML>
    <inkml:traceGroup>
      <inkml:annotationXML>
        <emma:emma xmlns:emma="http://www.w3.org/2003/04/emma" version="1.0">
          <emma:interpretation id="{437F8F50-9B15-43C1-A625-89AFF0463190}" emma:medium="tactile" emma:mode="ink">
            <msink:context xmlns:msink="http://schemas.microsoft.com/ink/2010/main" type="paragraph" rotatedBoundingBox="3023,5019 4248,5125 4179,5922 2954,58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35594C-F7C3-4E0F-8900-437A989F98D0}" emma:medium="tactile" emma:mode="ink">
              <msink:context xmlns:msink="http://schemas.microsoft.com/ink/2010/main" type="line" rotatedBoundingBox="3023,5019 4248,5125 4179,5922 2954,5817"/>
            </emma:interpretation>
          </emma:emma>
        </inkml:annotationXML>
        <inkml:traceGroup>
          <inkml:annotationXML>
            <emma:emma xmlns:emma="http://www.w3.org/2003/04/emma" version="1.0">
              <emma:interpretation id="{B2D771FD-DF33-4EB8-B85B-31AE01C7A594}" emma:medium="tactile" emma:mode="ink">
                <msink:context xmlns:msink="http://schemas.microsoft.com/ink/2010/main" type="inkWord" rotatedBoundingBox="3023,5019 4248,5125 4179,5922 2954,5817"/>
              </emma:interpretation>
              <emma:one-of disjunction-type="recognition" id="oneOf0">
                <emma:interpretation id="interp0" emma:lang="en-US" emma:confidence="1">
                  <emma:literal>00</emma:literal>
                </emma:interpretation>
                <emma:interpretation id="interp1" emma:lang="en-US" emma:confidence="0">
                  <emma:literal>0 of</emma:literal>
                </emma:interpretation>
                <emma:interpretation id="interp2" emma:lang="en-US" emma:confidence="0">
                  <emma:literal>0 0</emma:literal>
                </emma:interpretation>
                <emma:interpretation id="interp3" emma:lang="en-US" emma:confidence="0">
                  <emma:literal>0 O</emma:literal>
                </emma:interpretation>
                <emma:interpretation id="interp4" emma:lang="en-US" emma:confidence="0">
                  <emma:literal>0 &amp;</emma:literal>
                </emma:interpretation>
              </emma:one-of>
            </emma:emma>
          </inkml:annotationXML>
          <inkml:trace contextRef="#ctx0" brushRef="#br0">1516 4288 6063,'-14'-36'4257,"-6"-1"0,20 37-129,-24-7-1806,6 7-903,9 12-258,-9 6-129,9 21-387,-3 1-258,3 15 0,0 0-129,4 13 129,1-5-258,4 1 129,0-5-129,5-4 0,4-6 0,6-8 0,-1-7 0,5-8 129,3-6 0,1-6-129,-5-8 258,5-1-129,-5-5 129,3-2-129,-5-12 0,0-4 0,-5-11 0,1-4 0,-5-12 0,0-9-258,-5-6 129,-2-7-129,0 0 258,-9-3-258,-5 7 0,-2 4 0,-4 11 129,-1 7-258,0 14-129,-2 6-129,5 17-258,-7-3-516,16 16-774,-12 5-1806,12 6-1032,9 9 0,0-1 0,5 13-258</inkml:trace>
          <inkml:trace contextRef="#ctx0" brushRef="#br0" timeOffset="488.0279">2552 4420 10449,'-24'-45'4644,"7"26"-129,17 19-258,-34-4-2064,12 4-1290,10 9-258,-6 5-258,4 15-129,0 1 0,5 10-129,0 1 129,7 5-129,2 1 0,0 3 129,7-2-258,8 0 129,1-7 0,0-3-129,1-6 129,1-7-129,-4-7 258,6-8 0,-20-10 0,32-1 0,-21-19 129,3-3 0,-5-13 0,1-5-129,-6-7 0,-2-8-129,-2-4 1,-13-6-130,-3-2 0,-7 0-259,0 7-128,-7-1-516,12 22-2967,-10 6-1032,-1 9 129,4 18-516,-1 7-129</inkml:trace>
        </inkml:traceGroup>
      </inkml:traceGroup>
    </inkml:traceGroup>
    <inkml:traceGroup>
      <inkml:annotationXML>
        <emma:emma xmlns:emma="http://www.w3.org/2003/04/emma" version="1.0">
          <emma:interpretation id="{7B00446A-0C8C-4997-A7A8-87EEFBCCBA16}" emma:medium="tactile" emma:mode="ink">
            <msink:context xmlns:msink="http://schemas.microsoft.com/ink/2010/main" type="paragraph" rotatedBoundingBox="2906,6494 4269,6837 4087,7561 2724,72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C11A23-5F4E-4332-AE14-AABDBA69BC88}" emma:medium="tactile" emma:mode="ink">
              <msink:context xmlns:msink="http://schemas.microsoft.com/ink/2010/main" type="line" rotatedBoundingBox="2906,6494 4269,6837 4087,7561 2724,7217"/>
            </emma:interpretation>
          </emma:emma>
        </inkml:annotationXML>
        <inkml:traceGroup>
          <inkml:annotationXML>
            <emma:emma xmlns:emma="http://www.w3.org/2003/04/emma" version="1.0">
              <emma:interpretation id="{D80F2F1B-4F18-43A1-9B01-14F54A933343}" emma:medium="tactile" emma:mode="ink">
                <msink:context xmlns:msink="http://schemas.microsoft.com/ink/2010/main" type="inkWord" rotatedBoundingBox="2858,6684 3310,6797 3175,7331 2724,7217"/>
              </emma:interpretation>
              <emma:one-of disjunction-type="recognition" id="oneOf1">
                <emma:interpretation id="interp5" emma:lang="en-US" emma:confidence="0">
                  <emma:literal>0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8</emma:literal>
                </emma:interpretation>
                <emma:interpretation id="interp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8076.462">1422 5849 8514,'-16'-20'4257,"16"20"-129,-20-9-129,4 8-2580,16 1-129,-24 16-516,15 7 129,-7 0-387,7 11 0,-4 1 129,8 13-258,-4-1 129,9 4-258,0 2 129,13-1-258,3-4 129,5-2-129,2-8 129,5-6 0,-3-11 0,7-5 129,-7-12 0,4-4 0,-8-7 0,2-11 0,-5-9-129,0-1 0,-6-12-129,-3-4 129,-4-4-258,-3-4 130,-2-1-130,-10 0 0,-10 3 0,-5 4 0,-7 8-130,-5 6 1,-2 13-129,-8 3-129,8 14-258,-5-2-387,17 15-903,-12 1-2838,16 6 129,9 4-516,8-3 258</inkml:trace>
        </inkml:traceGroup>
        <inkml:traceGroup>
          <inkml:annotationXML>
            <emma:emma xmlns:emma="http://www.w3.org/2003/04/emma" version="1.0">
              <emma:interpretation id="{A06C72EC-E56D-4F4E-8B57-24112068C338}" emma:medium="tactile" emma:mode="ink">
                <msink:context xmlns:msink="http://schemas.microsoft.com/ink/2010/main" type="inkWord" rotatedBoundingBox="4031,6778 4269,6837 4094,7532 3857,7472"/>
              </emma:interpretation>
              <emma:one-of disjunction-type="recognition" id="oneOf2">
                <emma:interpretation id="interp10" emma:lang="en-US" emma:confidence="0">
                  <emma:literal>|</emma:literal>
                </emma:interpretation>
                <emma:interpretation id="interp11" emma:lang="en-US" emma:confidence="0">
                  <emma:literal>1</emma:literal>
                </emma:interpretation>
                <emma:interpretation id="interp12" emma:lang="en-US" emma:confidence="0">
                  <emma:literal>l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8547.4887">2415 5892 11739,'-6'-16'4644,"6"16"-258,0 0 258,0 0-2967,0 0-516,0 0-258,0 0-129,0 0-258,0 0-129,0 0-129,0 0 129,0 0-129,0 16-129,6 8 0,-1 8 129,2 9-129,0 9 129,2 9-258,0 3 130,-2 9-130,0-3 0,0-2 0,-3-6 0,-2-6 0,-1-6-130,-1-13-257,0 1-516,0-36-3225,-10 25-903,10-25 129,0 0-258,-23 1-645</inkml:trace>
        </inkml:traceGroup>
      </inkml:traceGroup>
    </inkml:traceGroup>
    <inkml:traceGroup>
      <inkml:annotationXML>
        <emma:emma xmlns:emma="http://www.w3.org/2003/04/emma" version="1.0">
          <emma:interpretation id="{A05DA37D-BA15-4455-8C78-6298D2068BC4}" emma:medium="tactile" emma:mode="ink">
            <msink:context xmlns:msink="http://schemas.microsoft.com/ink/2010/main" type="paragraph" rotatedBoundingBox="3119,8309 4268,8446 4173,9245 3024,91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893892-0C52-46E2-991D-AF8759308B63}" emma:medium="tactile" emma:mode="ink">
              <msink:context xmlns:msink="http://schemas.microsoft.com/ink/2010/main" type="line" rotatedBoundingBox="3119,8309 4268,8446 4173,9245 3024,9108"/>
            </emma:interpretation>
          </emma:emma>
        </inkml:annotationXML>
        <inkml:traceGroup>
          <inkml:annotationXML>
            <emma:emma xmlns:emma="http://www.w3.org/2003/04/emma" version="1.0">
              <emma:interpretation id="{96E63F92-B4B8-4464-8B1E-C97AF16E5511}" emma:medium="tactile" emma:mode="ink">
                <msink:context xmlns:msink="http://schemas.microsoft.com/ink/2010/main" type="inkWord" rotatedBoundingBox="3119,8309 4268,8446 4173,9245 3024,9108"/>
              </emma:interpretation>
              <emma:one-of disjunction-type="recognition" id="oneOf3">
                <emma:interpretation id="interp15" emma:lang="en-US" emma:confidence="1">
                  <emma:literal>10</emma:literal>
                </emma:interpretation>
                <emma:interpretation id="interp16" emma:lang="en-US" emma:confidence="0">
                  <emma:literal>#0</emma:literal>
                </emma:interpretation>
                <emma:interpretation id="interp17" emma:lang="en-US" emma:confidence="0">
                  <emma:literal>+0</emma:literal>
                </emma:interpretation>
                <emma:interpretation id="interp18" emma:lang="en-US" emma:confidence="0">
                  <emma:literal>$0</emma:literal>
                </emma:interpretation>
                <emma:interpretation id="interp19" emma:lang="en-US" emma:confidence="0">
                  <emma:literal>Io</emma:literal>
                </emma:interpretation>
              </emma:one-of>
            </emma:emma>
          </inkml:annotationXML>
          <inkml:trace contextRef="#ctx0" brushRef="#br0" timeOffset="12839.7344">1484 7516 12900,'18'-27'4773,"-7"9"-516,-11 18 387,0 0-3096,0 0-645,5 25-258,-5 2 0,0 14-129,-2 3 0,1 13 0,-3 4-129,2 4 0,0 1-257,2-5-130,0-4 0,0-8 0,2-6 0,2-6 0,3-8 0,-4-4 0,3-7 0,-6-18 0,7 26 0,-7-26-646,5 18-773,-5-18-2193,0 0-1290,0 0 129,0 0-387,16 5-129</inkml:trace>
          <inkml:trace contextRef="#ctx0" brushRef="#br0" timeOffset="13335.7628">2379 7581 13545,'-4'-23'4515,"-12"4"-129,16 19 0,0 0-3354,-26 9-516,15 12 0,-3 6-129,1 12-129,1 7-129,3 7 0,0 8 0,7 3 129,2 2-258,2-2 129,9-7 0,3-6-129,4-8 129,3-4 0,-1-10 129,3-6-129,-2-9 129,4-5 0,-4-9 0,4 0 129,-1-11-129,0-3 1,-4-13-259,3-5 0,-9-10 0,-1-8 0,-10-9 0,-3-9 0,-7-3 0,-14-3 0,-8 1 0,-6 5 0,-8 9 0,-5 10 0,4 20-130,-17 4-2192,10 25-2451,8 16-387,6 20 0,12 19-387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15.2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599CC5B-5FAB-4DAB-BEC3-E85E4240CC0A}" emma:medium="tactile" emma:mode="ink">
          <msink:context xmlns:msink="http://schemas.microsoft.com/ink/2010/main" type="inkDrawing" rotatedBoundingBox="19257,17642 20003,11839 20204,11865 19459,17668" semanticType="verticalRange" shapeName="Other">
            <msink:sourceLink direction="with" ref="{08375B13-D67A-4856-846D-B6508AE0B6D0}"/>
            <msink:sourceLink direction="with" ref="{240A3CF2-8F0C-4734-AC30-96C4994A1CFC}"/>
            <msink:sourceLink direction="with" ref="{0BC2C59E-48C8-4A3E-A2B1-C198BF3BF9EC}"/>
            <msink:sourceLink direction="with" ref="{1517FE8C-F7E6-4AC6-8E24-55041C4CAD10}"/>
            <msink:sourceLink direction="with" ref="{7D040A7F-675C-4908-ABE0-9D7B31070148}"/>
            <msink:sourceLink direction="with" ref="{EACAFFB9-9A36-4686-990E-921ABBA6F21D}"/>
          </msink:context>
        </emma:interpretation>
      </emma:emma>
    </inkml:annotationXML>
    <inkml:trace contextRef="#ctx0" brushRef="#br0">647-1 4902,'0'0'4128,"0"-20"-129,0 20 258,0 0-1935,0 0-774,18-7-129,-18 7-129,0 0-387,0 0-258,0 0-258,0 0 0,0 0-129,0 0 0,11 16 0,-10 5 0,1 9 0,-2 8-129,2 10 129,-2 5-129,0 11 0,0 6 0,0 10 0,-5 1 129,3 12-129,-2 3 0,4 11 0,-3 8 0,1 12 0,-2 4 0,-1 6 0,-2 4-129,-4 5 129,-1 3-129,-6 11 129,-3-1-129,-4 2 129,-4 1 0,-1 2-129,-7 3-129,-1 6 258,-3 5-129,1-2 0,0-4 258,3-1-387,1 0 258,3 5-129,2 3 129,7 6-129,-1-7 129,1-3-129,3-8 0,5-3 0,-2-8 258,8-12-258,3-16 129,3-19-258,4-13 129,0-27-387,2-3-387,-2-27-3741,-2-14-387,2-25-129,-21 0-258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14.2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7D1F548-C7EC-4A02-BA07-FA68BFEB7DAE}" emma:medium="tactile" emma:mode="ink">
          <msink:context xmlns:msink="http://schemas.microsoft.com/ink/2010/main" type="inkDrawing" rotatedBoundingBox="17660,17976 18094,11767 18385,11787 17951,17996" semanticType="verticalRange" shapeName="Line">
            <msink:sourceLink direction="with" ref="{9259A3CA-678C-4808-BB35-A231957B2675}"/>
            <msink:sourceLink direction="with" ref="{F1BCC3BA-1095-44C5-B80C-D47E05942760}"/>
            <msink:sourceLink direction="with" ref="{08375B13-D67A-4856-846D-B6508AE0B6D0}"/>
            <msink:sourceLink direction="with" ref="{5B0C4449-56E2-412D-A76A-EAAEB812D670}"/>
            <msink:sourceLink direction="with" ref="{7D040A7F-675C-4908-ABE0-9D7B31070148}"/>
            <msink:sourceLink direction="with" ref="{EACAFFB9-9A36-4686-990E-921ABBA6F21D}"/>
            <msink:sourceLink direction="with" ref="{A63488D6-2D59-48F4-9A7D-BE1FAA842080}"/>
          </msink:context>
        </emma:interpretation>
      </emma:emma>
    </inkml:annotationXML>
    <inkml:trace contextRef="#ctx0" brushRef="#br0">386 27 2580,'12'-14'4128,"-12"14"-129,0 0-258,16-14-645,-16 14-1161,0 0-387,16 5-258,-16-5-129,9 23-258,-9-7-129,9 15 0,-5-1-129,4 14-129,-6 1 0,4 14-129,-5-3 0,3 17 129,-4-1-258,2 9 0,-2-1 129,1 11-258,-1 2 129,0 10-258,0 11 258,4 10-258,-2 6 129,-2 7 0,0 2-129,0 5 129,0 2 0,-2 7 0,-5-6 0,0 3 0,-6-4 0,3 1 0,-5-1 0,3 3 0,-8 4 0,3 8 129,-7-1-129,1 3-129,-5 3 388,1 3-388,-3 2 0,0 10 0,-2-3 0,1-4 0,3-7 0,1-1 0,1-6 0,3-4 0,3-8 0,4-9 0,7-9 0,5-11 0,4-9 0,2-12 0,16-7 0,3-22 0,11-1-1033,-7-40-2450,16-7-1548,-3-21-258,-1-19-129,-1-27-258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20.5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375B13-D67A-4856-846D-B6508AE0B6D0}" emma:medium="tactile" emma:mode="ink">
          <msink:context xmlns:msink="http://schemas.microsoft.com/ink/2010/main" type="writingRegion" rotatedBoundingBox="14938,10940 14211,16973 7281,16138 8008,10106">
            <msink:destinationLink direction="with" ref="{BC48176D-6432-42FA-A57E-C571C765D136}"/>
            <msink:destinationLink direction="with" ref="{2628396E-6FDC-483E-A09C-618EE0FF509F}"/>
            <msink:destinationLink direction="with" ref="{07D1F548-C7EC-4A02-BA07-FA68BFEB7DAE}"/>
            <msink:destinationLink direction="with" ref="{E599CC5B-5FAB-4DAB-BEC3-E85E4240CC0A}"/>
          </msink:context>
        </emma:interpretation>
      </emma:emma>
    </inkml:annotationXML>
    <inkml:traceGroup>
      <inkml:annotationXML>
        <emma:emma xmlns:emma="http://www.w3.org/2003/04/emma" version="1.0">
          <emma:interpretation id="{24079947-2139-4B80-ADD7-BA517B5B2721}" emma:medium="tactile" emma:mode="ink">
            <msink:context xmlns:msink="http://schemas.microsoft.com/ink/2010/main" type="paragraph" rotatedBoundingBox="14938,10940 14211,16973 13136,16844 13863,10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E4EB43-4ED2-4F88-83AD-890033B3EF01}" emma:medium="tactile" emma:mode="ink">
              <msink:context xmlns:msink="http://schemas.microsoft.com/ink/2010/main" type="inkBullet" rotatedBoundingBox="14938,10940 14877,11442 13815,11314 13875,10812"/>
            </emma:interpretation>
            <emma:one-of disjunction-type="recognition" id="oneOf0">
              <emma:interpretation id="interp0" emma:lang="en-US" emma:confidence="1">
                <emma:literal>CD</emma:literal>
              </emma:interpretation>
              <emma:interpretation id="interp1" emma:lang="en-US" emma:confidence="0">
                <emma:literal>CPD</emma:literal>
              </emma:interpretation>
              <emma:interpretation id="interp2" emma:lang="en-US" emma:confidence="0">
                <emma:literal>CID</emma:literal>
              </emma:interpretation>
              <emma:interpretation id="interp3" emma:lang="en-US" emma:confidence="0">
                <emma:literal>CUD</emma:literal>
              </emma:interpretation>
              <emma:interpretation id="interp4" emma:lang="en-US" emma:confidence="0">
                <emma:literal>CAD</emma:literal>
              </emma:interpretation>
            </emma:one-of>
          </emma:emma>
        </inkml:annotationXML>
        <inkml:trace contextRef="#ctx0" brushRef="#br0">43 118 10449,'-33'-60'4515,"27"35"-129,10 9 0,15 14-1677,1-12-1161,23 14-516,-10 0-129,17 12-258,-3-3-258,4 11-129,-3-2 0,2 6-129,-7 3 0,-2 3 0,-9 1 0,-6-1 0,-4-2-129,-6-1 129,-9-2 0,-7 0 0,-4-6-129,-17 1 129,-9-2 1,-13 0-130,-9 1-259,-14-5-515,8 9-2709,-17-7-1161,2 0 129,4-3-774,3-1 258</inkml:trace>
        <inkml:trace contextRef="#ctx0" brushRef="#br0" timeOffset="-296.4004">212 77 12642,'0'0'4515,"0"0"-258,0 0 129,0 9-2838,4 25-516,-4-9-258,4 16 0,-3-6-387,6 6 0,2-2-129,2 2-258,1-3 0,-3-10-258,6-1-129,-15-27-645,19 27-645,-19-27-1161,0-11-1161,0-5-387,-9-11-258,-7-1-129,-12-10 0</inkml:trace>
        <inkml:trace contextRef="#ctx0" brushRef="#br0" timeOffset="-546.0009">-243 92 9288,'0'-24'4128,"0"-2"0,0 26-387,0 0-1806,-34-14-387,34 14-258,-39 0-516,18 16-129,-8-4-258,6 11-129,-5-2 0,5 8 0,-2-2 0,5 6-129,2-1 0,9 2 0,2-4 0,7 1 0,7-3 0,15 1 0,6-6 0,10-4 129,4-3-129,6-3-129,4-4-129,-2-8-516,5 5-774,-12-6-2064,-3-9-903,3-2-129,-11-7-258,2 1-516</inkml:trace>
      </inkml:traceGroup>
      <inkml:traceGroup>
        <inkml:annotationXML>
          <emma:emma xmlns:emma="http://www.w3.org/2003/04/emma" version="1.0">
            <emma:interpretation id="{19A475E6-688A-4681-BA81-92794A5D159F}" emma:medium="tactile" emma:mode="ink">
              <msink:context xmlns:msink="http://schemas.microsoft.com/ink/2010/main" type="line" rotatedBoundingBox="14607,12438 14064,16955 13136,16844 13680,12327"/>
            </emma:interpretation>
          </emma:emma>
        </inkml:annotationXML>
        <inkml:traceGroup>
          <inkml:annotationXML>
            <emma:emma xmlns:emma="http://www.w3.org/2003/04/emma" version="1.0">
              <emma:interpretation id="{654B07DA-583B-4393-83A5-A743506765D3}" emma:medium="tactile" emma:mode="ink">
                <msink:context xmlns:msink="http://schemas.microsoft.com/ink/2010/main" type="inkWord" rotatedBoundingBox="14607,12438 14064,16955 13136,16844 13680,12327">
                  <msink:destinationLink direction="with" ref="{9FAB44A2-739C-4C33-8DA2-FAAC3919DB23}"/>
                </msink:context>
              </emma:interpretation>
              <emma:one-of disjunction-type="recognition" id="oneOf1">
                <emma:interpretation id="interp5" emma:lang="en-US" emma:confidence="0">
                  <emma:literal>in</emma:literal>
                </emma:interpretation>
                <emma:interpretation id="interp6" emma:lang="en-US" emma:confidence="0">
                  <emma:literal>is</emma:literal>
                </emma:interpretation>
                <emma:interpretation id="interp7" emma:lang="en-US" emma:confidence="0">
                  <emma:literal>it</emma:literal>
                </emma:interpretation>
                <emma:interpretation id="interp8" emma:lang="en-US" emma:confidence="0">
                  <emma:literal>if</emma:literal>
                </emma:interpretation>
                <emma:interpretation id="interp9" emma:lang="en-US" emma:confidence="0">
                  <emma:literal>ini</emma:literal>
                </emma:interpretation>
              </emma:one-of>
            </emma:emma>
          </inkml:annotationXML>
          <inkml:trace contextRef="#ctx0" brushRef="#br0" timeOffset="2121.6038">-15 1607 7482,'30'-27'4257,"-30"27"-258,0 0 129,-14-8-1419,14 8-1032,-34 17-387,21 6-645,-3-1 129,9 6-516,0 3 129,7 2-387,0 1 0,2 2 0,9-4 0,6 0 129,3-4-129,3-3 258,0-7 0,6-4 0,-4-9 0,5-5 0,-7 0 129,2-10 0,-7-12-129,-2-1 0,-6-9 0,-4-3-258,-6-4 129,-2-4 129,-14-2-258,-5 3 129,-4 1-258,-6 5 129,-1 10-516,-8-1-258,13 23-1935,-11 3-1935,5 1 129,1 16-516,1 7 129</inkml:trace>
          <inkml:trace contextRef="#ctx0" brushRef="#br0" timeOffset="3057.6054">27 2582 14577,'13'-21'4773,"-13"21"-258,0 0 129,0 0-3612,0 14-387,0 7 0,2 15-258,1 3 0,4 11-129,-1 10-258,-5-1-516,10 17-1290,-9-10-2709,-2 2-258,-4-2-258,-8-1-258</inkml:trace>
          <inkml:trace contextRef="#ctx0" brushRef="#br0" timeOffset="1684.803">-536 1612 11610,'-9'-16'3999,"-7"8"258,16 8-258,0 0-2451,-31 10-516,31-10-645,-23 27 258,11-6-645,-2 1 258,3 6-258,0 2-129,4 6 0,4-1 0,1 5 129,2-1-258,2 0 387,6-4-258,7-3 0,2-3 258,3-6 0,-2-7 0,7-3 258,-6-13 0,6 0 0,-5-8 129,1-8-129,-8-9 129,-1-3-258,-5-9 0,-5-1-129,-2-8 0,-5 0 129,-10-4-258,-2 0 129,-5 4-129,1 3 129,-2 6-129,0 5 129,1 9-258,3 9-129,3 14-129,-6-2-774,22 2-2064,-17 23-1419,6-5 129,7 5-387,1-2-258</inkml:trace>
          <inkml:trace contextRef="#ctx0" brushRef="#br0" timeOffset="2761.2045">-528 2705 7869,'-19'-27'4128,"-10"-7"258,29 34-645,-32-3-1161,9 3-1032,11 12-516,-10 6-258,10 10-258,-6 3-129,6 6-129,-1 4 0,4 3 0,4-1 0,5 0-129,0-4-129,9-2 129,7-7 0,7-3 129,2-11 0,3-3 129,1-13-129,1 0 129,-5-15 0,2-4 0,-9-11 0,-2-6-129,-8-3-258,-2-6 129,-6-1-129,0-2 0,-13 2-129,-4 1 129,-3 4-258,-5 9 0,-3 11 0,-6 1-516,7 20-645,-14 0-2322,11 4-774,2 12-387,4 2 129,10 7-516</inkml:trace>
          <inkml:trace contextRef="#ctx0" brushRef="#br0" timeOffset="3884.4068">-268 3964 12900,'37'-28'4773,"-37"28"-645,16 0 387,-7 14-3225,-9 4-387,0 12-258,0 0 0,0 11-258,0 2-129,0 5 0,0 2-258,0-2 0,2 7-516,-2-16-903,11 7-2967,-9-1-129,-2-6-258,0 0-129</inkml:trace>
          <inkml:trace contextRef="#ctx0" brushRef="#br0" timeOffset="3619.2063">-631 4012 9417,'0'0'4644,"0"0"-516,7 18 129,-7 5-1419,-9-2-1677,9 15-258,-7 0-258,7 4-129,-5 5-387,3-2-258,2 12-387,-5-21-1032,8 15-1419,-1-15-1161,-2-11-387,2-7-129,-2-16-387</inkml:trace>
          <inkml:trace contextRef="#ctx0" brushRef="#br0" timeOffset="4492.8079">-942 5540 11739,'0'-53'4257,"0"37"0,0 16-129,-9-29-2193,9 29-903,0 0-129,0 0-258,0 0-129,0 0-129,4 14-129,-3 8 129,1 5-129,2 10-129,-4 4 129,3 5-129,-1 2 0,0 2-129,0 0 0,-1-6-129,1 1-129,-2-12-258,6 5-258,-6-20-774,7 6-1806,-7-24-1290,7 18 129,-7-18-258,0 0-258</inkml:trace>
          <inkml:trace contextRef="#ctx0" brushRef="#br0" timeOffset="4929.6087">-506 5391 10191,'-38'-7'4257,"19"8"129,-6 14-516,5 2-1419,10 21-1290,-12-3-258,17 13-258,-2 2-258,7 5-129,0 4-129,7-2 0,7-4 0,6 1-129,1-10 129,8-5 0,-1-10 0,6-8 129,-2-12 129,3-4 0,-3-7 0,2-14 0,-7-12 0,0-8 0,-11-12 0,-4-7-129,-10-9 1,-2-3-259,-11-1 0,-10 4 0,-8 7 0,-6 7 0,3 18-646,-16 0-2063,10 20-1806,-1 6-387,6 6-129,4 8-258</inkml:trace>
        </inkml:traceGroup>
      </inkml:traceGroup>
    </inkml:traceGroup>
    <inkml:traceGroup>
      <inkml:annotationXML>
        <emma:emma xmlns:emma="http://www.w3.org/2003/04/emma" version="1.0">
          <emma:interpretation id="{C77B3AE9-33F9-40C8-B4E3-19397129B0B0}" emma:medium="tactile" emma:mode="ink">
            <msink:context xmlns:msink="http://schemas.microsoft.com/ink/2010/main" type="paragraph" rotatedBoundingBox="13610,12216 7781,12819 7701,12043 13530,114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CCCF604-7983-4095-B995-B884D7DAB4C8}" emma:medium="tactile" emma:mode="ink">
              <msink:context xmlns:msink="http://schemas.microsoft.com/ink/2010/main" type="line" rotatedBoundingBox="13610,12216 7781,12819 7701,12043 13530,11440"/>
            </emma:interpretation>
          </emma:emma>
        </inkml:annotationXML>
        <inkml:traceGroup>
          <inkml:annotationXML>
            <emma:emma xmlns:emma="http://www.w3.org/2003/04/emma" version="1.0">
              <emma:interpretation id="{08AD316F-ACFE-4A20-B259-104F97AE5EA7}" emma:medium="tactile" emma:mode="ink">
                <msink:context xmlns:msink="http://schemas.microsoft.com/ink/2010/main" type="inkWord" rotatedBoundingBox="7751,12616 7752,12134 7778,12135 7777,12617"/>
              </emma:interpretation>
              <emma:one-of disjunction-type="recognition" id="oneOf2">
                <emma:interpretation id="interp10" emma:lang="en-US" emma:confidence="0">
                  <emma:literal>|</emma:literal>
                </emma:interpretation>
                <emma:interpretation id="interp11" emma:lang="en-US" emma:confidence="0">
                  <emma:literal>I</emma:literal>
                </emma:interpretation>
                <emma:interpretation id="interp12" emma:lang="en-US" emma:confidence="0">
                  <emma:literal>l</emma:literal>
                </emma:interpretation>
                <emma:interpretation id="interp13" emma:lang="en-US" emma:confidence="0">
                  <emma:literal>1</emma:literal>
                </emma:interpretation>
                <emma:interpretation id="interp1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-65098.9143">-6593 1298 13287,'2'-22'4644,"5"-3"0,-7 25 0,0 0-2709,0 0-1290,0 0-258,-4 13-129,4 10 0,-3 4-129,1 8 0,0 3-129,0 8 0,0 2 0,1-4-516,1 8-129,0-18-1806,0 3-2193,5-3-129,4-7-129,2-3-258</inkml:trace>
        </inkml:traceGroup>
        <inkml:traceGroup>
          <inkml:annotationXML>
            <emma:emma xmlns:emma="http://www.w3.org/2003/04/emma" version="1.0">
              <emma:interpretation id="{47BF297E-4FAE-47DB-95E5-D7B524720F1C}" emma:medium="tactile" emma:mode="ink">
                <msink:context xmlns:msink="http://schemas.microsoft.com/ink/2010/main" type="inkWord" rotatedBoundingBox="9577,12633 9525,12639 9472,12132 9525,12127"/>
              </emma:interpretation>
              <emma:one-of disjunction-type="recognition" id="oneOf3">
                <emma:interpretation id="interp15" emma:lang="en-US" emma:confidence="0">
                  <emma:literal>|</emma:literal>
                </emma:interpretation>
                <emma:interpretation id="interp16" emma:lang="en-US" emma:confidence="0">
                  <emma:literal>I</emma:literal>
                </emma:interpretation>
                <emma:interpretation id="interp17" emma:lang="en-US" emma:confidence="0">
                  <emma:literal>l</emma:literal>
                </emma:interpretation>
                <emma:interpretation id="interp18" emma:lang="en-US" emma:confidence="0">
                  <emma:literal>1</emma:literal>
                </emma:interpretation>
                <emma:interpretation id="interp1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-64677.7136">-4825 1262 14835,'-11'-18'4515,"11"18"0,0 0 0,0 0-3741,0 13-129,0 12 0,0-2-258,2 11 0,-2 3-129,2 11 0,-2-2 0,0 2-387,0 0 129,0-2-258,0-3-129,0-13-1032,3 1-2967,-1-8-516,-2-7-258,0-16 258</inkml:trace>
        </inkml:traceGroup>
        <inkml:traceGroup>
          <inkml:annotationXML>
            <emma:emma xmlns:emma="http://www.w3.org/2003/04/emma" version="1.0">
              <emma:interpretation id="{41CDFB63-DD19-4DCD-A56D-87511D2F0617}" emma:medium="tactile" emma:mode="ink">
                <msink:context xmlns:msink="http://schemas.microsoft.com/ink/2010/main" type="inkWord" rotatedBoundingBox="12459,11487 13605,11521 13585,12191 12439,12157">
                  <msink:destinationLink direction="with" ref="{DDDCA198-6EFD-41F7-B99D-EA1F8A08B334}"/>
                </msink:context>
              </emma:interpretation>
              <emma:one-of disjunction-type="recognition" id="oneOf4">
                <emma:interpretation id="interp20" emma:lang="en-US" emma:confidence="1">
                  <emma:literal>AB</emma:literal>
                </emma:interpretation>
                <emma:interpretation id="interp21" emma:lang="en-US" emma:confidence="0">
                  <emma:literal>^ B</emma:literal>
                </emma:interpretation>
                <emma:interpretation id="interp22" emma:lang="en-US" emma:confidence="0">
                  <emma:literal>n B</emma:literal>
                </emma:interpretation>
                <emma:interpretation id="interp23" emma:lang="en-US" emma:confidence="0">
                  <emma:literal>h B</emma:literal>
                </emma:interpretation>
                <emma:interpretation id="interp24" emma:lang="en-US" emma:confidence="0">
                  <emma:literal>N B</emma:literal>
                </emma:interpretation>
              </emma:one-of>
            </emma:emma>
          </inkml:annotationXML>
          <inkml:trace contextRef="#ctx0" brushRef="#br0" timeOffset="-2199.6038">-1654 721 9675,'-19'-10'4515,"-4"10"-387,23 0 129,-13 23-2064,-6-9-903,12 16-129,-9-3-387,7 17-258,-9 1 0,5 5-258,-3 3-129,0 0 0,2-3-129,0-5 129,2-8-129,1-7 0,0-8 0,11-22 129,-12 19-129,12-19 0,0 0 0,-9-19-129,9 1 258,-2-9-258,2-3 129,0-7 0,4-6 0,3 0 0,2-3 0,1 0 0,3-2 0,-1 3 0,2 2 0,-1 6 0,-1 5 129,1 5 0,-4 6 0,1 5 0,-10 16 129,11-20-129,-11 20 129,0 0-129,0 0 0,25 2 129,-25-2-129,23 29 0,-9-8 0,8 8 0,-3 1 0,1 7 0,1 6 0,2 3 0,-1 2-129,1 0 129,-2 0-129,-1-2 129,1-5-129,-1-5 0,-1-4 0,-3-7 0,-2-4-129,-14-21 0,20 27-129,-20-27-129,9 16-258,-9-16-903,0 0-2709,-13-2-516,-6-2 0,-6-1-129</inkml:trace>
          <inkml:trace contextRef="#ctx0" brushRef="#br0" timeOffset="-1170.002">-1783 1047 11352,'0'0'4386,"0"0"-129,0 0-258,-8-23-2322,8 23-903,20 0-387,0 0-129,3 0-258,3 0-258,12 5-387,-3-5-129,13 0-645,-10-2-258,13 0-258,-12-10-387,8 3 0,-12-7-129,-1 2 258,-7-2 387,-8-2 645,1 2 387,-11-2 387,1 0 903,-2 2 258,-3-1 387,-2 1 387,-3 16 129,2-27 258,-2 27 0,0-18-258,0 18 0,0 0-129,0 0-129,0 0-129,0 11-129,0-11-387,0 32 0,0-13 0,2 13-129,2 2-258,8 5 129,-1 2-258,5 6 0,-2-1-258,2-2 129,0-1-129,-4-6 129,-1-10-129,-2-2 0,-9-25 0,0 19-129,0-19 0,-9-12 0,-3-9-129,-6-13 129,2-3 0,-4-11-129,6-4 129,3-5 0,4-2 258,7 1-129,0 1 129,14 7 0,8 2 129,8 9-129,2 5 129,7 11 0,0 5 0,2 11-129,-3 3 129,-5 4-129,-4 6 0,-8 8 0,-8 5-129,-6 5 0,-7 0-129,-9 3 0,-9 2 0,-9-4-129,-1-1-129,-6-4 129,6-2-129,-3-8 129,8 3 0,4-8 129,19-5-129,-18 11 129,18-11 129,0 0 0,21 14 129,1-5 0,3-2 0,7 6 0,0-3 129,5 5 0,-5 1 0,2 3-129,-8 1 129,1 1-129,-7 0 0,-6 2 0,-5-1 0,-7 1 0,-2-2 0,-11 2 0,-10-5-129,-6 2 129,-9-1 0,-3-1-129,-5-4-129,-8-3 129,2-2-258,-5-7-129,9 5-516,-11-11-1290,13-3-2451,6 2 258,4-8-387,13 4-129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32.8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5A3C15E-DB34-449E-989E-007774A72ACC}" emma:medium="tactile" emma:mode="ink">
          <msink:context xmlns:msink="http://schemas.microsoft.com/ink/2010/main" type="writingRegion" rotatedBoundingBox="20283,12907 21101,12907 21101,13921 20283,13921"/>
        </emma:interpretation>
      </emma:emma>
    </inkml:annotationXML>
    <inkml:traceGroup>
      <inkml:annotationXML>
        <emma:emma xmlns:emma="http://www.w3.org/2003/04/emma" version="1.0">
          <emma:interpretation id="{75DC20ED-E7B4-43E2-AB39-33940F3B931F}" emma:medium="tactile" emma:mode="ink">
            <msink:context xmlns:msink="http://schemas.microsoft.com/ink/2010/main" type="paragraph" rotatedBoundingBox="20283,12907 21101,12907 21101,13921 20283,139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E436CB-E460-4296-99B0-4B5B75CE8829}" emma:medium="tactile" emma:mode="ink">
              <msink:context xmlns:msink="http://schemas.microsoft.com/ink/2010/main" type="line" rotatedBoundingBox="20283,12907 21101,12907 21101,13921 20283,13921"/>
            </emma:interpretation>
          </emma:emma>
        </inkml:annotationXML>
        <inkml:traceGroup>
          <inkml:annotationXML>
            <emma:emma xmlns:emma="http://www.w3.org/2003/04/emma" version="1.0">
              <emma:interpretation id="{AD3475A7-9DA5-4A90-9962-C088A389B0CA}" emma:medium="tactile" emma:mode="ink">
                <msink:context xmlns:msink="http://schemas.microsoft.com/ink/2010/main" type="inkWord" rotatedBoundingBox="20283,12907 21101,12907 21101,13921 20283,13921"/>
              </emma:interpretation>
              <emma:one-of disjunction-type="recognition" id="oneOf0">
                <emma:interpretation id="interp0" emma:lang="en-US" emma:confidence="1">
                  <emma:literal>y</emma:literal>
                </emma:interpretation>
                <emma:interpretation id="interp1" emma:lang="en-US" emma:confidence="0">
                  <emma:literal>+</emma:literal>
                </emma:interpretation>
                <emma:interpretation id="interp2" emma:lang="en-US" emma:confidence="0">
                  <emma:literal>t</emma:literal>
                </emma:interpretation>
                <emma:interpretation id="interp3" emma:lang="en-US" emma:confidence="0">
                  <emma:literal>j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-1 44 8385,'9'-31'4386,"0"14"129,-9 17-258,0 0-1935,4 8-645,5 17-516,-9-9-387,3 16 0,-3 0-258,6 15 0,-5-3-129,7 11-129,-5-1 129,2 4-258,-1-3 129,0 1-258,-3-7 129,1-2-258,0-6 0,-2-11-645,3 5-1032,-3-15-2838,0-20 0,0 21-516,0-21 0</inkml:trace>
          <inkml:trace contextRef="#ctx0" brushRef="#br1" timeOffset="63383.9114">-602-147 1032,'-9'-37'2580,"-3"5"0,12 32 0,-16-27-1032,16 27-129,-21-25-258,21 25 258,-25-9-516,25 9 258,-23-5-129,23 5 0,-18-4 129,18 4-258,0 0-129,-16-7 129,16 7 0,0 0-387,0 0 0,0 0 0,0 0-129,0 0-129,0 0 0,0 0-129,0 0-129,0 0 0,0 0 0,0 0 0,0 0 0,-4 9 0,4-9 0,0 0-129,0 0 258,0 0-129,0 0 0,0 16 0,0-16 0,0 0 0,0 0 0,0 0 0,0 0 0,0 0-129,0 0 129,0 0-129,0 0 0,0 0 0,0 0-258,0 16-516,0-16-645,0 0-1548,2 16-1032,-2-16-129,0 0-387,0 18 258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36.5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F2CBA45-740D-427E-B00B-7C768BCD21DD}" emma:medium="tactile" emma:mode="ink">
          <msink:context xmlns:msink="http://schemas.microsoft.com/ink/2010/main" type="writingRegion" rotatedBoundingBox="20253,14960 21073,14960 21073,15713 20253,15713"/>
        </emma:interpretation>
      </emma:emma>
    </inkml:annotationXML>
    <inkml:traceGroup>
      <inkml:annotationXML>
        <emma:emma xmlns:emma="http://www.w3.org/2003/04/emma" version="1.0">
          <emma:interpretation id="{62CE181D-B555-4411-8DE3-BBF208157677}" emma:medium="tactile" emma:mode="ink">
            <msink:context xmlns:msink="http://schemas.microsoft.com/ink/2010/main" type="paragraph" rotatedBoundingBox="20253,14960 21073,14960 21073,15713 20253,157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2414A7-9186-40F7-B0A3-68FA0F1FC69F}" emma:medium="tactile" emma:mode="ink">
              <msink:context xmlns:msink="http://schemas.microsoft.com/ink/2010/main" type="line" rotatedBoundingBox="20253,14960 21073,14960 21073,15713 20253,15713"/>
            </emma:interpretation>
          </emma:emma>
        </inkml:annotationXML>
        <inkml:traceGroup>
          <inkml:annotationXML>
            <emma:emma xmlns:emma="http://www.w3.org/2003/04/emma" version="1.0">
              <emma:interpretation id="{A6647D3D-4020-4984-B67D-F28A2FC850FF}" emma:medium="tactile" emma:mode="ink">
                <msink:context xmlns:msink="http://schemas.microsoft.com/ink/2010/main" type="inkWord" rotatedBoundingBox="20253,14960 21073,14960 21073,15713 20253,15713"/>
              </emma:interpretation>
              <emma:one-of disjunction-type="recognition" id="oneOf0">
                <emma:interpretation id="interp0" emma:lang="en-US" emma:confidence="1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&gt;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P</emma:literal>
                </emma:interpretation>
              </emma:one-of>
            </emma:emma>
          </inkml:annotationXML>
          <inkml:trace contextRef="#ctx0" brushRef="#br0">809-2 12126,'0'0'4773,"0"0"-258,0 0 0,-16-14-3483,16 14-387,-26 16 0,6 2-129,-10 0-258,0 10 129,-11 2-129,-2 8-129,-5 3 0,-2 3 0,-3 4 0,-2 6-129,-4 2 0,2 0 129,4-3-129,3-5 0,5-2-129,6-7-129,9-3-258,0-16-645,21 8-1806,-2-12-1806,11-16 0,-14 20-258,14-20-516</inkml:trace>
          <inkml:trace contextRef="#ctx0" brushRef="#br0" timeOffset="-358.8007">272 4 11094,'0'9'4773,"21"10"-129,8 4-129,3-1-2967,25 20-516,-6-4-387,13 8-129,-3-2-387,-2-1 0,-6 0-258,-12-11-387,-2 7-1032,-21-14-2967,-18-25 0,23 12-516,-23-12 0</inkml:trace>
        </inkml:traceGroup>
      </inkml:traceGroup>
    </inkml:traceGroup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35.4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40A3CF2-8F0C-4734-AC30-96C4994A1CFC}" emma:medium="tactile" emma:mode="ink">
          <msink:context xmlns:msink="http://schemas.microsoft.com/ink/2010/main" type="writingRegion" rotatedBoundingBox="18481,14992 18986,14992 18986,15496 18481,15496">
            <msink:destinationLink direction="with" ref="{E599CC5B-5FAB-4DAB-BEC3-E85E4240CC0A}"/>
            <msink:destinationLink direction="with" ref="{76702AA0-439F-42C2-B4DC-A55CA16240A0}"/>
          </msink:context>
        </emma:interpretation>
      </emma:emma>
    </inkml:annotationXML>
    <inkml:traceGroup>
      <inkml:annotationXML>
        <emma:emma xmlns:emma="http://www.w3.org/2003/04/emma" version="1.0">
          <emma:interpretation id="{62AEEE04-5BD8-462F-B899-C17FD4CBD9A3}" emma:medium="tactile" emma:mode="ink">
            <msink:context xmlns:msink="http://schemas.microsoft.com/ink/2010/main" type="paragraph" rotatedBoundingBox="18481,14992 18986,14992 18986,15496 18481,154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788CEA-9C7E-4075-BB5A-9B59E6C4056F}" emma:medium="tactile" emma:mode="ink">
              <msink:context xmlns:msink="http://schemas.microsoft.com/ink/2010/main" type="line" rotatedBoundingBox="18481,14992 18986,14992 18986,15496 18481,15496"/>
            </emma:interpretation>
          </emma:emma>
        </inkml:annotationXML>
        <inkml:traceGroup>
          <inkml:annotationXML>
            <emma:emma xmlns:emma="http://www.w3.org/2003/04/emma" version="1.0">
              <emma:interpretation id="{C507B15B-91FF-4176-8D5D-487A59ACC991}" emma:medium="tactile" emma:mode="ink">
                <msink:context xmlns:msink="http://schemas.microsoft.com/ink/2010/main" type="inkWord" rotatedBoundingBox="18481,14992 18986,14992 18986,15496 18481,15496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+</emma:literal>
                </emma:interpretation>
                <emma:interpretation id="interp3" emma:lang="en-US" emma:confidence="0">
                  <emma:literal>*</emma:literal>
                </emma:interpretation>
                <emma:interpretation id="interp4" emma:lang="en-US" emma:confidence="0">
                  <emma:literal>×</emma:literal>
                </emma:interpretation>
              </emma:one-of>
            </emma:emma>
          </inkml:annotationXML>
          <inkml:trace contextRef="#ctx0" brushRef="#br0">17 8 11610,'-23'-14'4773,"23"14"-258,0 0 129,0 0-2967,22 16-774,1 2-129,18 12-129,0 0-129,8 11-129,3 0-258,1 4 0,-5-3-129,-5-1-129,-4-2-129,-10-14-516,3 13-774,-20-20-3096,-12-18-258,21 7-129,-21-7-129</inkml:trace>
          <inkml:trace contextRef="#ctx0" brushRef="#br0" timeOffset="234.0004">380 49 11868,'-19'-16'4902,"-8"18"-516,27-2 258,-25 36-3483,0-15-387,4 11 0,-6-2-387,2 8-129,-1 1-258,-5 0-258,12 11-516,-17-15-1806,10 4-2064,8 2 129,0-9-516,13-1-258</inkml:trace>
        </inkml:traceGroup>
      </inkml:traceGroup>
    </inkml:traceGroup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32.2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BC2C59E-48C8-4A3E-A2B1-C198BF3BF9EC}" emma:medium="tactile" emma:mode="ink">
          <msink:context xmlns:msink="http://schemas.microsoft.com/ink/2010/main" type="writingRegion" rotatedBoundingBox="18956,13157 19081,14106 17218,14350 17094,13400">
            <msink:destinationLink direction="with" ref="{E599CC5B-5FAB-4DAB-BEC3-E85E4240CC0A}"/>
            <msink:destinationLink direction="with" ref="{76702AA0-439F-42C2-B4DC-A55CA16240A0}"/>
          </msink:context>
        </emma:interpretation>
      </emma:emma>
    </inkml:annotationXML>
    <inkml:traceGroup>
      <inkml:annotationXML>
        <emma:emma xmlns:emma="http://www.w3.org/2003/04/emma" version="1.0">
          <emma:interpretation id="{C4753814-3C1A-4793-AB9B-13BF7F05B1B5}" emma:medium="tactile" emma:mode="ink">
            <msink:context xmlns:msink="http://schemas.microsoft.com/ink/2010/main" type="paragraph" rotatedBoundingBox="18994,13440 19081,14106 19061,14109 18974,134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2422406-D43D-49C7-A6E5-1E6C74A7F5ED}" emma:medium="tactile" emma:mode="ink">
              <msink:context xmlns:msink="http://schemas.microsoft.com/ink/2010/main" type="line" rotatedBoundingBox="18994,13441 19081,14106 19061,14109 18974,13443"/>
            </emma:interpretation>
          </emma:emma>
        </inkml:annotationXML>
        <inkml:traceGroup>
          <inkml:annotationXML>
            <emma:emma xmlns:emma="http://www.w3.org/2003/04/emma" version="1.0">
              <emma:interpretation id="{175E5EF2-7FF7-455C-98D0-E3A0208E3B06}" emma:medium="tactile" emma:mode="ink">
                <msink:context xmlns:msink="http://schemas.microsoft.com/ink/2010/main" type="inkWord" rotatedBoundingBox="18994,13441 19081,14106 19061,14109 18974,13443">
                  <msink:destinationLink direction="to" ref="{FF26F718-38D8-430E-BA6F-99BEB3A28221}"/>
                  <msink:destinationLink direction="with" ref="{8679FF2B-BEC8-42E7-BA6A-C80C2C688EA9}"/>
                </msink:context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-2046 287 11610,'9'-28'4902,"-9"28"-516,2-18 387,-2 18-2967,0 0-774,0 0-387,0 27-129,0-1-258,0 10 0,0 5 129,3 7-258,4 2 0,4 5 0,-2 0-129,1 0 0,-1-1-129,-2-5-258,2 5-387,-9-21-645,9-1-3096,-7-1-258,-2-10-129,0-21-258</inkml:trace>
        </inkml:traceGroup>
      </inkml:traceGroup>
    </inkml:traceGroup>
    <inkml:traceGroup>
      <inkml:annotationXML>
        <emma:emma xmlns:emma="http://www.w3.org/2003/04/emma" version="1.0">
          <emma:interpretation id="{4965D7FB-096A-49AC-990D-F924110193A7}" emma:medium="tactile" emma:mode="ink">
            <msink:context xmlns:msink="http://schemas.microsoft.com/ink/2010/main" type="paragraph" rotatedBoundingBox="17281,13385 17221,14044 17125,14035 17185,133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0C4449-56E2-412D-A76A-EAAEB812D670}" emma:medium="tactile" emma:mode="ink">
              <msink:context xmlns:msink="http://schemas.microsoft.com/ink/2010/main" type="line" rotatedBoundingBox="17281,13385 17221,14044 17125,14035 17185,13376">
                <msink:destinationLink direction="with" ref="{07D1F548-C7EC-4A02-BA07-FA68BFEB7DA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3E92AEB-E2E6-4AFE-9698-C3B67D3C2CDA}" emma:medium="tactile" emma:mode="ink">
                <msink:context xmlns:msink="http://schemas.microsoft.com/ink/2010/main" type="inkWord" rotatedBoundingBox="17281,13385 17221,14044 17125,14035 17185,13376"/>
              </emma:interpretation>
              <emma:one-of disjunction-type="recognition" id="oneOf1">
                <emma:interpretation id="interp5" emma:lang="en-US" emma:confidence="0">
                  <emma:literal>(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'</emma:literal>
                </emma:interpretation>
                <emma:interpretation id="interp8" emma:lang="en-US" emma:confidence="0">
                  <emma:literal>|</emma:literal>
                </emma:interpretation>
                <emma:interpretation id="interp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-452.4008">-3756 284 7740,'-8'-47'4386,"6"31"129,-7-5-387,-5 3-1806,14 18-516,0 0-516,0 0-387,-29 13-129,22 15-258,-5-1-129,5 12 129,-4-2-258,7 10 0,-3-1 129,7 4-258,0 1 0,0-3 0,0 0 0,0-3-129,4-4 0,-2-6 0,-1-3-258,1-10-129,3 1-258,-5-23-903,11 19-2451,-11-19-645,0 0-129,25 11-258</inkml:trace>
        </inkml:traceGroup>
      </inkml:traceGroup>
    </inkml:traceGroup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39.0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17FE8C-F7E6-4AC6-8E24-55041C4CAD10}" emma:medium="tactile" emma:mode="ink">
          <msink:context xmlns:msink="http://schemas.microsoft.com/ink/2010/main" type="writingRegion" rotatedBoundingBox="18234,16154 18784,16154 18784,16801 18234,16801">
            <msink:destinationLink direction="with" ref="{E599CC5B-5FAB-4DAB-BEC3-E85E4240CC0A}"/>
          </msink:context>
        </emma:interpretation>
      </emma:emma>
    </inkml:annotationXML>
    <inkml:traceGroup>
      <inkml:annotationXML>
        <emma:emma xmlns:emma="http://www.w3.org/2003/04/emma" version="1.0">
          <emma:interpretation id="{AD569FCD-0F84-43B4-A068-9EA8FF031F90}" emma:medium="tactile" emma:mode="ink">
            <msink:context xmlns:msink="http://schemas.microsoft.com/ink/2010/main" type="paragraph" rotatedBoundingBox="18234,16154 18784,16154 18784,16801 18234,168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030E22-DAF4-4158-B4D4-1B1181F14534}" emma:medium="tactile" emma:mode="ink">
              <msink:context xmlns:msink="http://schemas.microsoft.com/ink/2010/main" type="line" rotatedBoundingBox="18234,16154 18784,16154 18784,16801 18234,16801"/>
            </emma:interpretation>
          </emma:emma>
        </inkml:annotationXML>
        <inkml:traceGroup>
          <inkml:annotationXML>
            <emma:emma xmlns:emma="http://www.w3.org/2003/04/emma" version="1.0">
              <emma:interpretation id="{04059456-26B0-4C9E-AC60-FEF7CF5782E0}" emma:medium="tactile" emma:mode="ink">
                <msink:context xmlns:msink="http://schemas.microsoft.com/ink/2010/main" type="inkWord" rotatedBoundingBox="18234,16154 18784,16154 18784,16801 18234,16801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+</emma:literal>
                </emma:interpretation>
                <emma:interpretation id="interp3" emma:lang="en-US" emma:confidence="0">
                  <emma:literal>t</emma:literal>
                </emma:interpretation>
                <emma:interpretation id="interp4" emma:lang="en-US" emma:confidence="0">
                  <emma:literal>×</emma:literal>
                </emma:interpretation>
              </emma:one-of>
            </emma:emma>
          </inkml:annotationXML>
          <inkml:trace contextRef="#ctx0" brushRef="#br0">543 24 10836,'7'-30'4773,"-7"30"-258,0 0 0,-16 0-2709,-15 9-645,5 19-387,-17 4-129,2 11-258,-10 3 0,1 11-129,-4 2-129,5 3 0,2 0-129,6-5-258,9 2-258,-1-20-774,22 7-2064,-3-17-1419,3-10 0,11-19-387,0 0-129</inkml:trace>
          <inkml:trace contextRef="#ctx0" brushRef="#br0" timeOffset="-327.6005">157 35 5418,'-38'-4'4515,"8"1"-129,30 3 0,-16 0-2193,16 0-516,0 0 0,-20 0-387,20 0-387,0 0-129,9 19-129,-9-19-129,20 34 0,-8-11-129,10 13 0,-3 1-129,10 11 129,-1 0-258,6 5 0,1 1 0,3-4-129,1 1-129,-2-10-129,2-4-258,-8-15-129,1 6-645,-32-28-1419,30 4-1935,-30-4-129,18-7-129,-18 7-516</inkml:trace>
        </inkml:traceGroup>
      </inkml:traceGroup>
    </inkml:traceGroup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39.7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9623B5A-B6A0-4A7B-8ACA-94AB15552FD8}" emma:medium="tactile" emma:mode="ink">
          <msink:context xmlns:msink="http://schemas.microsoft.com/ink/2010/main" type="writingRegion" rotatedBoundingBox="20431,16278 21226,16278 21226,17032 20431,17032"/>
        </emma:interpretation>
      </emma:emma>
    </inkml:annotationXML>
    <inkml:traceGroup>
      <inkml:annotationXML>
        <emma:emma xmlns:emma="http://www.w3.org/2003/04/emma" version="1.0">
          <emma:interpretation id="{0BA42B68-4A6E-4EA2-9D97-94AD124093F5}" emma:medium="tactile" emma:mode="ink">
            <msink:context xmlns:msink="http://schemas.microsoft.com/ink/2010/main" type="paragraph" rotatedBoundingBox="20431,16278 21226,16278 21226,17032 20431,17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EB54B8-232D-4A63-8DD4-DA2A7C437A95}" emma:medium="tactile" emma:mode="ink">
              <msink:context xmlns:msink="http://schemas.microsoft.com/ink/2010/main" type="line" rotatedBoundingBox="20431,16278 21226,16278 21226,17032 20431,17032"/>
            </emma:interpretation>
          </emma:emma>
        </inkml:annotationXML>
        <inkml:traceGroup>
          <inkml:annotationXML>
            <emma:emma xmlns:emma="http://www.w3.org/2003/04/emma" version="1.0">
              <emma:interpretation id="{57C8EADA-6F3A-4B0D-AE90-2B146C2EDD19}" emma:medium="tactile" emma:mode="ink">
                <msink:context xmlns:msink="http://schemas.microsoft.com/ink/2010/main" type="inkWord" rotatedBoundingBox="20431,16278 21226,16278 21226,17032 20431,17032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+</emma:literal>
                </emma:interpretation>
                <emma:interpretation id="interp3" emma:lang="en-US" emma:confidence="0">
                  <emma:literal>×</emma:literal>
                </emma:interpretation>
                <emma:interpretation id="interp4" emma:lang="en-US" emma:confidence="0">
                  <emma:literal>is</emma:literal>
                </emma:interpretation>
              </emma:one-of>
            </emma:emma>
          </inkml:annotationXML>
          <inkml:trace contextRef="#ctx0" brushRef="#br0">0 11 10707,'19'-13'4644,"6"20"0,-7 9 0,-7 0-3225,23 24-387,-4-5-129,18 15-258,-2-2-387,7 7 0,3-2-129,0 3 0,1-5 0,0-3-129,-2-7-129,-5-9-129,-2-2-258,-14-19-516,9 3-2709,-17-12-903,-8-2-129,-18 0-387,11-20-129</inkml:trace>
          <inkml:trace contextRef="#ctx0" brushRef="#br0" timeOffset="280.8005">750 139 9546,'-5'-29'4902,"-18"29"-258,23 0-258,-36 22-2193,8-5-1290,7 19-129,-13-6 0,5 15-258,-12-1-258,2 8 0,-5-1-129,-1 3 0,1-1-258,-2-7-387,10 13-1161,1-16-3096,-3-6 258,8-7-516,-2-7-258</inkml:trace>
        </inkml:traceGroup>
      </inkml:traceGroup>
    </inkml:traceGroup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1:20.4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421343-62A4-4895-AB0C-993E6D754F82}" emma:medium="tactile" emma:mode="ink">
          <msink:context xmlns:msink="http://schemas.microsoft.com/ink/2010/main" type="writingRegion" rotatedBoundingBox="15887,3592 16091,8767 15605,8786 15400,3612">
            <msink:destinationLink direction="with" ref="{88D3C2AF-01AE-4CAA-A24F-0786CAC12183}"/>
            <msink:destinationLink direction="with" ref="{39E41D3C-BB52-4B7E-BBF4-F5857A11C04A}"/>
            <msink:destinationLink direction="with" ref="{A719FA5D-8AB9-49B8-801D-55C70B94A107}"/>
            <msink:destinationLink direction="with" ref="{9C389708-C382-446E-8EC5-D4B496F553D0}"/>
          </msink:context>
        </emma:interpretation>
      </emma:emma>
    </inkml:annotationXML>
    <inkml:traceGroup>
      <inkml:annotationXML>
        <emma:emma xmlns:emma="http://www.w3.org/2003/04/emma" version="1.0">
          <emma:interpretation id="{33878CC8-95B5-4BC0-A850-1635EA4B9B82}" emma:medium="tactile" emma:mode="ink">
            <msink:context xmlns:msink="http://schemas.microsoft.com/ink/2010/main" type="paragraph" rotatedBoundingBox="15887,3592 16091,8767 15605,8786 15400,36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2E56C6-65DF-4271-B398-50F22FD65AFF}" emma:medium="tactile" emma:mode="ink">
              <msink:context xmlns:msink="http://schemas.microsoft.com/ink/2010/main" type="line" rotatedBoundingBox="15887,3592 16091,8767 15605,8786 15400,3612"/>
            </emma:interpretation>
          </emma:emma>
        </inkml:annotationXML>
        <inkml:traceGroup>
          <inkml:annotationXML>
            <emma:emma xmlns:emma="http://www.w3.org/2003/04/emma" version="1.0">
              <emma:interpretation id="{C923F5C9-CFB3-4CC7-B1F1-FB410D5FC794}" emma:medium="tactile" emma:mode="ink">
                <msink:context xmlns:msink="http://schemas.microsoft.com/ink/2010/main" type="inkWord" rotatedBoundingBox="15887,3592 16091,8767 15605,8786 15400,3612"/>
              </emma:interpretation>
              <emma:one-of disjunction-type="recognition" id="oneOf0">
                <emma:interpretation id="interp0" emma:lang="en-US" emma:confidence="0">
                  <emma:literal>!!</emma:literal>
                </emma:interpretation>
                <emma:interpretation id="interp1" emma:lang="en-US" emma:confidence="0">
                  <emma:literal>!!!</emma:literal>
                </emma:interpretation>
                <emma:interpretation id="interp2" emma:lang="en-US" emma:confidence="0">
                  <emma:literal>in;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I,</emma:literal>
                </emma:interpretation>
              </emma:one-of>
            </emma:emma>
          </inkml:annotationXML>
          <inkml:trace contextRef="#ctx0" brushRef="#br0">3142 3823 7353,'-13'-19'4386,"13"19"-129,0 0 0,0 0-1677,0 0-387,0 0-516,0 0-516,0 0-387,0 0-129,0 0 0,9 11-258,4 6 129,-1 3-129,6 10 0,0 0-129,5 8-129,2 1 0,5 2-129,2 0 129,3 0-258,1-2 258,3-4-258,-3-4 129,-3-5 0,-1-3-129,-7-8-129,0 2-258,-25-17-387,34 15-1806,-34-15-2064,0 0 0,14-9-258,-14 9 0</inkml:trace>
          <inkml:trace contextRef="#ctx0" brushRef="#br0" timeOffset="327.6006">3604 3866 13029,'9'-30'4644,"-5"14"-129,-4 16 0,0 0-2709,0 0-645,0 0-387,0 0-129,-13 14-258,-3 0 129,-2 9-258,-7 4 129,-3 9-257,-8 3-130,1 4 0,-6 3 0,2 0 0,0 0 0,1-5-259,8 2-257,0-15-387,17 11-2322,-3-17-1419,6-4-258,10-18-129,-6 21-129</inkml:trace>
          <inkml:trace contextRef="#ctx0" brushRef="#br0" timeOffset="-1528.8027">3241 707 11997,'0'0'4386,"20"-4"-129,-20 4-129,0 0-2967,5 22-516,-5-5 129,7 14-129,-5 1-258,2 10 0,-3 6-129,3 8 129,-4 2-129,0 3 129,0-1-258,0 3 129,0-8-129,0-2 0,0-7 0,0-5-129,2-9-129,-1-5 0,5 0-516,-6-27-1161,0 23-2580,0-23-258,0 23-129,0-23-258</inkml:trace>
          <inkml:trace contextRef="#ctx0" brushRef="#br0" timeOffset="-951.6017">3229 2559 11868,'-9'-52'4773,"7"34"-516,-3-3 387,-4 1-2580,9 20-903,0 0-258,0 0-129,0 0-258,0 0-129,0 29 0,0 5-129,0-1-129,3 10 129,1 3-129,0 2 0,-1 0-258,2-1 129,1-5-258,-4-4-129,8 3-645,-10-13-2451,4 1-1419,3-5 258,-2-2-387,2-3 0</inkml:trace>
          <inkml:trace contextRef="#ctx0" brushRef="#br0" timeOffset="1123.202">3392 5182 11610,'11'-24'4386,"-6"6"0,-5 18-129,0 0-2580,0 0-516,0 0-258,0 0-129,0 0-129,0 0-258,0 0 0,0 0 129,0 0-258,0 9 129,0 10-258,0 6 0,0 9 129,0 5 0,0 11-129,0 0 1,4 5-130,-2 5 0,1 1 0,1-1 0,1-3 0,-1-3 0,-1-10 0,1-7 0,-2-6 0,-1-5 0,-1-26-517,6 27-1031,-6-27-3096,0 0-129,2-16-129,-1 0-387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0:17.7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BF75425-F2F9-40C2-8BAC-C538A4DA188B}" emma:medium="tactile" emma:mode="ink">
          <msink:context xmlns:msink="http://schemas.microsoft.com/ink/2010/main" type="inkDrawing" rotatedBoundingBox="1894,4634 9543,4643 9542,4692 1893,4683" semanticType="underline" shapeName="Other">
            <msink:sourceLink direction="with" ref="{BB765832-FBD2-4E87-BC8B-3DA7EE54EF25}"/>
          </msink:context>
        </emma:interpretation>
      </emma:emma>
    </inkml:annotationXML>
    <inkml:trace contextRef="#ctx0" brushRef="#br0">-18 31 7740,'-21'-16'3612,"21"16"129,0 0-129,0 0-2580,18-12-129,7 12-129,-4 0 129,15 0 0,-2 0-258,10 2 129,0-1-258,15 5 0,5-4 0,18 1-129,11-1 129,20 1-129,12-3 129,23 2-258,17-2 0,27 7 0,14-3 0,17 3-129,15-5 129,29 3-258,18-1 258,19-3-129,19-1-129,8 0 129,5-5 0,13 0 0,-2-4 0,-11 2 129,-7 0-129,-7 1 0,-18 1-129,-14 5 129,-18 0-129,-24 0 0,-19 4-129,-22-1-129,-21 6-129,-40-9-516,-18 12-387,-46-12-2322,-20 0-903,-26-3-258,-36 3-129,-14-25-258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55.35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629894F-628B-4EB4-81E0-CE549906B4C0}" emma:medium="tactile" emma:mode="ink">
          <msink:context xmlns:msink="http://schemas.microsoft.com/ink/2010/main" type="inkDrawing" rotatedBoundingBox="1630,8971 1871,3584 4333,3694 4091,9081" semanticType="verticalRange" shapeName="Other">
            <msink:sourceLink direction="with" ref="{9BBEBE9C-AE25-4790-B59B-575DCE54BB06}"/>
            <msink:destinationLink direction="with" ref="{7E38CE19-A616-449E-BF12-C2E7A3DDEB2B}"/>
          </msink:context>
        </emma:interpretation>
      </emma:emma>
    </inkml:annotationXML>
    <inkml:trace contextRef="#ctx0" brushRef="#br0">1103 27 5160,'-25'-20'3870,"25"20"-387,0 0 0,0 0-1677,0 0-516,0 0-516,0 0-129,14-3-129,-14 3-129,36 0 129,-17 3 0,13 3-129,-5-6 258,8 5-129,-3-5 129,6 4-258,-3-3-129,5 5 0,-5-3-129,2 3 0,1-3 0,-1 1 0,1-1-129,2-1 129,0-2 0,2 0 0,1 0 129,1-4-129,1 1 0,-1-2-129,-1 1 129,-2-1-129,0 1 129,-2 1-129,-2-3 0,1 3 0,-4 1 0,-2 0 0,-4 0 0,-1 2 0,-8 0-129,-1 0 129,-18 0 0,21 4 0,-21-4 0,0 0 0,18 12 0,-18-12 0,0 0 0,23 9 129,-23-9-129,20 6 0,-20-6 0,0 0 0,19 5 0,-19-5 0,0 0 0,0 0 0,0 0 0,13 16 0,-13-16 129,0 0-129,0 0 129,16 11 0,-16-11 0,0 0-129,18 5 129,-18-5-129,0 0 0,17 7 0,-17-7 0,0 0 0,0 0 0,16 11 0,-16-11 0,0 0 0,0 0 0,0 0 0,0 0 0,16 10 129,-16-10-129,0 0 0,0 0 129,0 0-129,9 20 0,-9-20 129,4 18-129,-2-2 0,0 0 129,-1 2-129,1 5 0,0 2 129,-2 3-129,0 4 0,0 2 0,0 0 129,0 1-129,0 3 0,2-3 0,-2 1 0,0-3 0,0 3 129,1-4-129,-1 5 129,0-3-129,2 4 129,-2 1 0,2 3 0,-2 3 0,4-1 0,-3 4 0,3 2 0,-1 2 0,3 1-129,-3 1 129,3 2-129,-1 5 0,-1 5 0,-1 0 0,-1 3 129,0 0-129,-2 1 0,0 1 0,0-2 0,-4-3 0,-1-2 129,-1-3-258,1 1 258,2-2-129,-1 3 0,0-1 129,3 2-129,-3 3 129,2 5-129,2 2 129,-1 3 0,-1 1-129,2 2 129,-2 0 0,2-2 0,0 1 0,0-5 0,0-1 0,2 2-129,-2-4 129,0 6-129,0-1 129,0 6-129,0 2 129,0 3-129,0-2 0,0-1 129,3-1-129,-1-3 0,0-3 129,0-6 0,-1-7 0,-1 0 0,0-3 1,0-3-130,0-1 0,-1 2 0,-3-2 0,-1-2 0,-1 0 0,1-2 0,0 1 0,-1-1 0,1-5 0,0-2 0,-2 1 0,1-3 0,1 1 0,-4-4 0,4-6 0,1-1 0,-1-6 0,1-3 0,1-7 0,3-18 0,-4 21 0,4-21 0,0 0 0,0 0 0,0 0 0,0 0 0,0 0 0,0 0 0,0 0 0,0 0 0,0 0 0,0 0 0,0 0 0,0 0 0,0 0 0,0 0 0,0 0 0,0 0 0,0 0 0,0 0 0,0 0 0,0 0 0,0 0 0,0 0 0,11 4 0,-11-4 0,0 0 0,0 0 0,0 0 0,0 0 0,0 0 0,0 0 0,0 0 0,0 0 0,0 0 0,-25 14 0,-11-10 0,-17 3 0,-20 0 0,-21 5 0,-17-3 0,-17 2 0,-14 0 0,-16-4 0,-9 0 0,-4-3 0,2-1 0,3-3 0,5 0 0,6-3 0,11-3 0,17 1 0,24-2 0,21 0 0,18 1-259,13-3-644,28 9-1677,5 0-2193,18 0 129,0 0-387,0 0-129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56.59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981BEAF-4251-4253-A08A-0B9A56019193}" emma:medium="tactile" emma:mode="ink">
          <msink:context xmlns:msink="http://schemas.microsoft.com/ink/2010/main" type="inkDrawing" rotatedBoundingBox="8379,3634 10265,3593 10267,3664 8380,3705" shapeName="Other"/>
        </emma:interpretation>
      </emma:emma>
    </inkml:annotationXML>
    <inkml:trace contextRef="#ctx0" brushRef="#br0">-1 76 2193,'-19'-19'2838,"19"19"-129,0 0-645,0 0 258,0 0-129,0 0-387,0 0-258,0 0-129,0 0-387,0 0 0,0 0 0,0 0-129,0 0-129,10 0 0,-10 0 0,45 0 0,-17 0 0,26 1-129,-3-1-129,20 0-129,2-3-129,16-1 0,2-5 0,10 2 0,6-2-129,3 2 0,2 0 0,2 2 0,-2-1 0,-5 6 0,-6 0 0,-5 0 0,-14 0-129,-7 2 129,-13 4 0,-8-1-129,-12-2 0,-6 1 0,-8 1-129,-12-5-387,4 7-774,-20-7-2967,0 0-387,-13 18-129,-8-12-258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57.92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AAA9064-142A-45FE-8E89-CDCF6A0A2072}" emma:medium="tactile" emma:mode="ink">
          <msink:context xmlns:msink="http://schemas.microsoft.com/ink/2010/main" type="inkDrawing" rotatedBoundingBox="9841,3323 11323,8811 8757,9503 7276,4015" semanticType="verticalRange" shapeName="Other">
            <msink:sourceLink direction="with" ref="{185BF72D-482D-4A28-BF59-607CE9ABFE15}"/>
            <msink:sourceLink direction="with" ref="{C08EE715-D6F1-4F69-BD1B-6F5095F4F0F0}"/>
          </msink:context>
        </emma:interpretation>
      </emma:emma>
    </inkml:annotationXML>
    <inkml:trace contextRef="#ctx0" brushRef="#br0">-11 49 2580,'11'-30'3612,"-4"10"129,-7 20 0,0 0-1032,0 0-774,0 0-387,0 0-258,16 0-258,-16 0-129,10 27-129,-4-7 258,10 15-258,-9 6 0,9 14-129,-7 0-258,7 13 129,-9 0-258,5 6 129,-4 1-129,0 2 0,0-6-129,2 5 258,-3-3-129,6 7 129,-4 0-129,3 11 0,-3 3 129,2 9-258,-6 2 129,0 4 0,-3 1-258,-2 0 129,0-1-129,0-4 0,-7-2 0,0-2 0,0 3 0,-2-3-129,0-1 129,2-3 0,0-2-129,1-6 258,3-4-258,1-7 258,0-7-129,2-3-129,0-4 129,0-3 0,0 1 0,0 2 0,0 0 0,-5 2-129,0 3 129,-4 0 0,-2 4 0,2-1-129,2-3 129,0-3 0,3-2 0,4-4 0,-3-1 0,1-6 0,2 1 0,-3-4 0,-1 1 258,-1-1-387,-1 1 258,-1-1-129,2 2 129,3-2-129,-1 0 129,3-2-129,0 0 0,7 0 0,0 0 0,2-4 0,0 1 0,1-5 0,1 0-129,0-3 129,-1-5 0,-1-4 0,0-3 0,0-3 0,-2-6 0,-7-16 0,12 25 0,-12-25 129,0 0-129,9 16 0,-9-16 0,0 0 0,0 0 0,0 0 0,0 0 0,0 0-129,0 0 129,20 1 0,-20-1 0,28 0 0,-8 0 0,5 0 0,7-1 0,3 1 0,6 0 0,6 0 0,4 7 0,10 0 0,6 0 0,15 2 0,9-2 0,12 0 129,9-2-129,11-1 129,8 0-129,8-3 129,5-1-129,6 0 129,-3-1-129,-3-3 129,-5-1-129,-7 1 129,-11 1 1,-11 1-130,-16 0 0,-12 2 0,-16 0 0,-9 0 0,-11 0 0,-10 0 0,-8 0-259,-10 0-128,1 2-774,-19-2-3354,0 0-258,0 0-129,-19 0-129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04.44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719FA5D-8AB9-49B8-801D-55C70B94A107}" emma:medium="tactile" emma:mode="ink">
          <msink:context xmlns:msink="http://schemas.microsoft.com/ink/2010/main" type="inkDrawing" rotatedBoundingBox="15566,3514 16078,9045 15372,9111 14861,3579" semanticType="verticalRange" shapeName="Other">
            <msink:sourceLink direction="with" ref="{F6421343-62A4-4895-AB0C-993E6D754F82}"/>
          </msink:context>
        </emma:interpretation>
      </emma:emma>
    </inkml:annotationXML>
    <inkml:trace contextRef="#ctx0" brushRef="#br0">31 78 2838,'0'-21'3225,"0"21"387,0-18 0,0 18-1032,7-17-516,-7 17-258,0 0-387,2-24-129,-2 24-258,0 0-387,0 0 129,0 0-129,0 0-129,0 0-129,9 25-129,-9-7 129,0 11 0,-2 1-129,2 11 0,-5 5-129,3 7 0,-3 6-129,1 9 258,-1 3-129,3 7 258,-3 2-129,5 9 129,-7 0 129,7 7-129,-6-2 129,6 10-129,0 0-129,0 10 0,2 2 0,7 3-129,5-3 0,4 1 0,5-3-258,0-2 258,4-5-129,0 0 0,-1 5-129,-3 3 258,-1 3-258,-5 3 258,-6 1-258,0 1 258,-4-2-129,0-2-129,-2-7 258,1 2-258,-3-4 129,3 1 0,-1 1 0,0-2-129,-1-1 0,-1-6 258,-1-2-129,0-7 0,-2-6 129,0-1-258,0-7 258,0 0-129,0-2 129,0 0-258,0-1 258,0-4-129,0-2 0,5-7 0,1-5 0,-1-6 0,2-7 0,-2-5 0,1-7 0,-3-4 130,1-5-130,-1-2 0,-1-1-130,0-5 260,0-1-130,-2 0 0,0 0 0,0-16 0,0 31 0,0-15 0,-2 0 0,-2 0 0,4-16-130,-5 28 130,5-28 0,-5 21 0,5-21-129,0 0 129,0 0 0,0 0 0,-2 16 0,2-16-129,0 0 258,0 0-129,0 0 0,0 0 0,0 0 0,0 0 0,14 0 0,-14 0 0,23 0-129,-7-3 129,7-1 0,8-1 0,4-2 0,6 0 129,5-2-129,8 0-129,3 2 129,0 0-258,1 7-129,-8-7-1032,11 7-2967,-10 0-516,-5 3 258,-3 3-645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02.93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C389708-C382-446E-8EC5-D4B496F553D0}" emma:medium="tactile" emma:mode="ink">
          <msink:context xmlns:msink="http://schemas.microsoft.com/ink/2010/main" type="inkDrawing" rotatedBoundingBox="16010,3392 16599,8966 15687,9063 15097,3488" semanticType="verticalRange" shapeName="Other">
            <msink:sourceLink direction="with" ref="{F6421343-62A4-4895-AB0C-993E6D754F82}"/>
          </msink:context>
        </emma:interpretation>
      </emma:emma>
    </inkml:annotationXML>
    <inkml:trace contextRef="#ctx0" brushRef="#br0">60 41 3999,'-21'-13'3999,"21"13"0,-21-10-129,21 10-1032,0 0-774,-20-13-387,20 13-387,0 0-129,0 0-516,0 0-129,0 0-129,0 0 0,0 0-129,0 0 0,16-5 0,4 5 0,8 0-129,4 0 129,11 0-129,-1 0 0,10 0 129,-4 2-258,5 1 129,-3-1 0,2 1-129,-6-1 258,2 2-258,-3-2 129,-5-1-129,0-1 129,-1 0 0,-5 0 0,-1 0-129,-2 0-129,-3 0 258,-1-3-258,-4 1 129,-5-2 0,-2 1 0,-16 3 0,19-2 129,-19 2 0,0 0 0,0 0 0,0 0 0,0 0 0,0 0 0,0 0-129,0 0 0,0 0 0,0 0 0,0 0-129,0 0 129,0 0-129,0 0 129,0 0 0,0 13 0,0-13 129,0 23-129,0-7 129,0 3-129,-3 1 129,-1 5-129,1 1 0,1 1 0,-2 3 0,2 1 0,1 2-129,1 3 129,0 5 0,0 0 0,5 0 0,0 3 0,-1-1 0,3 1 129,-2 3-129,1-3 0,-3-1 0,1 1 129,-4 2-129,2 1 0,-1-1 0,1 2 0,2 0 129,-1 2-129,3 1 129,1 3 0,0-3 129,2 4-258,1 4 129,1 2 0,-2 3 0,0 5 0,-2 6-129,-3 3 129,-1 0-129,-1 4 129,-2 0 0,0 2 0,0-3-129,0-2 129,0-3-258,0-1 258,2 1-258,3 3 258,-1 2-129,1-1 0,-3 2-129,-1 0 258,-1 2-129,0-2 0,0-1 0,-1-6 0,-3-4 0,1-1 130,-1-6-130,4-2-130,0-3 260,0-2-260,2 1 130,1 1 0,3 1 0,-1 6-129,0 4 129,-3-1 0,-2 6 0,0-1 0,0-1 0,0-2 0,0-3 0,0-6 0,0-5 0,0-3 129,4-6 1,5-4-260,-1-3 260,0 0-130,-1-2 0,0 0 0,0 2 0,-2 2 0,-1 1 0,1 8 0,-1 1 0,3 6 0,-4 1 0,3 4 0,-1 2 0,0-3 0,1-1 0,-3-7 0,6 0-388,-9-16-773,13 4-3225,-12-9-645,-1-6 387,0-5-645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06.08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BB9EE72-028E-49B1-B00D-D1E61E81873D}" emma:medium="tactile" emma:mode="ink">
          <msink:context xmlns:msink="http://schemas.microsoft.com/ink/2010/main" type="inkDrawing" rotatedBoundingBox="19617,3395 20027,9233 18989,9306 18579,3469" semanticType="verticalRange" shapeName="Other">
            <msink:sourceLink direction="with" ref="{185BF72D-482D-4A28-BF59-607CE9ABFE15}"/>
            <msink:sourceLink direction="with" ref="{E61AD1DE-A210-4D2E-818B-1C45588D60A9}"/>
            <msink:sourceLink direction="with" ref="{F3DA502C-99E1-4E7C-8AF1-4CA0D61C936C}"/>
            <msink:sourceLink direction="with" ref="{265D36A3-3BC8-445B-B60F-7453EAE77FF8}"/>
            <msink:sourceLink direction="with" ref="{C6A9713E-C6AC-4286-8A61-0699ABFA2674}"/>
          </msink:context>
        </emma:interpretation>
      </emma:emma>
    </inkml:annotationXML>
    <inkml:trace contextRef="#ctx0" brushRef="#br0">0 2 2064,'0'0'2967,"0"0"129,0 0-516,0 0-1032,0 0 258,0 0-129,0 0 129,0 0-129,29 0-258,-29 0-129,42 0 0,-22 0-258,23 0 129,-10 0-516,15 7-129,-3-3 0,6 3-258,-1-4 0,5 3-129,-1-3 129,-1-1-258,0-2 0,1 0 129,-6 0-258,-2 0 129,-3-2 0,-6-1 129,-7-1 0,-3 4 0,-7-2 0,-20 2 0,23-1 0,-23 1-129,0 0 258,0 0-258,0 0 0,0 0 0,0 0 0,0 0 0,0 0 0,0 0 0,0 0 0,0 0 129,16 12-129,-16-12 129,5 25-129,-1-7 0,-1 3 0,1 4 129,-1 5-129,1 6 0,-2 5 0,1 7 129,-1 5-129,3 6 129,-1 3-129,1 4 129,2 0-129,2 5 129,-2 0 0,4 2 0,-2-4-129,-2 4 129,0 2 129,0 1-129,0 4 0,0-1 0,2 6 129,0 2-129,4 2 0,3 5 0,0 1-129,3 1 129,1-4-129,-2 6 258,-2-4-129,-2 2 129,-3 1-129,-6 4 0,-5 4 1,0 7-130,0 2 0,-7 1 0,0-1 0,-2 0 0,-4-2 0,3-5 0,-1-6 0,2 1 0,-3 1 0,-1 4 0,-1 1 0,-4 2 0,0 1 0,4-1 0,-2-3 0,-2-4 0,4-9 0,2-5 0,3-5 0,3-4 0,1 0 0,2 0 0,-1 2 0,2-2 0,2 1 0,0 0 0,0-1 0,0-4 0,0-1 0,2-9 0,5-2 0,-2-7 0,6-2 0,-6-14-130,15 7-1289,-16-16-3483,3-9-129,-4-5-129,-3-18-258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34.3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D040A7F-675C-4908-ABE0-9D7B31070148}" emma:medium="tactile" emma:mode="ink">
          <msink:context xmlns:msink="http://schemas.microsoft.com/ink/2010/main" type="writingRegion" rotatedBoundingBox="15114,14877 17323,14877 17323,15568 15114,15568">
            <msink:destinationLink direction="with" ref="{2628396E-6FDC-483E-A09C-618EE0FF509F}"/>
            <msink:destinationLink direction="with" ref="{07D1F548-C7EC-4A02-BA07-FA68BFEB7DAE}"/>
            <msink:destinationLink direction="with" ref="{E599CC5B-5FAB-4DAB-BEC3-E85E4240CC0A}"/>
          </msink:context>
        </emma:interpretation>
      </emma:emma>
    </inkml:annotationXML>
    <inkml:traceGroup>
      <inkml:annotationXML>
        <emma:emma xmlns:emma="http://www.w3.org/2003/04/emma" version="1.0">
          <emma:interpretation id="{13727094-BA18-419A-AB3E-1F6C61223FAE}" emma:medium="tactile" emma:mode="ink">
            <msink:context xmlns:msink="http://schemas.microsoft.com/ink/2010/main" type="paragraph" rotatedBoundingBox="15114,14877 17323,14877 17323,15568 15114,155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476A7C-B51F-42E4-AA13-6D131F9DE7B7}" emma:medium="tactile" emma:mode="ink">
              <msink:context xmlns:msink="http://schemas.microsoft.com/ink/2010/main" type="line" rotatedBoundingBox="15114,14877 17323,14877 17323,15568 15114,15568"/>
            </emma:interpretation>
          </emma:emma>
        </inkml:annotationXML>
        <inkml:traceGroup>
          <inkml:annotationXML>
            <emma:emma xmlns:emma="http://www.w3.org/2003/04/emma" version="1.0">
              <emma:interpretation id="{939BF046-2B16-4D91-9CBE-46D5878A8C7C}" emma:medium="tactile" emma:mode="ink">
                <msink:context xmlns:msink="http://schemas.microsoft.com/ink/2010/main" type="inkWord" rotatedBoundingBox="15114,14877 15877,14877 15877,15568 15114,15568">
                  <msink:destinationLink direction="with" ref="{76702AA0-439F-42C2-B4DC-A55CA16240A0}"/>
                </msink:context>
              </emma:interpretation>
              <emma:one-of disjunction-type="recognition" id="oneOf0">
                <emma:interpretation id="interp0" emma:lang="en-US" emma:confidence="0">
                  <emma:literal>☺</emma:literal>
                </emma:interpretation>
                <emma:interpretation id="interp1" emma:lang="en-US" emma:confidence="0">
                  <emma:literal>x x</emma:literal>
                </emma:interpretation>
                <emma:interpretation id="interp2" emma:lang="en-US" emma:confidence="0">
                  <emma:literal>x X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x *</emma:literal>
                </emma:interpretation>
              </emma:one-of>
            </emma:emma>
          </inkml:annotationXML>
          <inkml:trace contextRef="#ctx0" brushRef="#br0">-1090 58 8901,'-7'-37'4515,"7"37"0,-8-25-258,-4 7-1677,12 18-1032,0 0-387,0 0-387,-25-7-129,25 7-258,-30 18-129,10 3 0,-6 8 0,-5 5-129,-4 8 0,-4 3 0,-2 4-129,-2 5 129,2 1-129,-5-2-129,5 2-258,-5-12-387,14 7-903,-15-14-2322,17-8-516,9-8-258,3-12-258</inkml:trace>
          <inkml:trace contextRef="#ctx0" brushRef="#br0" timeOffset="-296.4004">-1571-80 11094,'0'14'4773,"0"-14"-387,15 23 258,11 2-2838,-10-6-645,23 15-129,-5-2-387,16 11-129,-4-2-258,6 5-129,-2 0 0,-1 1-129,-2 1 0,-6-6-129,-4-4-129,-9-10-129,1 2-258,-29-30-774,35 25-2193,-35-25-903,0 0-258,11-16-258,-13-9 0</inkml:trace>
          <inkml:trace contextRef="#ctx0" brushRef="#br0" timeOffset="452.4008">0-8 10449,'25'0'4773,"-25"0"-129,27 15-258,-1 11-2451,-8-8-774,18 14-258,-8 0-387,11 11-129,-1 0-258,-1 5 0,0 3-129,-5-5-258,2 6-387,-13-20-774,13 5-2322,-14-12-774,-20-25-258,28 16-258,-28-16-129</inkml:trace>
          <inkml:trace contextRef="#ctx0" brushRef="#br0" timeOffset="702.0013">438 64 11868,'-18'-13'4773,"18"13"-258,-22 0 129,3 0-3096,10 20-774,-12-2 0,5 12-258,-7 0-129,1 7-129,-5 6-129,1 0-258,-1 5-129,0-9-387,11 11-903,-7-9-3225,6-9 258,4-2-387,1-11-258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3:37.6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CAFFB9-9A36-4686-990E-921ABBA6F21D}" emma:medium="tactile" emma:mode="ink">
          <msink:context xmlns:msink="http://schemas.microsoft.com/ink/2010/main" type="writingRegion" rotatedBoundingBox="15319,16177 16987,16177 16987,16926 15319,16926">
            <msink:destinationLink direction="with" ref="{2628396E-6FDC-483E-A09C-618EE0FF509F}"/>
            <msink:destinationLink direction="with" ref="{07D1F548-C7EC-4A02-BA07-FA68BFEB7DAE}"/>
            <msink:destinationLink direction="with" ref="{E599CC5B-5FAB-4DAB-BEC3-E85E4240CC0A}"/>
          </msink:context>
        </emma:interpretation>
      </emma:emma>
    </inkml:annotationXML>
    <inkml:traceGroup>
      <inkml:annotationXML>
        <emma:emma xmlns:emma="http://www.w3.org/2003/04/emma" version="1.0">
          <emma:interpretation id="{3D98B2A7-96C9-4FEE-970A-95D91BB3A01A}" emma:medium="tactile" emma:mode="ink">
            <msink:context xmlns:msink="http://schemas.microsoft.com/ink/2010/main" type="paragraph" rotatedBoundingBox="15319,16177 16987,16177 16987,16926 15319,16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B566D6-79B7-4871-9A6B-E9DC6861F88A}" emma:medium="tactile" emma:mode="ink">
              <msink:context xmlns:msink="http://schemas.microsoft.com/ink/2010/main" type="line" rotatedBoundingBox="15319,16177 16987,16177 16987,16926 15319,16926"/>
            </emma:interpretation>
          </emma:emma>
        </inkml:annotationXML>
        <inkml:traceGroup>
          <inkml:annotationXML>
            <emma:emma xmlns:emma="http://www.w3.org/2003/04/emma" version="1.0">
              <emma:interpretation id="{7F8F9C2B-A8AE-462D-B321-5E464DC00EA1}" emma:medium="tactile" emma:mode="ink">
                <msink:context xmlns:msink="http://schemas.microsoft.com/ink/2010/main" type="inkWord" rotatedBoundingBox="15319,16284 15409,16284 15409,16892 15319,16892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-1524 1444 11094,'12'-61'4644,"-7"40"-258,-5 5-129,-7-3-2193,7 19-903,0 0-258,0 0-258,0 0 0,6 17-258,-5 5 0,5 15 0,-3 2-129,3 11 0,-3 5 0,3 6-129,-3-1 0,4-1 0,-1-6-129,-1-10-129,2-4-129,-5-14-516,10 7-1161,-5-16-2709,-7-16 0,0 0-258,0 0-258</inkml:trace>
        </inkml:traceGroup>
        <inkml:traceGroup>
          <inkml:annotationXML>
            <emma:emma xmlns:emma="http://www.w3.org/2003/04/emma" version="1.0">
              <emma:interpretation id="{5F3F6AEE-2C98-470C-8BF9-4EBCE03EBA1A}" emma:medium="tactile" emma:mode="ink">
                <msink:context xmlns:msink="http://schemas.microsoft.com/ink/2010/main" type="inkWord" rotatedBoundingBox="16871,16177 16987,16177 16987,16926 16871,16926"/>
              </emma:interpretation>
              <emma:one-of disjunction-type="recognition" id="oneOf1">
                <emma:interpretation id="interp5" emma:lang="en-US" emma:confidence="0">
                  <emma:literal>I</emma:literal>
                </emma:interpretation>
                <emma:interpretation id="interp6" emma:lang="en-US" emma:confidence="0">
                  <emma:literal>|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l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452.4008">69 1259 12126,'-16'-27'4773,"16"27"-387,-17-12 258,17 12-2967,-8 11-645,8 10-258,0 0-129,0 13-129,0 7-129,8 9-129,-3 5 0,6 7 0,-3 2-258,5 0 129,-2 0-258,-2-5-129,3-4-387,-10-18-387,16 8-1935,-13-18-1935,0-6 258,-5-21-516,9 18 0</inkml:trace>
        </inkml:traceGroup>
      </inkml:traceGroup>
    </inkml:traceGroup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07.48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1514032-FB6C-4448-90D1-EDC51928E1B1}" emma:medium="tactile" emma:mode="ink">
          <msink:context xmlns:msink="http://schemas.microsoft.com/ink/2010/main" type="inkDrawing" rotatedBoundingBox="19547,3594 19846,8885 18665,8952 18365,3661" semanticType="verticalRange" shapeName="Other">
            <msink:sourceLink direction="with" ref="{E61AD1DE-A210-4D2E-818B-1C45588D60A9}"/>
            <msink:sourceLink direction="with" ref="{265D36A3-3BC8-445B-B60F-7453EAE77FF8}"/>
            <msink:sourceLink direction="with" ref="{C6A9713E-C6AC-4286-8A61-0699ABFA2674}"/>
          </msink:context>
        </emma:interpretation>
      </emma:emma>
    </inkml:annotationXML>
    <inkml:trace contextRef="#ctx0" brushRef="#br0">15 0 7482,'0'0'4128,"0"0"-129,0 0-129,0 0-2064,0 0-516,0 0 129,7 18-129,-7-18-387,15 37-258,-12-14-129,8 16 0,-6 6-258,2 12 129,-7 9-258,4 7 258,-4 3-258,0 8 129,0 1-258,-2 2 258,0-3 0,1 1-129,1 1 0,0 4 0,0 6 129,1 11-129,-1 3 129,4 8 0,-4 3-258,2 1 258,-2 3-129,0-2 0,-2-1 0,-2-1 129,3 2-258,1-2 129,-4 0-129,2-2 129,2-5-129,0-4 129,0-8 0,0-6-129,2-11 130,2-1-130,-1-4 0,1 2 0,1 3 0,-1 1-130,-3 1 130,1 0 0,-2 0 0,0-5 130,0-4-260,0-7 260,-5-5-130,-2-5-130,-2-5 260,0-4-260,0-2 260,0 0-260,0-4 260,2 4-260,0-2 260,3 2-130,3-1 0,1 6 0,-2 1 0,2-1 0,0 0 0,0-2 0,3-3 0,3-2 0,-3-3 0,3-6 0,-1-2 0,2-7 0,-3-1 0,3-6 0,-4-5 0,1-2 0,-4-16 0,4 16 0,-4-16 0,0 0 0,0 0 0,0 0 0,0 0 0,0 0 0,0 0 0,0 0 0,0 0 0,0 0 0,0 0 0,0 0 0,0 0 0,23 0 0,-23 0 0,25 0 0,-8-2 0,10-3 0,5-1 0,7-1 0,11-2 0,9-5 0,10 2 0,9-3 0,9 3 0,10-1 0,0 5 0,-4-1 0,-1 7 0,-21-7-259,8 5-4514,-31 3-516,-9-3 387,-16-5-645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15.10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F085A16-5303-412F-8274-BC80F9DAE58D}" emma:medium="tactile" emma:mode="ink">
          <msink:context xmlns:msink="http://schemas.microsoft.com/ink/2010/main" type="inkDrawing" rotatedBoundingBox="4466,12723 5670,15439 4250,16067 3047,13351" semanticType="verticalRange" shapeName="Other">
            <msink:sourceLink direction="with" ref="{1CAFE7B3-58F5-495C-952E-9C22E82A4BC6}"/>
            <msink:sourceLink direction="with" ref="{48411D36-CB35-40AC-A9D7-01581AD5637B}"/>
            <msink:sourceLink direction="with" ref="{A933C89B-EFC5-4012-B35E-309BB93F1934}"/>
          </msink:context>
        </emma:interpretation>
      </emma:emma>
    </inkml:annotationXML>
    <inkml:trace contextRef="#ctx0" brushRef="#br0">-8 0 9159,'0'0'4515,"-3"31"-258,3-3-129,0 8-2064,21 22-645,-16-3-258,17 22-387,-13-2 0,8 19-129,-10-3 129,8 15-129,-10 1-129,6 14 129,-9 2-129,5 5 0,-7-4-257,7 1-259,-7-6 0,5-3 0,-3-10 0,1-6 0,1-13 0,1-3 0,1-11 0,-3-6 0,1-6 0,-2-6 0,1-7 0,1-7 0,-3-7 0,1-8 0,0-6 0,-2-20 0,5 25 0,-5-25 0,0 0 0,9 19 0,-9-19 0,0 0 0,7 22 0,-7-22 0,4 16 0,-4-16 0,0 0 0,0 16 0,0-16 0,0 0 0,0 0 0,0 0 0,0 0 0,0 0 0,25 0 0,-9 0 0,3 0 0,6 0 0,4 0 0,6-4 0,8-1 0,5 1 0,9-3 0,11-2 0,6-1 0,15 1 0,7-4 0,7 6 0,2 0 0,0 2 0,2-1 0,-7 3 0,-6 1 0,-9 2 0,-8 0 0,-8 0 0,-7 5 0,-14-6-259,4 1-4643,-24 0-387,-28 0 258,0 0-645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0:18.8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2BAEEB7-45C7-4F9C-9DB0-8ED50CA6804F}" emma:medium="tactile" emma:mode="ink">
          <msink:context xmlns:msink="http://schemas.microsoft.com/ink/2010/main" type="inkDrawing" rotatedBoundingBox="6366,3176 6710,9860 6426,9875 6082,3191" semanticType="verticalRange" shapeName="Other"/>
        </emma:interpretation>
      </emma:emma>
    </inkml:annotationXML>
    <inkml:trace contextRef="#ctx0" brushRef="#br0">6 5 3096,'22'0'3870,"-22"0"-129,5-19 0,-5 19-1290,0 0-516,0 0-387,16 19 0,-16-19-129,19 36 0,-13-15-258,17 17-258,-12-5 0,10 17-387,-7 0 129,6 14-129,-8 5 0,6 15-258,-4 8 129,4 12 0,-2 4-258,4 11 258,-3 6-258,6 8 258,-3 8-129,1 19 129,-3 5-257,0 15-130,-6 10 0,1 20 0,-8 16 0,-1 11 0,-4 5 0,3-6 0,-1 4 0,2 6 0,3-4 0,5-13 0,1-14 0,3-6 0,0 0 0,0-2 0,-4-13 0,-3-13 0,-4-8 0,-5-6 0,0-12 0,-7-8 0,-5-15 0,-4-11 0,-2-13 0,-2-13 0,4-12 0,0-15 0,6-9 0,-1-22 0,8-3 0,3-34-646,0 0-4385,-15-31-258,10-8 129,0-16-258</inkml:trace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14.10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7DCBBCF-ACF7-42D7-94AE-E13E280F2D15}" emma:medium="tactile" emma:mode="ink">
          <msink:context xmlns:msink="http://schemas.microsoft.com/ink/2010/main" type="inkDrawing" rotatedBoundingBox="4873,12762 5717,15641 4669,15948 3825,13069" semanticType="verticalRange" shapeName="Other">
            <msink:sourceLink direction="with" ref="{48411D36-CB35-40AC-A9D7-01581AD5637B}"/>
          </msink:context>
        </emma:interpretation>
      </emma:emma>
    </inkml:annotationXML>
    <inkml:trace contextRef="#ctx0" brushRef="#br0">-12 21 4257,'-2'-18'3999,"2"18"0,0 0-258,0 0-516,0 0-1548,0 0-258,24-3-387,-24 3-258,40 0 129,-15 0-258,18 7 0,-4-5-258,13 3 0,-1-5-129,8 3 0,-2-1 0,5 2-129,-5-1 0,0 3 0,-5-1 129,-4 4-129,-2-2 0,-5 2 0,0-4 0,-2-3 0,0-2-129,0 0 129,2-3-129,0-5 0,-5 1 0,-4 0 0,-6 2 0,-6 1 0,-20 4 0,23 0 129,-23 0-129,0 0-129,0 0 129,0 0 129,0 0-129,0 0 0,0 0 0,0 0 0,0 0 0,16 11 129,-16-11 0,9 28-129,-7-10 129,-1 7-129,1 7 129,-2 5 0,0 8-129,0 5 129,0 5-129,2 4 129,2 1 0,3 6 0,-2 0 129,4 7 0,-2 0 0,5 8 129,-1 8-129,3 9 129,-1 4-258,3 4 130,-4 3-259,6 1 0,-4-1 0,1 1 0,-5-7 0,-1 4 0,-4 0 0,-3-1 0,-2-1 0,0-2 0,0-5 0,-5-9 0,-2-11 0,0-14 0,3-12 0,1-16 0,3-11 0,0-25 0,-4 24 0,4-24-388,0 0-4256,-18-21-774,2 7 387,-5-4-516</inkml:trace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20.3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3488D6-2D59-48F4-9A7D-BE1FAA842080}" emma:medium="tactile" emma:mode="ink">
          <msink:context xmlns:msink="http://schemas.microsoft.com/ink/2010/main" type="writingRegion" rotatedBoundingBox="9364,15035 9831,15035 9831,15615 9364,15615">
            <msink:destinationLink direction="with" ref="{BC48176D-6432-42FA-A57E-C571C765D136}"/>
            <msink:destinationLink direction="with" ref="{2628396E-6FDC-483E-A09C-618EE0FF509F}"/>
            <msink:destinationLink direction="with" ref="{07D1F548-C7EC-4A02-BA07-FA68BFEB7DAE}"/>
          </msink:context>
        </emma:interpretation>
      </emma:emma>
    </inkml:annotationXML>
    <inkml:traceGroup>
      <inkml:annotationXML>
        <emma:emma xmlns:emma="http://www.w3.org/2003/04/emma" version="1.0">
          <emma:interpretation id="{22C2327F-BE35-4A76-8E2C-D8055115ED21}" emma:medium="tactile" emma:mode="ink">
            <msink:context xmlns:msink="http://schemas.microsoft.com/ink/2010/main" type="paragraph" rotatedBoundingBox="9364,15035 9831,15035 9831,15615 9364,156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55CA86-FE90-46F7-A032-8C24939CB81D}" emma:medium="tactile" emma:mode="ink">
              <msink:context xmlns:msink="http://schemas.microsoft.com/ink/2010/main" type="line" rotatedBoundingBox="9364,15035 9831,15035 9831,15615 9364,15615"/>
            </emma:interpretation>
          </emma:emma>
        </inkml:annotationXML>
        <inkml:traceGroup>
          <inkml:annotationXML>
            <emma:emma xmlns:emma="http://www.w3.org/2003/04/emma" version="1.0">
              <emma:interpretation id="{A4C4C23B-B323-4BE7-A853-26C673A49268}" emma:medium="tactile" emma:mode="ink">
                <msink:context xmlns:msink="http://schemas.microsoft.com/ink/2010/main" type="inkWord" rotatedBoundingBox="9364,15035 9831,15035 9831,15615 9364,15615"/>
              </emma:interpretation>
              <emma:one-of disjunction-type="recognition" id="oneOf0">
                <emma:interpretation id="interp0" emma:lang="en-US" emma:confidence="1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+</emma:literal>
                </emma:interpretation>
                <emma:interpretation id="interp3" emma:lang="en-US" emma:confidence="0">
                  <emma:literal>3</emma:literal>
                </emma:interpretation>
                <emma:interpretation id="interp4" emma:lang="en-US" emma:confidence="0">
                  <emma:literal>×</emma:literal>
                </emma:interpretation>
              </emma:one-of>
            </emma:emma>
          </inkml:annotationXML>
          <inkml:trace contextRef="#ctx0" brushRef="#br0">3-8 14835,'-16'-7'4902,"16"7"-387,0 0 129,24 25-3483,-12-9-516,14 13 0,-5-1-129,16 11-129,-3 4-129,6 1-129,0 4-129,1-3-129,-1-2-129,-7-10-129,3 3-516,-20-29-1677,2-2-2064,-1-5 0,-17 0-258,14-26-258</inkml:trace>
          <inkml:trace contextRef="#ctx0" brushRef="#br0" timeOffset="202.8004">365-4 12126,'-16'-23'4773,"-9"7"-387,25 16 258,-27 23-1935,3-3-1806,10 19-129,-10 0-258,2 14-129,-5 4-258,0 0-258,4 12-903,-17-6-3354,2-8-258,-4 0 0,-5-5-516</inkml:trace>
        </inkml:traceGroup>
      </inkml:traceGroup>
    </inkml:traceGroup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0:33.1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4073C58-E2B6-4D8B-AFD1-703852589200}" emma:medium="tactile" emma:mode="ink">
          <msink:context xmlns:msink="http://schemas.microsoft.com/ink/2010/main" type="writingRegion" rotatedBoundingBox="7298,8211 9392,8211 9392,8732 7298,8732"/>
        </emma:interpretation>
      </emma:emma>
    </inkml:annotationXML>
    <inkml:traceGroup>
      <inkml:annotationXML>
        <emma:emma xmlns:emma="http://www.w3.org/2003/04/emma" version="1.0">
          <emma:interpretation id="{7D941826-CB22-4349-94E9-54F65E3EDB58}" emma:medium="tactile" emma:mode="ink">
            <msink:context xmlns:msink="http://schemas.microsoft.com/ink/2010/main" type="paragraph" rotatedBoundingBox="7298,8211 9392,8211 9392,8732 7298,87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2C0643-135A-4DDA-8F2F-90901E03899F}" emma:medium="tactile" emma:mode="ink">
              <msink:context xmlns:msink="http://schemas.microsoft.com/ink/2010/main" type="inkBullet" rotatedBoundingBox="8947,8217 9392,8217 9392,8688 8947,8688"/>
            </emma:interpretation>
            <emma:one-of disjunction-type="recognition" id="oneOf0">
              <emma:interpretation id="interp0" emma:lang="en-US" emma:confidence="1">
                <emma:literal>x</emma:literal>
              </emma:interpretation>
              <emma:interpretation id="interp1" emma:lang="en-US" emma:confidence="0">
                <emma:literal>X</emma:literal>
              </emma:interpretation>
              <emma:interpretation id="interp2" emma:lang="en-US" emma:confidence="0">
                <emma:literal>3</emma:literal>
              </emma:interpretation>
              <emma:interpretation id="interp3" emma:lang="en-US" emma:confidence="0">
                <emma:literal>*</emma:literal>
              </emma:interpretation>
              <emma:interpretation id="interp4" emma:lang="en-US" emma:confidence="0">
                <emma:literal>XO</emma:literal>
              </emma:interpretation>
            </emma:one-of>
          </emma:emma>
        </inkml:annotationXML>
        <inkml:trace contextRef="#ctx0" brushRef="#br0">447 1428 12126,'-11'-62'4902,"8"41"-258,3 21 258,0 0-2451,-16-15-1290,16 15-387,-11 20-387,0 3 129,-6 5-258,-5 10-129,-4 6 0,-8 4-258,-2 9-129,-5-11-387,11 15-1161,-14-13-2838,8-5-258,4-8-129,7-5-129</inkml:trace>
        <inkml:trace contextRef="#ctx0" brushRef="#br0" timeOffset="-218.4004">72 1444 12900,'0'-16'4902,"23"18"-387,0 12 258,14 11-3612,-10-5-387,16 17 0,-6-1-258,7 8-258,-3 0-129,-2-1 0,-5 0-258,-5-11-129,-4 2-516,-25-34-1290,23 17-2451,-23-17-258,0 0-129,14-21-129</inkml:trace>
      </inkml:traceGroup>
      <inkml:traceGroup>
        <inkml:annotationXML>
          <emma:emma xmlns:emma="http://www.w3.org/2003/04/emma" version="1.0">
            <emma:interpretation id="{701537A9-6601-4FAB-BCEA-A6EBE4BD2FC4}" emma:medium="tactile" emma:mode="ink">
              <msink:context xmlns:msink="http://schemas.microsoft.com/ink/2010/main" type="line" rotatedBoundingBox="7298,8211 7757,8211 7757,8732 7298,8732"/>
            </emma:interpretation>
          </emma:emma>
        </inkml:annotationXML>
        <inkml:traceGroup>
          <inkml:annotationXML>
            <emma:emma xmlns:emma="http://www.w3.org/2003/04/emma" version="1.0">
              <emma:interpretation id="{704F0AD1-8A0A-4946-9D4D-223A3264AF15}" emma:medium="tactile" emma:mode="ink">
                <msink:context xmlns:msink="http://schemas.microsoft.com/ink/2010/main" type="inkWord" rotatedBoundingBox="7298,8211 7757,8211 7757,8732 7298,8732"/>
              </emma:interpretation>
              <emma:one-of disjunction-type="recognition" id="oneOf1">
                <emma:interpretation id="interp5" emma:lang="en-US" emma:confidence="1">
                  <emma:literal>x</emma:literal>
                </emma:interpretation>
                <emma:interpretation id="interp6" emma:lang="en-US" emma:confidence="0">
                  <emma:literal>X</emma:literal>
                </emma:interpretation>
                <emma:interpretation id="interp7" emma:lang="en-US" emma:confidence="0">
                  <emma:literal>+</emma:literal>
                </emma:interpretation>
                <emma:interpretation id="interp8" emma:lang="en-US" emma:confidence="0">
                  <emma:literal>*</emma:literal>
                </emma:interpretation>
                <emma:interpretation id="interp9" emma:lang="en-US" emma:confidence="0">
                  <emma:literal>×</emma:literal>
                </emma:interpretation>
              </emma:one-of>
            </emma:emma>
          </inkml:annotationXML>
          <inkml:trace contextRef="#ctx0" brushRef="#br0" timeOffset="421.2007">1777 1352 13287,'2'-16'4644,"-2"16"-129,0 0 129,0 0-3483,4 9-258,-4-9-129,27 39-129,-11-11-129,12 9 0,0 4-258,8 4 0,1-1-129,1 1-129,-3-6 0,-6-7-129,1-4-129,-12-12-387,8 8-645,-26-24-2838,0 0-774,13-15 0,-11-1-129</inkml:trace>
          <inkml:trace contextRef="#ctx0" brushRef="#br0" timeOffset="624.001">2110 1394 14190,'-12'-41'4902,"12"41"-129,0 0 129,0 0-3225,-34 0-774,21 15-387,-10 8-129,-3 12-129,-8 10-258,-7 3-387,4 21-1548,-8-10-2709,-3-2-387,0-2-129,0-7-258</inkml:trace>
        </inkml:traceGroup>
      </inkml:traceGroup>
    </inkml:traceGroup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17.13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5062A4D-3986-43FE-A5CE-EE7271830A2C}" emma:medium="tactile" emma:mode="ink">
          <msink:context xmlns:msink="http://schemas.microsoft.com/ink/2010/main" type="inkDrawing" rotatedBoundingBox="5713,10977 8649,10857 8722,12650 5786,12769" semanticType="callout" shapeName="Other">
            <msink:sourceLink direction="to" ref="{52C21EBC-A5C1-427D-9396-7050F8899778}"/>
            <msink:sourceLink direction="to" ref="{6BA1EAFC-A57C-4B6C-B807-03ADAAE988BC}"/>
          </msink:context>
        </emma:interpretation>
      </emma:emma>
    </inkml:annotationXML>
    <inkml:trace contextRef="#ctx0" brushRef="#br0">-6 297 8256,'0'-23'4257,"0"23"258,0 0-387,0 0-1548,0 0-516,0 0-645,0 0-387,0 0-258,0 0-129,0 27-129,2-4-129,10 15-258,-3 6 387,5 15-387,-1 1 129,1 13 0,-5 2-129,2 12 129,-6-3-129,2 5 259,-3-6-388,3 1 0,-4-8 0,4-3 0,-1-7 0,1-13 0,0-6 0,0-10 0,0-7 0,0-3 0,1-6 0,-1-5 0,-7-16 0,14 29 0,-14-29 0,14 19 0,-14-19 0,9 16 0,-9-16 0,0 0 0,4 20 0,-4-20 0,0 0 0,0 16 0,0-16 0,0 0 0,0 0 0,0 0 0,0 0 0,0 0 0,0 0 0,0 0 0,0 0 0,-2 16 0,2-16 0,0 0 0,0 0 0,0 0 0,0 0 0,0 0 0,14 5 0,-14-5 0,28 0 0,-8 2 0,7-2 0,3 0 0,6 2 0,3 0 0,5-1 0,2 3 0,2 1 0,0 1 0,2-3 0,-4 2 0,1 1 0,-1-3 0,-2 1 0,6-2 0,0 1 0,7-1 0,2 2 0,5-1 0,5 1 0,4-1 0,0 3 0,-4 1 0,-3-2 0,-4 2 0,-3-2 0,-6 1 0,-1-1 0,-6-1 0,2-3 0,-1-1 0,-1 0 0,2 0 0,-2 0 0,0 0 0,-1 0 0,-3-1 0,-1-1 0,-3 2 0,-4 0 0,-2 0 0,-4 0 0,-1 0 0,-2 0 0,1 0 0,1 0 0,1 0 0,4 0 0,2 0 0,4 0 0,-3 0 0,1 0 0,-4 0 0,-6 0 0,-1 0 0,-7 0 0,-18 0 0,23 0 0,-23 0 0,0 0 0,18 0 0,-18 0 0,0 0 0,21-14 0,-21 14 0,15-27 0,-6 6 0,1-8 0,-1-6 0,2-13 0,1-15 0,1-19 0,4-14 0,1-14 0,2-7 0,-2-6 0,-1-2 0,-2 1 0,-3 8 0,-5 13 0,-5 11 0,-2 6 0,-5 13 0,-4 6 0,-2 8 0,0 7 0,1 10 0,3 8 0,-2 4 0,9 30 0,-9-34 0,9 34-3871,0 0-1289,12 30-129,-10 8-258</inkml:trace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22.79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D51859F-B790-4770-BD26-3DC00B7A4D4B}" emma:medium="tactile" emma:mode="ink">
          <msink:context xmlns:msink="http://schemas.microsoft.com/ink/2010/main" type="inkDrawing" rotatedBoundingBox="7153,11148 10254,10829 10457,12792 7355,13112" semanticType="callout" shapeName="Other">
            <msink:sourceLink direction="to" ref="{52C21EBC-A5C1-427D-9396-7050F8899778}"/>
            <msink:sourceLink direction="to" ref="{F3B95CA6-4876-44F7-93E5-334561A2FBF1}"/>
          </msink:context>
        </emma:interpretation>
      </emma:emma>
    </inkml:annotationXML>
    <inkml:trace contextRef="#ctx0" brushRef="#br0">109 252 9933,'-10'-28'4386,"1"6"-258,9 22-387,0 0-1548,0 0-903,0 0-645,-14 9-387,12 12-129,-2 4 0,2 9 0,-1 4 258,1 11-129,-5 1 0,7 7 0,-7 2 0,7 7 0,-5 1 0,5 6-129,-4 2-129,4 1 258,0-1 0,0 1 0,0-4 0,0-5 0,0-5-129,2-1 129,-2-11 0,0 0-129,0-9 258,-6 1-387,-1-3 258,4 0-258,-4-3 258,3 3-258,1-3 129,3 1-258,-2-1 129,2 1 129,0-3-258,0-2 258,2-4 0,-1-1-129,1-2 0,2-7 0,-1-2 0,-3-16 0,9 19 0,-9-19-129,14 16 258,-14-16-129,23 2 0,-7-2 0,2 0 0,4 0 0,3 0 129,3 0-129,4 0 0,2 0 0,3 0 0,4 0 0,7 0 0,5 4 0,8-1 0,10-1 0,13-2 0,12 0 0,9 0 0,9-4 0,1-3 0,6 0 0,-4 0 129,-1 0-129,-6 0 0,-5 1 0,-3 3 129,-1 1-129,-1-1 130,-4-1-130,-2-1 0,-3-1 0,-4 1 0,-9 0 0,-5 1 0,-12-3 0,-10 3 0,-6 1 0,-10-2 0,-8 3 0,-8 0 0,-19 2 0,22-4 0,-22 4 0,0 0 0,0 0 0,0 0 0,0 0 0,0 0 0,14-16 0,-14 16 0,5-21 0,-5 21 0,9-35 0,-3 8 0,4-7 0,3-9 0,3-6 0,2-14 0,1-8 0,1-16 0,1-14 0,0-12 0,-3-9 0,-2-5 0,-3-2 0,-3 1 0,-3 7 0,-3 10 0,0 12 0,-4 10 0,0 12 0,0 10 0,-2 6 0,-2 13 0,-3 5 0,5 11 0,-7 2 0,9 30-1033,0 0-3869,0 0-129,-3 23 0,-2 15-387</inkml:trace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19.04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DBB9520-DD39-49DF-A01B-7C3B7506BDEC}" emma:medium="tactile" emma:mode="ink">
          <msink:context xmlns:msink="http://schemas.microsoft.com/ink/2010/main" type="inkDrawing" rotatedBoundingBox="6878,14939 9582,16758 8766,17972 6062,16153" semanticType="callout" shapeName="Other">
            <msink:sourceLink direction="with" ref="{8BDCB793-1ED8-4E14-9954-C901E67DBDF5}"/>
          </msink:context>
        </emma:interpretation>
      </emma:emma>
    </inkml:annotationXML>
    <inkml:trace contextRef="#ctx0" brushRef="#br0">39 6 10707,'-27'-9'4386,"11"9"129,16 0-387,-1 20-2709,1-20-516,0 0-258,-4 21-129,4-21-387,11 18 258,7-5-387,3-5 258,9 3-258,7-2 258,11 4-129,8-5 129,13 3-129,6-6 129,14 4-129,7-3 129,10-1 0,3-3-129,7 1 129,-4-3-129,3 0 0,-6 0 129,1-1 0,-12-5-129,-4-1 0,-3 0 0,-4 2 0,-5-1 0,-7 5 0,-10 1-129,-10 0 129,-3 0 0,-16 3-129,-8 1 0,-7 3 129,-21-7-129,22 9 129,-22-9-129,0 0 0,0 0 129,0 0-129,0 0 129,0 0-129,0 0 0,0 0 129,0 0-129,0 0 129,0 0-129,0 0 0,0 0 0,19 0 0,-19 0 130,0 0-130,20-4 0,-20 4 0,16-7 0,-16 7 0,0 0 0,20-5 0,-20 5 0,0 0 0,0 0 0,17 0 0,-17 0 0,0 0 0,22 19 0,-22-19 0,21 30 0,-9-8 0,-3 4 0,0 12 0,-2 5 0,0 15 0,1 4 0,0 17 0,1 6 0,4 9 0,-4 8 0,5 3 0,0 0 0,0 3 0,2 1 0,2-3 0,-2-1 0,-2-1 0,1-7 0,-3-6 0,-3-7 0,0-13 0,-4-11 0,-1-10 0,-2-9 0,-1-14 0,-1-9 0,0-18 0,2 19 0,-2-19 0,0 0 0,-9 0-3613,9 0-1676,-26-30-258,8 7-129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18.03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B730FD2-B913-447D-8CE1-CCE5B2A82B79}" emma:medium="tactile" emma:mode="ink">
          <msink:context xmlns:msink="http://schemas.microsoft.com/ink/2010/main" type="inkDrawing" rotatedBoundingBox="6322,16014 6555,17534 6495,17543 6262,16023" semanticType="callout" shapeName="Other">
            <msink:sourceLink direction="with" ref="{F8700857-0116-40F1-B004-4D2B28C70378}"/>
            <msink:sourceLink direction="with" ref="{95FCB2B4-FDB1-462C-8884-C28D015B832F}"/>
          </msink:context>
        </emma:interpretation>
      </emma:emma>
    </inkml:annotationXML>
    <inkml:trace contextRef="#ctx0" brushRef="#br0">-8-17 10191,'0'-16'4773,"0"16"129,0 0-516,0 16-1548,13 16-1677,-12-1-387,12 20 0,-8 4-258,8 16-129,-4 4 0,5 11 0,0-1-129,2 4 0,0 0-129,0-2-129,0-7 129,0-5-129,2-8 129,-4-4-129,-1-8 129,-3-4-129,-3-1 129,0-4-129,-5-1 130,0-4-130,-2 0 0,-2-6-130,-1-1 1,-4-7-129,5-6 0,2-21-258,-7 25-387,7-25-903,-4-11-2064,1-10-1161,-1-6 0,0-8-258,-3-8 0</inkml:trace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24.72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8570D0E-6B40-42EC-B1CE-35B755B25631}" emma:medium="tactile" emma:mode="ink">
          <msink:context xmlns:msink="http://schemas.microsoft.com/ink/2010/main" type="inkDrawing" rotatedBoundingBox="8327,14992 10934,16685 10085,17993 7478,16299" semanticType="callout" shapeName="Other">
            <msink:sourceLink direction="with" ref="{5239BE5A-D247-4D2E-90BB-97BAD8C52880}"/>
          </msink:context>
        </emma:interpretation>
      </emma:emma>
    </inkml:annotationXML>
    <inkml:trace contextRef="#ctx0" brushRef="#br0">44 159 6192,'-18'-55'4773,"7"32"-387,11 23 129,-9-23-1677,2 7-645,7 16-1032,9-7-258,13 7-258,1 0-129,16 0-129,7 1 0,20 5 0,12-5-129,18 5 0,9-6-129,13 0 129,3-2-129,5-3-129,-2-2 129,-1-1 0,-9 1-129,-9 2 129,-7 1 0,-9 4 0,-11 0-129,-10 2 129,-10 2-129,-13 3 129,-8 0-129,-10-2 129,-8 1-129,-19-6 0,20 9 0,-20-9 129,0 0-129,0 0 0,16 7 0,-16-7 0,0 0 129,23 3-129,-23-3 129,36 0-129,-13 0 129,3-2-129,1 1 0,3-5 129,-5 3-129,-2 1 0,-3 0-129,-20 2 258,21-2-258,-21 2 258,0 0-129,0 0 0,0 0 0,0 0 0,18-1 0,-18 1 129,21-4-129,-21 4 129,32-3-129,-14 1 129,2 0-129,-4 0 129,0 0-129,0 2 0,-16 0 0,26-1 129,-26 1-129,20 0 0,-20 0 0,16 0 130,-16 0-130,0 0 0,0 0 0,9 14 0,-9-14 0,0 19 0,0-19 0,0 34 0,0-11 0,0 6 0,0 3 0,0 11 0,0 6 0,2 12 0,1 10 0,1 11 0,-1 7 0,3 9 0,-3 1 0,1 6 0,-1-3 0,3-3 0,-3-10 0,6 0 0,-3-9 0,1 2 0,0-6 0,2-1 0,-2-4 0,0-3 0,-2-4 0,-1-7 0,1-7 0,-3-13 0,1-7 0,-3-12 0,0-18 0,0 0 0,0 0 0,0 0 0,-14-16-3871,2-7-1418,3 2-129,-5-10-258</inkml:trace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2:21.9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40ED96A-C740-4D03-B644-4B5601DDE88D}" emma:medium="tactile" emma:mode="ink">
          <msink:context xmlns:msink="http://schemas.microsoft.com/ink/2010/main" type="writingRegion" rotatedBoundingBox="9205,16346 9868,16346 9868,17082 9205,17082">
            <msink:destinationLink direction="with" ref="{BC48176D-6432-42FA-A57E-C571C765D136}"/>
          </msink:context>
        </emma:interpretation>
      </emma:emma>
    </inkml:annotationXML>
    <inkml:traceGroup>
      <inkml:annotationXML>
        <emma:emma xmlns:emma="http://www.w3.org/2003/04/emma" version="1.0">
          <emma:interpretation id="{76066478-2A32-4CBF-AF43-2C49FF4704D6}" emma:medium="tactile" emma:mode="ink">
            <msink:context xmlns:msink="http://schemas.microsoft.com/ink/2010/main" type="paragraph" rotatedBoundingBox="9205,16346 9868,16346 9868,17082 9205,170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B3525E-1C82-4D98-B228-06AB958E5615}" emma:medium="tactile" emma:mode="ink">
              <msink:context xmlns:msink="http://schemas.microsoft.com/ink/2010/main" type="line" rotatedBoundingBox="9205,16346 9868,16346 9868,17082 9205,17082"/>
            </emma:interpretation>
          </emma:emma>
        </inkml:annotationXML>
        <inkml:traceGroup>
          <inkml:annotationXML>
            <emma:emma xmlns:emma="http://www.w3.org/2003/04/emma" version="1.0">
              <emma:interpretation id="{A5774DAD-0780-416D-A10F-8C9393CCA5E3}" emma:medium="tactile" emma:mode="ink">
                <msink:context xmlns:msink="http://schemas.microsoft.com/ink/2010/main" type="inkWord" rotatedBoundingBox="9205,16346 9868,16346 9868,17082 9205,17082"/>
              </emma:interpretation>
              <emma:one-of disjunction-type="recognition" id="oneOf0">
                <emma:interpretation id="interp0" emma:lang="en-US" emma:confidence="1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4</emma:literal>
                </emma:interpretation>
              </emma:one-of>
            </emma:emma>
          </inkml:annotationXML>
          <inkml:trace contextRef="#ctx0" brushRef="#br0">662 64 12126,'1'-48'4773,"-1"48"-387,0-21 258,0 21-2709,0 0-516,0 0-258,0 0-258,-14 0-129,14 0-258,-30 32-386,7 0-130,-2 10 0,-11 10 0,-3 8 0,-9 3 0,-2 3 0,-3-1 0,-2-6 0,3-4 0,-5-16-904,20 6-2708,-7-19-1419,4-2 129,8-10-516,4-2 387</inkml:trace>
          <inkml:trace contextRef="#ctx0" brushRef="#br0" timeOffset="-280.8005">76-14 16125,'2'-20'4773,"2"-1"129,-4 21-387,0 0-3612,0 0-516,16 12 0,5 13-129,2 5 0,9 8-129,4 6 1,7 6-130,1 2 0,-1-1 0,-1-1 0,-4-9-130,-3-2-257,-6-12 0,-1-1-129,-8-15-387,10 3-258,-30-14-903,36-3-1935,-19-4-774,-17 7 387,24-25-516,-19 7 0</inkml:trace>
        </inkml:traceGroup>
      </inkml:traceGroup>
    </inkml:traceGroup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23.69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239BE5A-D247-4D2E-90BB-97BAD8C52880}" emma:medium="tactile" emma:mode="ink">
          <msink:context xmlns:msink="http://schemas.microsoft.com/ink/2010/main" type="inkDrawing" rotatedBoundingBox="7719,16114 7800,17649 7713,17654 7631,16119" semanticType="verticalRange" shapeName="Other">
            <msink:sourceLink direction="with" ref="{E4C66B44-5F5C-41DF-9F14-3DEE1E897745}"/>
            <msink:destinationLink direction="with" ref="{F8570D0E-6B40-42EC-B1CE-35B755B25631}"/>
          </msink:context>
        </emma:interpretation>
      </emma:emma>
    </inkml:annotationXML>
    <inkml:trace contextRef="#ctx0" brushRef="#br0">42 22 8772,'-7'-17'4257,"7"17"258,0 0-258,-16-6-1677,16 28-774,-3 1-516,3 30-258,-6 4-258,6 23 0,-7 7-258,7 18 129,-3-3-258,3 8-129,0-2 0,0-1 0,3-11 0,6 0-128,0-12-130,2-4 0,-2-9 0,3-9 0,-1-10 0,-1-9 0,1-8 0,-4-12 0,2-3 0,-9-20 0,9 18 0,-9-18 0,0 0-646,0-22-386,0 22-1032,0-42-1677,-2 6-1161,-5-5 129,-2-9-516,0-1 0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0:04.30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953734"/>
      <inkml:brushProperty name="fitToCurve" value="1"/>
    </inkml:brush>
  </inkml:definitions>
  <inkml:traceGroup>
    <inkml:annotationXML>
      <emma:emma xmlns:emma="http://www.w3.org/2003/04/emma" version="1.0">
        <emma:interpretation id="{83118364-08B1-4808-86B6-C2C2B32B2751}" emma:medium="tactile" emma:mode="ink">
          <msink:context xmlns:msink="http://schemas.microsoft.com/ink/2010/main" type="writingRegion" rotatedBoundingBox="1638,691 22529,993 22365,12340 1474,12038"/>
        </emma:interpretation>
      </emma:emma>
    </inkml:annotationXML>
    <inkml:traceGroup>
      <inkml:annotationXML>
        <emma:emma xmlns:emma="http://www.w3.org/2003/04/emma" version="1.0">
          <emma:interpretation id="{41DD284A-35A5-4418-B6D3-E8F757A8559B}" emma:medium="tactile" emma:mode="ink">
            <msink:context xmlns:msink="http://schemas.microsoft.com/ink/2010/main" type="paragraph" rotatedBoundingBox="1606,906 17059,662 17085,2290 1632,25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5AF21B-BC11-4447-9D2B-C4A91CA127B5}" emma:medium="tactile" emma:mode="ink">
              <msink:context xmlns:msink="http://schemas.microsoft.com/ink/2010/main" type="line" rotatedBoundingBox="1606,906 17059,662 17085,2290 1632,2534"/>
            </emma:interpretation>
          </emma:emma>
        </inkml:annotationXML>
        <inkml:traceGroup>
          <inkml:annotationXML>
            <emma:emma xmlns:emma="http://www.w3.org/2003/04/emma" version="1.0">
              <emma:interpretation id="{FA5B67C6-7864-4E0D-98FC-C008E9B695FE}" emma:medium="tactile" emma:mode="ink">
                <msink:context xmlns:msink="http://schemas.microsoft.com/ink/2010/main" type="inkWord" rotatedBoundingBox="1606,906 9172,786 9192,2061 1626,2181"/>
              </emma:interpretation>
              <emma:one-of disjunction-type="recognition" id="oneOf0">
                <emma:interpretation id="interp0" emma:lang="en-US" emma:confidence="0">
                  <emma:literal>Aimers</emma:literal>
                </emma:interpretation>
                <emma:interpretation id="interp1" emma:lang="en-US" emma:confidence="0">
                  <emma:literal>ADDERS</emma:literal>
                </emma:interpretation>
                <emma:interpretation id="interp2" emma:lang="en-US" emma:confidence="0">
                  <emma:literal>Aimers-</emma:literal>
                </emma:interpretation>
                <emma:interpretation id="interp3" emma:lang="en-US" emma:confidence="0">
                  <emma:literal>Aimers.</emma:literal>
                </emma:interpretation>
                <emma:interpretation id="interp4" emma:lang="en-US" emma:confidence="0">
                  <emma:literal>Aimers!</emma:literal>
                </emma:interpretation>
              </emma:one-of>
            </emma:emma>
          </inkml:annotationXML>
          <inkml:trace contextRef="#ctx0" brushRef="#br0">257 121 7869,'14'-28'4773,"-14"28"0,7-20-258,-7 20-2064,0 0-903,0 0-774,0 32-129,-10-2-129,-3 17-129,-3 2 129,-3 17-387,-5 5 258,1 9-387,-2 4 258,4 0-258,-2-4 0,2-6 0,3-6 0,0-11-129,6-11 129,1-12 0,4-13 0,7-21-129,-16 6 129,14-17-129,2-19 129,0-17-129,5-8 129,6-16 0,7-11 0,3-7 0,6-5-129,3 2 0,-1 1 0,1 9 129,-5 9-129,-4 13 129,-3 12-129,-6 12 129,-3 11 129,-4 9-129,-5 16 0,0 0 129,0 0-129,0 0 129,15 21 0,-10 4 129,2 4-129,2 8 129,0 6 0,3 5 0,1 3 129,1 6-258,-1 2 129,3 7-129,-2-4 129,2 4-258,-2 0 0,4-2 129,-2-5-129,0-1 0,0-6 0,0-8 129,-4-1-129,1-9 0,-4-6 0,-2-6-129,0-3 0,-7-19 0,5 23-258,-5-23-387,0 0-774,0 0-3225,-16-1-129,2-17-387,-2-9 0</inkml:trace>
          <inkml:trace contextRef="#ctx0" brushRef="#br0" timeOffset="199.0114">193 713 9417,'0'0'4773,"-9"-17"-258,9 17-387,0-20-2064,16 20-1419,2-2-258,7 1-516,12 1-903,-1 0-3225,6-4-129,12 0-129,-5-10-774</inkml:trace>
          <inkml:trace contextRef="#ctx0" brushRef="#br0" timeOffset="1204.0689">1129 511 7869,'67'-20'4515,"-30"20"258,4 0-645,-7 0-1806,23 13-774,-12-6-516,15 12-516,-8-1 0,3 9-258,-7 1 0,0 6 0,-7-4-258,-6 4 129,-8-2 0,-4 0 0,-12 0 0,-8-4 0,-4-3 0,-19 0 0,-12-3 0,-9-3-129,-12 1 0,-10-2-129,-8-4 0,-5-4-129,-2 1 0,-4-7 129,7 1-258,0-5 129,13 0 0,3-4-129,17 3-258,-1-15-774,27 16-1161,16 0-1806,-25-18-129,25 18-258,0 0-258</inkml:trace>
          <inkml:trace contextRef="#ctx0" brushRef="#br0" timeOffset="778.0445">1262 573 8385,'0'-25'4644,"0"25"-129,16 7-129,0 20-2580,-12-1-645,10 19-387,-9-2-129,9 8-258,-7 1-129,2 3-129,-3-3 0,-1-4-129,0-6-258,-5-12-258,4 3-258,-4-33-1032,0 21-2451,0-21-387,0 0 0,-21-5-516</inkml:trace>
          <inkml:trace contextRef="#ctx0" brushRef="#br0" timeOffset="1904.1089">1936 525 7998,'29'-25'4644,"-1"25"0,11 12-129,16 15-2322,-14-11-387,23 18-645,-10-7-387,10 5-258,-9-2-129,2 2-129,-9-4 0,-2 1-129,-9-6 129,-6 0-129,-10-2 0,-7 3 129,-12-3-129,-2 4 0,-18-4-129,-10 4 0,-13 0 0,-11 0-258,-8 0 0,-15-7-129,2 1-258,-11-10-129,12 7-387,-10-16-774,23 2-2709,6 0 0,6-2-258,17 0-387</inkml:trace>
          <inkml:trace contextRef="#ctx0" brushRef="#br0" timeOffset="1574.09">2048 628 9030,'20'-7'4773,"12"2"129,-16 5-387,0 3-1935,5 26-1677,-12-8-129,14 18-129,-10-2-258,3 6-129,-6 0-129,1 1-129,-2 1-129,-6-10-129,3 3-258,-8-17-258,2 6-903,-18-25-1290,18-2-1548,-25-8-258,7-15-129,-1-5-129</inkml:trace>
          <inkml:trace contextRef="#ctx0" brushRef="#br0" timeOffset="2512.1437">2822 692 9933,'11'-18'5031,"10"8"-387,-21 10 0,16 16-2580,-16-16-1161,14 41-258,-8-13-129,4 11-129,-4 4-129,1 3 0,-6-1-258,1 1 129,-2-2-258,0-8 0,0-4-129,0-9 0,0-5-258,0-18 0,0 0-258,-18 0 0,18 0 0,-7-45-129,6 13 129,-10-18 0,6 4 129,-8-12 258,6 6 129,-2-3 129,-2 3 387,6 11 0,-2-1 129,7 17 387,0-4 0,12 19 258,3-8-129,15 16-129,0-9 0,15 10-129,3-7-129,12 7 0,2-6-258,4 3 0,-7 0-129,-4 1-258,-7 3 0,-12 0-129,-8 3-387,-28-3-516,7 29-1935,-19-8-1548,-20-1-258,-7 6-129,-9-1-129</inkml:trace>
          <inkml:trace contextRef="#ctx0" brushRef="#br0" timeOffset="2925.1673">2859 1133 5418,'-10'20'4386,"-3"1"0,13-21-129,13 9-1935,13 7-1032,-1-11-129,18 6-387,3-6-387,9-3-516,15 5-774,-8-7-1677,5-2-1548,8 1-387,-14-12-129,4 8-387</inkml:trace>
          <inkml:trace contextRef="#ctx0" brushRef="#br0" timeOffset="2721.1556">2930 859 10191,'22'23'4644,"3"-17"-129,0 1-774,-4-7-2193,18 7-645,-7-7-387,4 5-516,-1 1-258,-12-6-645,9 9-1290,-32-9-1806,18 10-516,-18-10-387,-11 18 129</inkml:trace>
          <inkml:trace contextRef="#ctx0" brushRef="#br0" timeOffset="3892.2225">3975 655 12126,'5'-39'4773,"-5"39"-129,2-18 129,-2 18-3483,0 0-516,0 19-129,3 12-258,-1-1 0,7 13-129,-2 3 0,0 5-129,0 3-129,0-1 129,0-3-129,2-2 0,-2-7-129,-1-6 129,1-6 0,-3-10 0,-4-19-129,1 22 0,-1-22 129,0 0-129,-12-13 129,-2-6-129,-2-6 0,-2-11 0,0-6 0,0-14 0,4-2 129,3-4-129,6-1 129,5 1 0,0 2 0,11 8 0,6 7 129,10 13-129,5 6 129,6 8-129,4 4 129,8 7 0,3 5-129,4 2 129,-2 3-129,-3 10 0,-4-1 129,-9 8 0,-7-1-129,-14 5 0,-16 2 0,-9 1-129,-22 0 0,-15-1 0,-6 5-129,-12-10 0,-4 2 0,-2-7-129,10 0 129,4-9 129,13 4-129,11-6 258,9 0 0,21-5 129,-6 20 0,15-6 258,14-1-129,16 8 129,2-3 0,16 9-129,2-3 129,9 5 0,-1-1-258,-1 1 129,-4-1-129,-8-1 0,-6-4-129,-13-3 0,-5-3-129,-13-6-129,-17-11-258,0 0-516,23 29-1677,-23-29-2322,0 0 258,-11 5-516,11-5-516</inkml:trace>
          <inkml:trace contextRef="#ctx0" brushRef="#br0" timeOffset="4361.2494">5101 616 9288,'33'-29'4773,"-33"29"-387,15-18 0,-15 18-2838,-16 0-645,16 0-258,-32 11-129,12 0-387,-1 1-129,-1 2 0,6 4 0,4 0 0,5 3-129,7 4 258,3 2-129,17 3 129,3-1 129,13 4 129,-1-6 0,11 7 129,-3-9-129,5 7 129,-12-11-129,1 6 0,-10-8-129,-8 4 129,-13 1-258,-6 1 0,-18-2 0,-12 0 0,-10-4-129,-8 1 129,-3-4-258,-6-5 0,2-3-129,0-8 0,8 4-258,-1-6-387,18 2-645,-9-9-2709,18-1-516,3-1-258,18 11-129</inkml:trace>
          <inkml:trace contextRef="#ctx0" brushRef="#br0" timeOffset="4803.2746">6280 662 11223,'53'-9'4902,"-21"7"0,7 2-129,-5-11-2838,34 13-774,-1-2-258,21 6-258,0-6-129,14 1-129,-1-1 0,4 0-129,-5-3-129,-8-3 0,-10-1-129,-9-2 0,-14 4-129,-13-2-129,-10 7-258,-20-12-1419,-16 12-2838,0 0-387,0 0-129,-27 0-387</inkml:trace>
        </inkml:traceGroup>
        <inkml:traceGroup>
          <inkml:annotationXML>
            <emma:emma xmlns:emma="http://www.w3.org/2003/04/emma" version="1.0">
              <emma:interpretation id="{58555E6C-74B2-4EA2-8EFC-17BE37648E65}" emma:medium="tactile" emma:mode="ink">
                <msink:context xmlns:msink="http://schemas.microsoft.com/ink/2010/main" type="inkWord" rotatedBoundingBox="10120,853 12691,813 12715,2359 10145,2399"/>
              </emma:interpretation>
              <emma:one-of disjunction-type="recognition" id="oneOf1">
                <emma:interpretation id="interp5" emma:lang="en-US" emma:confidence="1">
                  <emma:literal>Half</emma:literal>
                </emma:interpretation>
                <emma:interpretation id="interp6" emma:lang="en-US" emma:confidence="0">
                  <emma:literal>Halt</emma:literal>
                </emma:interpretation>
                <emma:interpretation id="interp7" emma:lang="en-US" emma:confidence="0">
                  <emma:literal>half</emma:literal>
                </emma:interpretation>
                <emma:interpretation id="interp8" emma:lang="en-US" emma:confidence="0">
                  <emma:literal>halt</emma:literal>
                </emma:interpretation>
                <emma:interpretation id="interp9" emma:lang="en-US" emma:confidence="0">
                  <emma:literal>Haley</emma:literal>
                </emma:interpretation>
              </emma:one-of>
            </emma:emma>
          </inkml:annotationXML>
          <inkml:trace contextRef="#ctx0" brushRef="#br1" timeOffset="77138.4117">8514 568 10707,'-7'-22'4515,"7"22"129,0 0-516,11-25-2580,13 25-516,-4-12-129,16 12-387,-3-4-129,10 4-129,3 0-258,1 0-387,15 16-1032,-12-3-2967,8-6-129,5 0-129,1-3-516</inkml:trace>
          <inkml:trace contextRef="#ctx0" brushRef="#br1" timeOffset="76520.3767">8503 85 11223,'6'-42'4902,"-6"42"-258,0-25 0,0 25-2580,0 0-903,0 9-387,-2 12-387,2 13-129,0 7 0,0 12-129,0 8 0,0 12 0,0 3 0,0 2-129,5 1 129,-1-3-258,3-5 129,-2-7-258,2-3 0,-1-18-258,6 3-258,-12-27-774,14 12-1677,-14-31-1419,0 0-258,0 0-129,0 0-129</inkml:trace>
          <inkml:trace contextRef="#ctx0" brushRef="#br1" timeOffset="76865.3964">8873 103 9417,'15'-67'4902,"-14"44"-129,-1 5-258,0 18-1161,0 0-2064,0 0-516,0 0-129,15 21-129,-7 8-129,10 10 0,-4 7-129,8 13 0,-4 5 0,1 7-129,-1 2 129,-4 1-258,2 3 129,-5-6-258,1 0 129,-3-8-129,0-7 0,-5-9-129,5-6-258,-9-16-258,7 7-1161,-7-32-2838,-9 17 0,9-17-516,-32-1 129</inkml:trace>
          <inkml:trace contextRef="#ctx0" brushRef="#br1" timeOffset="77736.4457">9740 504 9546,'-9'-16'4515,"-7"1"-387,16 15-516,0 0-2193,-34-28-258,34 28 0,-34-16-516,15 10-129,-10-4 0,2 6-129,-5-3-129,2 7 0,-4 0 0,4 7-129,-2 7 0,4 11 0,3 4 0,3 6-129,8 6 0,5 6 0,7 2-129,2 1 129,9-2-129,9-5 129,2-6 0,1-5 129,-1-9-129,1-7 129,-3-10-129,0-6 129,-2-2 0,-16 2 0,26-36 0,-10 11 129,-3-8 0,3-3-129,-2-1 129,4-1-129,-4 5 129,-2 4-129,1 2 0,-2 11-129,-11 16 129,17-10-129,-17 10-129,16 14 129,-5 4-129,0 5 0,3 9-129,2-2 0,2 4-129,-8-9-258,8 9-387,-18-34-516,27 35-1806,-27-35-1161,16 7-387,-16-7 0,11-17-129</inkml:trace>
          <inkml:trace contextRef="#ctx0" brushRef="#br1" timeOffset="78052.4641">9846 182 11094,'-9'-121'5031,"4"74"-258,0 8-129,1 18-1806,-8-2-1806,12 23-387,0 0-129,0 0-129,0 21-129,7 15 0,4 8-129,3 13 0,0 9 258,2 12-258,-2 4 0,2 10-129,-3-1 129,-1-2-129,-1-5 129,-1-10-258,-1-6 0,0-16-129,2-4-258,-7-23-258,12 12-1419,-16-37-2709,7 25 129,-7-25-516,0 0 0</inkml:trace>
          <inkml:trace contextRef="#ctx0" brushRef="#br1" timeOffset="78624.4963">10371 536 7998,'43'-16'4773,"-22"12"-129,2 2-258,-3 2-774,-20 0-2451,34 0-129,-34 0-387,37 0-129,-19-2-129,5-3-129,-2-11-129,8-2 258,-4-7-258,1-5 0,-3-7-129,-7-4 0,-1-2-258,-10-1 258,-5-1-258,-2 3 0,-10 2 129,-6 7 0,2 2 258,0 10-129,3 1 129,13 20 0,-17-12 129,17 12 0,0 16-129,14 12 0,0 10 129,7 10-129,1 9 129,4 14-129,-2 7 129,-1 11-258,-5 5 258,-4 4-258,-5 4 129,-2-5 129,-4 0-258,-1-9 0,0-7 0,3-10 129,-1-13-129,-1-10 129,3-8 0,-1-7-129,0-4 129,-1-6-258,-1-4 258,-3-2-387,0-17 129,-5 17-516,5-17-903,-23 15-3225,7-15-129,-5-15-129,-1-4-387</inkml:trace>
          <inkml:trace contextRef="#ctx0" brushRef="#br1" timeOffset="78835.5091">10512 838 7998,'16'-43'4644,"1"31"0,5-1-387,8-4-516,11 17-2838,0-4-258,14 0-387,9 4-1032,-5 0-3483,12-3 0,5-4-258,1-11-387</inkml:trace>
        </inkml:traceGroup>
        <inkml:traceGroup>
          <inkml:annotationXML>
            <emma:emma xmlns:emma="http://www.w3.org/2003/04/emma" version="1.0">
              <emma:interpretation id="{0FAB732D-11E2-4FA1-BCC4-B4B65F1D9F6B}" emma:medium="tactile" emma:mode="ink">
                <msink:context xmlns:msink="http://schemas.microsoft.com/ink/2010/main" type="inkWord" rotatedBoundingBox="13571,941 17063,886 17081,2011 13589,2066"/>
              </emma:interpretation>
              <emma:one-of disjunction-type="recognition" id="oneOf2">
                <emma:interpretation id="interp10" emma:lang="en-US" emma:confidence="1">
                  <emma:literal>Adder</emma:literal>
                </emma:interpretation>
                <emma:interpretation id="interp11" emma:lang="en-US" emma:confidence="0">
                  <emma:literal>Adda</emma:literal>
                </emma:interpretation>
                <emma:interpretation id="interp12" emma:lang="en-US" emma:confidence="0">
                  <emma:literal>Adden</emma:literal>
                </emma:interpretation>
                <emma:interpretation id="interp13" emma:lang="en-US" emma:confidence="0">
                  <emma:literal>Addax</emma:literal>
                </emma:interpretation>
                <emma:interpretation id="interp14" emma:lang="en-US" emma:confidence="0">
                  <emma:literal>adder</emma:literal>
                </emma:interpretation>
              </emma:one-of>
            </emma:emma>
          </inkml:annotationXML>
          <inkml:trace contextRef="#ctx0" brushRef="#br1" timeOffset="79728.5601">12184 71 12255,'10'-16'4515,"-1"-3"-258,-9 19 129,-7 9-2967,5 26-645,-12 3-258,3 17 0,-10 2 0,3 16-387,-7 1 129,4 6-258,-2-3 0,2-1 0,3-8 0,5-8 0,3-12 0,1-10 129,2-12-129,1-10 129,6-16 0,0 0-129,-12-23 129,8-9 0,3-7-129,1-9 129,0-11-129,5-6 129,6-3 0,5-3 0,3 1-129,1 3 129,3 5-129,-2 6 258,-1 8-258,-1 11 129,-5 5-258,1 11 258,-6 5 129,-9 16-129,12-16-129,-12 16 129,0 0 0,0 0 0,23 12-129,-12 6 129,1 7-129,6 7 258,3 9-258,3 7 0,-1 3 129,0 6-129,0 0 0,0 4 0,-2-3 0,1 1-129,-3-6 258,-1 1-258,0-4 129,-4-9 0,2-2-258,-7-9 129,2-3-258,-11-27 0,12 30-258,-12-30-903,0 0-2580,-5-14-774,-8-2-129,-8-6-129</inkml:trace>
          <inkml:trace contextRef="#ctx0" brushRef="#br1" timeOffset="80928.6288">12084 559 9288,'0'-16'4515,"0"16"0,16 0-387,2-7-1806,12 10-1419,0 2-129,18 10-258,6-3-387,4-1-387,12 5-258,-1-11-258,11 11-516,-7-16-387,7 13 129,-14-13 0,5 0 0,-18-6 387,-1-1 387,-15-2 1161,-13-9 258,-8 8 645,-16-13 129,0 23 129,-22-32 258,22 32-258,-46-22-387,25 22-387,-8-1-258,8 6-129,-4 9 0,9 11-129,0 3-129,5 10 0,6 3 0,3 3-129,2 2 129,7-5 0,7-3-129,4-6 129,0-6 0,5-6 129,-2-15 0,3-5-129,-5-12 129,3-13 0,-6-11 0,1-8-129,-6-11 0,0-9-129,-4-6 129,-4-6 0,-1-1-258,-2 1 258,-2 5-258,-8 7 129,1 7-129,-4 12 258,1 10-258,-2 12 0,14 23 0,-20-4 129,13 13-129,3 18 129,4 8 0,0 13-129,11 9 129,5 7-129,5 4 258,8 3-258,6 0 129,6-5-129,9-6 129,4-8-129,10-11 129,5-13-129,7-10 129,1-18-129,1 0 258,-7-18-258,-7-7 129,-10-5 129,-15-5-129,-16 1 129,-16 0-129,-7 6 0,-14 4 0,-11 7 0,-5 8 0,-6 9 0,1 2-129,1 15 129,2 8-129,5 9 129,6 5-129,7 2 129,6 4 0,8-1 0,0-3 0,11-4 0,5-6 129,4-5 0,1-10 0,4-7 0,-2-9 129,5-5-129,-4-20 129,1-7 0,-2-13-129,0-6 0,-4-10 0,-3-6 129,-3-8-129,-6-3-129,-5 1 0,-2 1 0,-7 3 0,-8 7 0,-2 9 0,-1 9-129,-2 11 0,1 12 129,1 9 0,2 14 0,16 2 129,-23 21-129,19 10 129,4 11 0,4 10 0,14 15-129,5 8 129,9 12 0,1 1-129,7 2 0,-3-1 0,0-5-129,-5-8 129,-3-10-129,-4-7 0,-6-18-387,3 0-387,-22-41-1806,23 32-2193,-23-32 129,30 5-387,-12-9-258</inkml:trace>
          <inkml:trace contextRef="#ctx0" brushRef="#br1" timeOffset="81708.6735">14398 713 12642,'25'-16'4773,"-2"16"-387,4 0 129,-2-3-3483,16 3-129,-6-4-129,6-1-387,-9-9 129,0-2-258,-10-7 129,-5 1-258,-11-4 0,-6-1-129,-14 4 0,-13 0-129,-7 5 0,-7 5 0,-2 12-129,-3 1 129,2 9 0,3 10 0,7 8 0,9 5 0,9 7 129,9 5 0,7 3 0,11 2 129,12-6 0,12 2 129,6-10 0,11-1 0,3-13 129,5-5-129,-3-10 129,4-6-129,-4-11 0,-4-10-129,-3-10 129,-4-6 1,-3-7-259,-8-4 0,-3-4 0,-7 2 0,-5 4 0,-11 3 0,-6 8 0,-3 1-130,-10 12-128,-10 3-129,-1 8 129,-8 2-129,4 8 0,-3 1 0,5 0 129,0 7 0,23-7-129,-25 21 258,25-21 0,-4 21 0,4-21 0,13 16 258,3-14 0,10 2 0,3-4 129,6-2-129,5-9 258,2 4-129,1-7 0,1 3 0,-3-1 0,-2 5-129,-5 0 129,-5 7-129,-4 0 0,-4 8 129,-3 10-129,-4 11 0,-2 8 0,-3 13 1,-3 7-130,-3 10 0,-1 12-388,-4-12-1934,-3 12-2451,-4-7-387,4-7-129,1-14-516</inkml:trace>
        </inkml:traceGroup>
      </inkml:traceGroup>
    </inkml:traceGroup>
    <inkml:traceGroup>
      <inkml:annotationXML>
        <emma:emma xmlns:emma="http://www.w3.org/2003/04/emma" version="1.0">
          <emma:interpretation id="{32DFE621-7A83-4220-B0A9-FF5CB5D749C2}" emma:medium="tactile" emma:mode="ink">
            <msink:context xmlns:msink="http://schemas.microsoft.com/ink/2010/main" type="paragraph" rotatedBoundingBox="7166,3160 22492,3163 22491,6857 7165,685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812914D-113D-45FF-9B13-3138809CB8A8}" emma:medium="tactile" emma:mode="ink">
              <msink:context xmlns:msink="http://schemas.microsoft.com/ink/2010/main" type="inkBullet" rotatedBoundingBox="7166,3575 7814,3576 7813,4111 7165,4110"/>
            </emma:interpretation>
            <emma:one-of disjunction-type="recognition" id="oneOf3">
              <emma:interpretation id="interp15" emma:lang="en-US" emma:confidence="0">
                <emma:literal>•</emma:literal>
              </emma:interpretation>
            </emma:one-of>
          </emma:emma>
        </inkml:annotationXML>
        <inkml:trace contextRef="#ctx0" brushRef="#br2" timeOffset="19620.1221">6040 2772 9675,'12'-24'4773,"-12"24"-387,0-25 0,0 25-2193,-30-21-903,14 14-387,-13-5-258,5 6-258,-7 3-129,1 3 0,-4 0-258,-1 12 129,-1 8-129,-1 5 129,-1 7-258,1 5 129,0 4 0,5 3 0,3 4-129,10-1 258,4-3-129,15-3 258,2-5-129,21-1 258,8-12-129,11 0 129,5-12 0,8 2 0,-4-10-129,6-3 0,-7 0-129,0 0 0,-8-2-129,-4-7-258,-3 6 0,-8-15-774,10 18-2193,-15-7-1677,-1-5 0,-3 3-258,-18 9-129</inkml:trace>
      </inkml:traceGroup>
      <inkml:traceGroup>
        <inkml:annotationXML>
          <emma:emma xmlns:emma="http://www.w3.org/2003/04/emma" version="1.0">
            <emma:interpretation id="{AFB7AD6E-1330-43FA-AAD5-ADF9574F6010}" emma:medium="tactile" emma:mode="ink">
              <msink:context xmlns:msink="http://schemas.microsoft.com/ink/2010/main" type="line" rotatedBoundingBox="8840,3160 22492,3163 22491,5516 8839,5513"/>
            </emma:interpretation>
          </emma:emma>
        </inkml:annotationXML>
        <inkml:traceGroup>
          <inkml:annotationXML>
            <emma:emma xmlns:emma="http://www.w3.org/2003/04/emma" version="1.0">
              <emma:interpretation id="{CCD47780-DED1-421F-832E-DAE2AA0A0116}" emma:medium="tactile" emma:mode="ink">
                <msink:context xmlns:msink="http://schemas.microsoft.com/ink/2010/main" type="inkWord" rotatedBoundingBox="8840,3160 22492,3163 22491,5516 8839,5513"/>
              </emma:interpretation>
              <emma:one-of disjunction-type="recognition" id="oneOf4">
                <emma:interpretation id="interp16" emma:lang="en-US" emma:confidence="0">
                  <emma:literal>553÷4+25=20</emma:literal>
                </emma:interpretation>
                <emma:interpretation id="interp17" emma:lang="en-US" emma:confidence="0">
                  <emma:literal>553÷4+25=240</emma:literal>
                </emma:interpretation>
                <emma:interpretation id="interp18" emma:lang="en-US" emma:confidence="0">
                  <emma:literal>553÷4+27=240</emma:literal>
                </emma:interpretation>
                <emma:interpretation id="interp19" emma:lang="en-US" emma:confidence="0">
                  <emma:literal>553÷4+25=250</emma:literal>
                </emma:interpretation>
                <emma:interpretation id="interp20" emma:lang="en-US" emma:confidence="0">
                  <emma:literal>553÷4+27=250</emma:literal>
                </emma:interpretation>
              </emma:one-of>
            </emma:emma>
          </inkml:annotationXML>
          <inkml:trace contextRef="#ctx0" brushRef="#br3" timeOffset="48847.7931">11849 2731 10836,'38'-50'5031,"-21"34"-516,6 3 258,1 8-1677,-5-11-1806,17 16-387,-8-4-258,10 4-258,-8 2-129,0 11 0,-3-1-129,-6 9 129,-7 1-258,-5 4 129,-9 5-129,-7 3 0,-11 1 0,-7 1-129,-5 1 0,-4-3-129,1-2 129,1-9-129,3 0 0,4-7 129,7-3 0,18-13-129,-21 10 0,21-10 129,0 0 0,0 0-129,9-10 258,11-3-129,6-3 129,8-2 0,7-7 129,10 2 0,6-7 0,4 3 129,-2-3-129,-4 3 0,-5-1 0,-8 5 0,-10 0 129,-9 3-258,-14 2 129,-9 18 0,0-25 0,0 25-129,-32-12 129,11 12-129,-2 0 0,-2 5 0,0 11 0,4 4 0,1 7 0,8 5 0,1 5 0,9 7 0,2 4 129,11 2-129,10 2 0,8-4 129,4-4-129,7-3 0,-1-7 0,0-9-129,2-7 0,-7-13-258,1 2-387,-15-21-1677,-1 0-2193,1-9 0,-8-9-258,-5-6-387</inkml:trace>
          <inkml:trace contextRef="#ctx0" brushRef="#br3" timeOffset="49259.8175">11883 2320 8772,'0'0'4515,"0"0"-258,0 0 129,-5-18-516,5 18-2838,10 2-258,13 7 129,-3-9 0,21 7 0,5-7-258,22 5-129,5-5 0,12 0-258,2 0 0,6 0-129,-8-4 1,-8 1-130,-15 1 0,-14-3 0,-12 5-388,-19-7-257,3 12-1290,-20-5-2838,0 0-258,-9 20-129,9-20-258</inkml:trace>
          <inkml:trace contextRef="#ctx0" brushRef="#br3" timeOffset="49627.8385">13254 2567 14835,'32'0'4902,"-8"7"0,-24-7-387,16 27-3870,0-4 0,-4 2-129,8 7-258,-3 3 0,7 3-129,-3-1-129,2 0 0,-2-1-129,-1-8-129,1 1-258,-21-29-387,32 37-903,-32-37-1935,16 0-903,-16 0-258,23-25-129,-8 6 129</inkml:trace>
          <inkml:trace contextRef="#ctx0" brushRef="#br3" timeOffset="49915.855">13662 2745 11223,'2'-55'5160,"-2"33"-645,0 6 387,0 16-1677,-16-9-1677,16 9-516,-2 18-387,2 11-128,-4 3-517,2 18 0,-8 12 0,3 20 0,-8 8 0,-1 12 0,-5 4 0,2 3 0,-6-1 0,0-3 0,2-9 0,1-15 0,3-10 0,1-16 0,5-11 0,1-10 0,7-7 0,5-27 0,-7 25 0,-9-31-646,16 6-4256,-13-21-258,6 0 0,0-8-129</inkml:trace>
          <inkml:trace contextRef="#ctx0" brushRef="#br3" timeOffset="50215.8722">14135 2775 12900,'27'-18'5160,"-11"11"-516,0 4 129,5 3-2322,-5 0-1806,16 0-129,0 0-129,7 3-129,4-1 0,5 0-258,0-2 129,-2 0-387,0 0-258,-17-9-1548,-1 0-2451,-6-2-387,-22 11-129,14-26-129</inkml:trace>
          <inkml:trace contextRef="#ctx0" brushRef="#br3" timeOffset="50423.8841">14482 2587 14835,'-39'-11'5031,"23"11"-129,16 0 0,-29 12-3483,29 17-645,-5 3 0,5 14-644,-2 6-130,2 10 0,0 4 0,7 3 0,4 0 0,-4-8 0,7 5-259,-14-29-2192,4 8-2451,3-13-258,2-9 0,-9-23-387</inkml:trace>
          <inkml:trace contextRef="#ctx0" brushRef="#br3" timeOffset="51228.9301">15220 2688 9417,'41'-20'5160,"-14"13"-387,1 2-129,2 5-645,-7-7-2580,17 7-387,-12 0-387,4 10-258,-9 3-129,-1 5 0,-10 5-129,-8 5-129,-4 6-129,-16 3 0,-8 6-258,-9-7 0,-1 5-129,-5-11 0,7 2-129,-4-13 129,13 1 129,3-15 0,20-5 129,-16 0 129,16 0 0,6-10 129,10-6 129,5-2 0,4-5 0,9-2 129,0-5 0,3 1 0,2-3-129,2 2 0,-4-4 129,-1 2-258,-4 0 129,-4 4 0,-5 1 0,-7 4-129,-8 3 0,-5 4 0,-3 16 0,-5-19 129,5 19-129,-32 0 0,9 0 0,1 14 0,1 5 129,0 10-129,3 3 129,4 5 0,3 4-129,9 4 0,2 1 0,6 0 129,10 0-129,7-3 129,7-4-129,4-3-129,5-4-129,-2-13-387,15 10-1806,-8-18-2193,-3-10 0,-2-1-258,-1-12 0</inkml:trace>
          <inkml:trace contextRef="#ctx0" brushRef="#br3" timeOffset="51486.9449">16170 2675 10320,'0'-16'4644,"0"16"0,0 0-258,21 0-1935,2 22-1290,-23-22-258,36 42-129,-18-15-258,7 9-129,-4-2-258,0 1 0,-1 2-387,-8-10-129,8 9-387,-20-36-516,27 42-1032,-27-42-2451,19 9 129,-19-9-258,29-14-387</inkml:trace>
          <inkml:trace contextRef="#ctx0" brushRef="#br3" timeOffset="52151.9829">16261 2291 10449,'0'0'4644,"-16"-9"0,16 9-258,-16-9-2322,16 9-903,0 0-129,0 0-258,0 0-258,14 13 0,-14-13-129,41 14 0,-9-9-129,10 6 0,5-4 0,10-1 0,0-3-129,1 1-129,-6-3 0,-8-1-129,-3 2-516,-21-4-2064,-2 2-2193,-18 0 0,0 0-387,0 0-258</inkml:trace>
          <inkml:trace contextRef="#ctx0" brushRef="#br3" timeOffset="51755.9603">16561 2795 13416,'7'-47'4902,"-7"47"-129,2-25-129,-2 25-2580,0 0-1032,-5 9-387,3 23-129,-7 2-258,4 20 129,-6 6-257,4 15-130,-4 3 0,1 9 0,-1-1 0,2-1 0,0-1 0,-2-13 0,3-5 0,-1-11 0,0-6 0,-2-13 0,6-7 0,-8-13 0,12 7-1678,1-23-2966,-20 0-258,20 0-258,-23-29-258</inkml:trace>
          <inkml:trace contextRef="#ctx0" brushRef="#br2" timeOffset="21452.227">7751 2629 11352,'0'-25'4257,"-25"8"-387,2 17-129,-4 0-3225,-12 3-129,2 6-258,-2 2 0,1 1-129,3 6 0,8-2 0,7 3 258,12 1-258,8-4 258,3 7 0,17-5 129,13 9 129,7-6 0,13 9 129,-1-5 0,8 9 0,-7-6-129,4 8 129,-12-4-258,-3 4 129,-17-8-129,-5 4 0,-20-2 0,-4 2-129,-26-5 0,-11 0 0,-10-4 1,-10-2-259,-5 0 0,-5-6 0,4-5-259,-5-10-257,17 9-645,-11-9-3096,17-3-645,4-4 129,4-2-387</inkml:trace>
          <inkml:trace contextRef="#ctx0" brushRef="#br3" timeOffset="47375.7095">10142 2633 9933,'5'-16'4644,"-2"-6"-387,-3 22-387,-14-8-1548,-18-1-1290,6 9-516,-15-4-129,3 4-258,-6 2-129,1 5 129,-1 4 0,8 3 0,2 0 0,8-1-129,4 1 129,6-2-129,4 4 129,12-16-129,-6 25 129,6-25 0,16 29 129,11-15 0,5 0 0,13 4 129,6-4-129,10 6 0,-1-1 0,2 1-129,-3-1 129,-5 3-129,-8-1-129,-9 2 258,-12-3-129,-7 3 0,-13-2 129,-5 4-129,-7-2 129,-14 2-129,-8-2 129,-6 4-129,-8-6 0,-2-1 0,-4-8-129,1-3 129,-2-9 1,4 0-130,-1-10 0,5-10 0,3 0 0,5-3 0,3 2 0,5 1 0,6 4 0,4 0-388,16 16-257,-21-23-1161,21 23-2580,0 0-387,11-19-258,-11 19 0</inkml:trace>
          <inkml:trace contextRef="#ctx0" brushRef="#br3" timeOffset="47677.7265">10681 2853 14448,'48'-23'4773,"-24"16"-129,0 0-129,-8-4-3354,14 11-516,-3-1 0,6 1-258,-2 0-129,1 0-129,-4 0-258,-5 0-258,4 8-516,-27-8-1806,0 0-2064,0 0 129,0 0-387,-16 27 0</inkml:trace>
          <inkml:trace contextRef="#ctx0" brushRef="#br3" timeOffset="47848.7368">10650 3037 10707,'-10'17'4386,"24"5"-129,4-15-129,8 0-2580,13 5-1161,11 3-1806,16 1-2322,-5-16-129,22 1-645,-1-6-129</inkml:trace>
          <inkml:trace contextRef="#ctx0" brushRef="#br3" timeOffset="52695.014">17495 2933 12900,'0'0'4902,"0"0"-387,0 0 129,0 0-3483,11-14-258,7 14-258,-18 0-129,39-7-258,-14 2 129,5-1-258,2-1 0,0 0-258,2 5-387,-15-12-1161,4 7-2967,-23 7-129,20-4-258,-20 4-258</inkml:trace>
          <inkml:trace contextRef="#ctx0" brushRef="#br3" timeOffset="52911.0263">17404 3028 13674,'-19'5'4644,"19"-5"-129,0 0 129,0 0-3741,18 21-516,12-15-129,16 1 0,13-2-129,12-5-645,27 5-2064,0-5-2064,-1-5 0,3-4-387,-4-9-258</inkml:trace>
          <inkml:trace contextRef="#ctx0" brushRef="#br3" timeOffset="53803.0774">18527 2617 11868,'46'-22'4773,"-21"15"-258,5 6 258,8 1-3225,-12 0-516,12 7-387,-6 0-129,1 7-258,-4 0 129,-2 6-258,-6-1 129,-7 6-129,-9 2-129,-5 1 0,-7 4 0,-12-3-129,-6 3-129,-7-5-129,2 1 0,-6-10 0,6 5-129,-2-11 129,10 1 0,3-6 129,19-7 129,-20 9 0,20-9 129,0 0 0,0 0 129,18-14 129,-2-4 0,9 2 0,3-7 0,10 0 129,-1-8-129,6 6 0,-2-3-129,1 1 129,-4 1-129,-6 2 0,-7 1 0,-6 6 0,-10 1 0,-9 16-129,0-24 129,0 24-129,-21-7 0,3 7-129,-2 2 129,-1 11 0,3 4 0,1 6 0,2 4 0,5 5 0,3 4 0,5 3 0,2 2 0,5 1 0,9 1-129,4-2 129,7-2-258,0-9-129,10 2-387,-11-24-1161,9 2-2838,-1-8 129,0-4-516,0-8 0</inkml:trace>
          <inkml:trace contextRef="#ctx0" brushRef="#br3" timeOffset="54052.0915">19569 2768 12513,'55'-9'5160,"-24"7"-387,-1 2 0,2-12-2709,5 12-1290,-5 0-258,9 5-258,-5-3 0,5 0-258,-2-2-129,-4-2-129,6 2-645,-21-7-3225,1-4-774,-21 11 0,21-19-516</inkml:trace>
          <inkml:trace contextRef="#ctx0" brushRef="#br3" timeOffset="54291.1053">19936 2636 14061,'-25'-5'4902,"25"5"-129,0 0 0,-29 0-3612,29 20-516,0-1 0,0 11-129,0 2-258,0 11 0,0 2-129,0 4 0,4 1-129,-2-2-129,3-3 0,-3-8-258,7 0-258,-9-21-645,16 6-2709,-16-22-1032,0 0 0,19-4-258,-12-15-258</inkml:trace>
          <inkml:trace contextRef="#ctx0" brushRef="#br3" timeOffset="54879.1389">19982 2282 9933,'-68'-21'4902,"33"21"-387,-4 2 0,-11 5-2838,16 23-645,-16-3-258,9 14-258,-5 0-129,7 8 0,-2 3-129,9 7 0,3 1-129,10 4 0,6 0 129,10 6-129,3 3 0,12-4 0,10 2-129,4-3 129,5-6-129,6-5 258,-2-7-129,5-8 0,-5-10 0,4-7 129,-3-9 0,3-7-129,-2-9 129,3 0 0,-3-14 0,4-7 0,-6-10 1,1-8-259,-2-12 0,-2-8 0,-4-9 0,1-6 0,-8-8 0,-1-2 0,-8-1 0,-10 3 0,-2 4 0,-18 10 0,-14 6 0,-12 10 0,-8 10 0,-9 6 0,3 11-259,-1 6 1,6 10-129,3 5 0,13 4-129,-3 7-645,23 23-1806,-8-5-2193,7 9 387,2 4-387,3 2-516</inkml:trace>
          <inkml:trace contextRef="#ctx0" brushRef="#br3" timeOffset="55226.1587">20343 2670 11868,'51'-5'4902,"-29"12"-258,1 7 0,-23-14-2967,48 48-774,-21-18-258,10 11-129,-5 0-258,4 4-129,-3-3-129,-4-2-129,1-1-258,-10-20-516,10 10-2064,-12-19-1806,-18-10-129,28 0-129,-17-16-516</inkml:trace>
          <inkml:trace contextRef="#ctx0" brushRef="#br3" timeOffset="55540.1767">20869 2659 14577,'-8'-19'5160,"0"-2"-516,8 21 387,0 0-3999,-1 8-387,1 16 0,0 0-129,0 17 1,-4 9-517,-1 21 0,-8 11 0,-3 16 0,-10 9 0,-6 17 0,-16 11 0,-9 13 0,-7 5 0,-2 0 0,0-2 0,2-8 0,7-12 0,5-21 0,17-17 0,5-29 0,15-9 0,-15-30-3613,30-25-1676,-30 5-258,14-10-129</inkml:trace>
        </inkml:traceGroup>
      </inkml:traceGroup>
      <inkml:traceGroup>
        <inkml:annotationXML>
          <emma:emma xmlns:emma="http://www.w3.org/2003/04/emma" version="1.0">
            <emma:interpretation id="{76EF7E5E-1791-4788-AF09-028924F57669}" emma:medium="tactile" emma:mode="ink">
              <msink:context xmlns:msink="http://schemas.microsoft.com/ink/2010/main" type="line" rotatedBoundingBox="7304,5030 15652,5422 15584,6868 7236,6476"/>
            </emma:interpretation>
          </emma:emma>
        </inkml:annotationXML>
        <inkml:traceGroup>
          <inkml:annotationXML>
            <emma:emma xmlns:emma="http://www.w3.org/2003/04/emma" version="1.0">
              <emma:interpretation id="{06839EA0-C542-4EDA-8C3D-894F69A68497}" emma:medium="tactile" emma:mode="ink">
                <msink:context xmlns:msink="http://schemas.microsoft.com/ink/2010/main" type="inkWord" rotatedBoundingBox="7300,5109 9471,5211 9441,5855 7270,5753"/>
              </emma:interpretation>
              <emma:one-of disjunction-type="recognition" id="oneOf5">
                <emma:interpretation id="interp21" emma:lang="en-US" emma:confidence="1">
                  <emma:literal>00</emma:literal>
                </emma:interpretation>
                <emma:interpretation id="interp22" emma:lang="en-US" emma:confidence="0">
                  <emma:literal>oo</emma:literal>
                </emma:interpretation>
                <emma:interpretation id="interp23" emma:lang="en-US" emma:confidence="0">
                  <emma:literal>Oo</emma:literal>
                </emma:interpretation>
                <emma:interpretation id="interp24" emma:lang="en-US" emma:confidence="0">
                  <emma:literal>o.</emma:literal>
                </emma:interpretation>
                <emma:interpretation id="interp25" emma:lang="en-US" emma:confidence="0">
                  <emma:literal>60</emma:literal>
                </emma:interpretation>
              </emma:one-of>
            </emma:emma>
          </inkml:annotationXML>
          <inkml:trace contextRef="#ctx0" brushRef="#br2" timeOffset="24007.3731">5997 4385 2322,'-18'-23'3354,"-8"3"387,26 20-258,-36-5-1032,15 1-516,-1 4-258,-4 4-387,2 14-258,-4-4-129,3 16-258,-2-2 0,6 13-129,2-2-258,8 9 258,4-5-258,7 7 0,9-9 129,14 3 0,2-10 129,12 0 0,-3-13 129,10 2 0,-8-14-129,5 2 0,-9-11 0,2 0-129,-9-6 0,1-3-129,-4-8 0,-3-3 0,-6-7 0,-1-6-258,-5-10 258,-3-7-258,-4-7 129,-2-5-258,-14-2 129,-5 2-129,-10 3 129,-10 8-258,-1 12 0,-8 8 0,2 23-387,-9-5-516,18 26-1032,-7 8-2451,12 0 129,14 13-387,10-6 0</inkml:trace>
          <inkml:trace contextRef="#ctx0" brushRef="#br2" timeOffset="24524.4027">7546 4404 12642,'-12'-23'4644,"12"23"-258,-25-12 0,4 3-3096,21 9-516,-22 3-129,17 13-129,-7 0-258,4 9 0,1 2-129,2 9 0,0 1 0,5 7 0,0-1 0,1 3 0,8-3 0,6-2 0,2-4-129,6-5 129,4-5 0,5-6 0,2-9 0,3-4 129,-1-8-129,5-2 0,-4-16 258,0-2-129,-6-12 1,-10-1-259,-14-12 0,-7-5 0,-19-1 0,-21-2 0,-13 3 0,-18 0 0,-4 18-517,-19-9-1160,10 27-3096,-5 12-129,1 4-129,4 21-129</inkml:trace>
        </inkml:traceGroup>
        <inkml:traceGroup>
          <inkml:annotationXML>
            <emma:emma xmlns:emma="http://www.w3.org/2003/04/emma" version="1.0">
              <emma:interpretation id="{17A4D70E-460F-4846-928E-71AD81BCB58D}" emma:medium="tactile" emma:mode="ink">
                <msink:context xmlns:msink="http://schemas.microsoft.com/ink/2010/main" type="inkWord" rotatedBoundingBox="11508,5227 15652,5422 15584,6868 11440,6674"/>
              </emma:interpretation>
              <emma:one-of disjunction-type="recognition" id="oneOf6">
                <emma:interpretation id="interp26" emma:lang="en-US" emma:confidence="0">
                  <emma:literal>C=ny</emma:literal>
                </emma:interpretation>
                <emma:interpretation id="interp27" emma:lang="en-US" emma:confidence="0">
                  <emma:literal>c=ay</emma:literal>
                </emma:interpretation>
                <emma:interpretation id="interp28" emma:lang="en-US" emma:confidence="0">
                  <emma:literal>c=ny</emma:literal>
                </emma:interpretation>
                <emma:interpretation id="interp29" emma:lang="en-US" emma:confidence="0">
                  <emma:literal>any</emma:literal>
                </emma:interpretation>
                <emma:interpretation id="interp30" emma:lang="en-US" emma:confidence="0">
                  <emma:literal>c=xy</emma:literal>
                </emma:interpretation>
              </emma:one-of>
            </emma:emma>
          </inkml:annotationXML>
          <inkml:trace contextRef="#ctx0" brushRef="#br3" timeOffset="58579.3505">10515 4517 9030,'9'-18'4644,"12"-11"-129,-21 29-129,4-23-1161,-11-2-1548,7 25-387,-29-30-387,8 18-387,-13-4-129,0 8 0,-10 1-129,-1 7-129,-3 2 129,-1 14 0,-6 5-129,5 11 129,-2 4-129,6 9 0,1 1 0,8 4 1,3 1-130,8 3 0,8-5 0,9 1 0,4-4 0,5-3 0,3-4 0,17-3 0,8-8 0,15-3 0,3-5 0,11-4 0,2-4 0,5-3 0,-4-4 0,-3-1 0,-4-2 0,-12-2 0,0 0-259,-19-18-1805,6 9-2838,-7-5-129,3 1-258,-5 1 0</inkml:trace>
          <inkml:trace contextRef="#ctx0" brushRef="#br3" timeOffset="59292.3913">11332 4714 12771,'0'0'4902,"0"0"-516,0 0 387,-4-20-2580,18 20-1032,-14 0-258,45 0-129,-15-1-258,13 1-128,-1-6-388,10 5 0,-2-3 0,0 0 0,-8 1 0,-1-1 0,-7 1 0,-9-1 0,-4 4 0,-21 0 0,22 0-1420,-22 0-3095,-13 6-516,-3-3 258,-7 4-387</inkml:trace>
          <inkml:trace contextRef="#ctx0" brushRef="#br3" timeOffset="59518.4043">11378 4835 14319,'0'0'4644,"0"0"-129,0 20-129,14-12-2838,6-8-1032,12 6 129,1-4-387,12-2-129,3 1-258,0-1-774,14 0-1677,-5 0-2193,-5-5 387,-1 1-516,-4-4-129</inkml:trace>
          <inkml:trace contextRef="#ctx0" brushRef="#br3" timeOffset="63851.6521">12659 4614 12384,'24'-33'4515,"-11"17"0,5 3-129,7 10-2451,-13-13-774,17 14-258,-12-5-258,10 7-258,-6 0 0,4 3 0,-5 4-258,1 6 129,-3 1-129,-4 6 129,-7 1-258,-3 6 258,-4 1-258,-13 4 130,-8 4-130,-9-3 0,-4 1-259,-3 0 130,-1-2-129,1-9 129,5 0-129,3-8 129,10-5-129,19-10 0,-21 13 258,21-13-129,0 0 0,0 0 129,12-2 0,4-5 0,4-6 0,6 1 129,6-8 0,7-1-129,2-4 129,9-3 0,0-6 0,2 2-129,-1 0 129,-3 0 0,-7 2-129,-7-1 0,-9 6 0,-11 2 0,-7 5 129,-7 18-129,-5-26 0,5 26 0,-32-9 0,10 9 0,3 2 0,-3 10 0,1 4 129,5 7-129,0 2 129,5 5 0,3 2-129,4 4 129,4 1-129,0 2 129,9 1 0,7-3-129,5 0-129,6-5 0,3 0 0,0-9-258,10 4-516,-12-22-1419,8 6-2451,-1-7 129,-5-4-387,1 0 0</inkml:trace>
          <inkml:trace contextRef="#ctx0" brushRef="#br3" timeOffset="64144.6689">13617 4568 15609,'0'-16'4773,"0"16"129,0 0-387,32 4-3354,-32-4-387,29 37-258,-13-16 1,9 11-517,-4 0 0,4 4 0,-2 1 0,-2-1 0,-1 3 0,-6-9 0,4 6-517,-14-18-1031,15 14-1677,-19-32-1806,11 19 258,-11-19-516,0 0 129</inkml:trace>
          <inkml:trace contextRef="#ctx0" brushRef="#br3" timeOffset="64476.6878">14018 4613 13287,'3'-45'4773,"-3"29"-258,0 16 258,0 0-2193,0 0-1677,0 0-258,0 20-129,0 5 129,0 1-515,0 13-130,0 6 0,-3 14 0,-6 8 0,-6 17 0,-4 14 0,-4 10 0,-6 11 0,-1 0 0,-2 1 0,0-8 0,4-13 0,1-13 0,7-22 0,1-18 0,8-14 0,-3-16 0,14 2-1549,-16-18-3353,16 0 0,-16-11-129,7-5-129</inkml:trace>
        </inkml:traceGroup>
      </inkml:traceGroup>
    </inkml:traceGroup>
    <inkml:traceGroup>
      <inkml:annotationXML>
        <emma:emma xmlns:emma="http://www.w3.org/2003/04/emma" version="1.0">
          <emma:interpretation id="{D6557EF8-7CE8-4D27-BBD4-02C658AFE4AD}" emma:medium="tactile" emma:mode="ink">
            <msink:context xmlns:msink="http://schemas.microsoft.com/ink/2010/main" type="paragraph" rotatedBoundingBox="7316,6740 20708,7074 20638,9862 7246,952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1BE254E-207C-4CA7-B9BE-91D6212433C8}" emma:medium="tactile" emma:mode="ink">
              <msink:context xmlns:msink="http://schemas.microsoft.com/ink/2010/main" type="line" rotatedBoundingBox="7316,6740 20708,7074 20638,9862 7246,9527"/>
            </emma:interpretation>
          </emma:emma>
        </inkml:annotationXML>
        <inkml:traceGroup>
          <inkml:annotationXML>
            <emma:emma xmlns:emma="http://www.w3.org/2003/04/emma" version="1.0">
              <emma:interpretation id="{5A16FD88-D154-4300-B202-160EF234BFEB}" emma:medium="tactile" emma:mode="ink">
                <msink:context xmlns:msink="http://schemas.microsoft.com/ink/2010/main" type="inkWord" rotatedBoundingBox="7794,6733 7925,9272 7361,9302 7230,6762"/>
              </emma:interpretation>
              <emma:one-of disjunction-type="recognition" id="oneOf7">
                <emma:interpretation id="interp31" emma:lang="en-US" emma:confidence="0">
                  <emma:literal>0!</emma:literal>
                </emma:interpretation>
                <emma:interpretation id="interp32" emma:lang="en-US" emma:confidence="0">
                  <emma:literal>0;</emma:literal>
                </emma:interpretation>
                <emma:interpretation id="interp33" emma:lang="en-US" emma:confidence="0">
                  <emma:literal>0,</emma:literal>
                </emma:interpretation>
                <emma:interpretation id="interp34" emma:lang="en-US" emma:confidence="0">
                  <emma:literal>0:</emma:literal>
                </emma:interpretation>
                <emma:interpretation id="interp35" emma:lang="en-US" emma:confidence="0">
                  <emma:literal>o;</emma:literal>
                </emma:interpretation>
              </emma:one-of>
            </emma:emma>
          </inkml:annotationXML>
          <inkml:trace contextRef="#ctx0" brushRef="#br2" timeOffset="28785.6464">5935 5876 10449,'0'-21'4515,"0"21"129,-13-11-387,-3 18-1935,-9-2-1161,6 19-516,-10-1-129,1 16-129,-4 2-129,3 10 0,3 6 0,6 7-258,8 4 129,8 3-129,4-2 0,7-3 129,11-4-129,5-7 129,4-7 0,3-9 0,0-10 129,6-8-129,-4-9 129,5-3 0,-1-9 0,1 0 0,-1-10 0,1-8 0,-5-14 0,0-4-129,-7-13 1,-4-5-130,-8-10 0,-8-2 0,-5-3 0,-10 2 0,-10 6 0,-10 3 0,-2 11 0,-11 5 0,2 19-1033,-16-6-1805,7 17-2064,-3 10-129,0 2-387,-1 12 0</inkml:trace>
          <inkml:trace contextRef="#ctx0" brushRef="#br2" timeOffset="34479.9721">5933 7919 5160,'27'-33'4257,"-27"33"-258,10-24 0,-10 24-903,6-16-1935,-6 16-258,0 0 0,-15-17-258,15 17 0,-23 0-387,23 0 0,-28 32-129,12-6 129,0 5-129,3 8 258,1 0 0,8 9 0,1-4 129,3 4 0,9-3-129,9 1 0,1-7 0,8-1 0,-2-10 129,5-3-129,-5-11 0,7-3 0,-5-11 129,3 0-129,-4-16 129,5-2-386,-6-14-130,1-2 0,-6-10 0,-4-8 0,-7-3 0,-9-4 0,-4 4 0,-17 0 0,-9 11-388,-17-1-257,3 26-516,-27-3-2193,3 20-1548,-8 8 0,-6 13-129,-4 12-387</inkml:trace>
        </inkml:traceGroup>
        <inkml:traceGroup>
          <inkml:annotationXML>
            <emma:emma xmlns:emma="http://www.w3.org/2003/04/emma" version="1.0">
              <emma:interpretation id="{61A52259-311B-4A08-9B2E-868884288F59}" emma:medium="tactile" emma:mode="ink">
                <msink:context xmlns:msink="http://schemas.microsoft.com/ink/2010/main" type="inkWord" rotatedBoundingBox="9186,6827 9354,6831 9294,9232 9126,9228"/>
              </emma:interpretation>
            </emma:emma>
          </inkml:annotationXML>
          <inkml:trace contextRef="#ctx0" brushRef="#br2" timeOffset="33795.933">7513 7946 6192,'12'-57'5031,"-8"32"-258,1 6-129,-5 19-1032,3-39-1161,-3 39-645,11-25-516,-11 25-387,0 0-387,0 0-129,9-18-129,-9 18 0,0 0-129,4 19 129,-4 8-129,7 10 1,0 4-130,5 7 0,-1 6 0,3 1 0,-1-2 0,-3-6 0,1-7 0,-6-8 0,1-3 0,-6-11-517,5 12-1676,-5-30-2580,-18 23-129,-3-16-258,-4-1-258</inkml:trace>
          <inkml:trace contextRef="#ctx0" brushRef="#br2" timeOffset="28091.6067">7632 5947 12384,'12'-16'4902,"-12"16"-387,0 0 129,16-3-3096,-16 3-387,0 0-387,0 0-129,0 0-129,0 0-129,0 16 0,0 1 0,2 12-258,2 3 259,4 12-388,-2 6 0,3 3 0,-4 4 0,2 4 0,-5-5 0,3 1 0,-3-7 0,0-2 0,0-5 0,-2-8 0,0 1 0,-4-15-388,4 11-3869,-12-14-774,-8-2-129,-7-4-387</inkml:trace>
        </inkml:traceGroup>
        <inkml:traceGroup>
          <inkml:annotationXML>
            <emma:emma xmlns:emma="http://www.w3.org/2003/04/emma" version="1.0">
              <emma:interpretation id="{0B519F64-7D85-4D75-AEE3-018E002CA08D}" emma:medium="tactile" emma:mode="ink">
                <msink:context xmlns:msink="http://schemas.microsoft.com/ink/2010/main" type="inkWord" rotatedBoundingBox="10897,6995 19403,7503 19247,10106 10741,9598"/>
              </emma:interpretation>
              <emma:one-of disjunction-type="recognition" id="oneOf8">
                <emma:interpretation id="interp36" emma:lang="en-US" emma:confidence="0">
                  <emma:literal>Eats</emma:literal>
                </emma:interpretation>
                <emma:interpretation id="interp37" emma:lang="en-US" emma:confidence="0">
                  <emma:literal>a ☹ -s</emma:literal>
                </emma:interpretation>
                <emma:interpretation id="interp38" emma:lang="en-US" emma:confidence="0">
                  <emma:literal>a ¥5</emma:literal>
                </emma:interpretation>
                <emma:interpretation id="interp39" emma:lang="en-US" emma:confidence="0">
                  <emma:literal>a ☺ -s</emma:literal>
                </emma:interpretation>
                <emma:interpretation id="interp40" emma:lang="en-US" emma:confidence="0">
                  <emma:literal>a ¥55</emma:literal>
                </emma:interpretation>
              </emma:one-of>
            </emma:emma>
          </inkml:annotationXML>
          <inkml:trace contextRef="#ctx0" brushRef="#br4" timeOffset="149004.5226">10510 6863 3870,'0'0'3483,"-13"-16"258,13 16 0,0 0-1548,0 0-387,20 0 0,-20 0-258,19-2 0,-19 2-129,29-4-516,-29 4-258,37-3-129,-15-1-129,10 4 0,1-1-129,14-1 129,8 0-129,16 2 0,13-2 0,13 2-129,10 0 129,11 0 0,3 0-129,1 4 0,-3-1 0,-1 3 0,-11-3 0,-2 3 0,-2-1-129,-4-2 129,-3 1 0,-1-2-129,-5-2 129,-3 2-129,-5-1 129,-9-1-129,-9 0 129,-12 0-258,-9 0 0,-11 0-129,-6 6-387,-26-6-774,23 0-2838,-23 0-516,0 0 0,-21 19-387</inkml:trace>
          <inkml:trace contextRef="#ctx0" brushRef="#br4" timeOffset="149968.5777">10613 7649 4386,'-28'-4'3999,"28"4"0,-20-1 129,20 1-1161,0 0-1032,0 0-129,0 0-258,0 0-516,0 0-129,0 0 0,16-4-258,2 1 0,14 3-129,7-8 0,20 8-129,12-7 0,21 4 0,11-6-129,17 5-129,2-3 0,10 7 0,0 0 0,-3 0-129,-4 0 129,-13 2-129,-5 5 129,-4-2-129,-7 3 0,-7-7 129,-5 1-129,-13-2-129,-9 0 0,-14 0-258,-5 5-387,-43-5-2580,26-3-1419,-26 3 129,0 0-516,0 0 129</inkml:trace>
          <inkml:trace contextRef="#ctx0" brushRef="#br4" timeOffset="231913.2647">12529 7580 1548,'16'-4'2967,"-16"4"258,0 0-258,0 0-1032,21-2-129,-21 2-129,18-3 0,-2 3-387,-16 0-129,37 0 0,-19-4-129,14 4 0,-5-2-129,10 2-129,-3 0-258,5 0-129,-3 0-129,1 0 0,-3 0 0,-2 4-129,-6-4 0,-2 2-129,-5-2 129,-19 0-129,25 3 0,-25-3 0,0 0 0,0 0 0,18 6-387,-18-6-1161,0 0-2580,0 0 129,0 0-516,-16 0 0</inkml:trace>
          <inkml:trace contextRef="#ctx0" brushRef="#br4" timeOffset="232988.3262">12643 6315 4386,'16'-4'3870,"1"4"129,-17 0 129,31 11-1548,-5 9-774,-8-4 0,18 14-129,-13-5-516,14 19-129,-8-3-387,8 14 0,-7-1-129,8 11 0,-10 3-258,4 7 129,-7 3 129,2 7-258,-8 3 129,1 9-129,-10 7 129,-1 8-129,-7 2 0,-2 1-129,-5-1-129,-8-6 258,-3-8-129,-2-9 0,-3-16 129,0-11-128,-2-13-130,0-10 0,1-9 0,1-7 0,0-7 0,1-6 0,2-1 0,-3-8 0,5 3-259,-6-6-515,22 0-903,-32 3-2709,32-3-516,-23-1 129,23 1-258</inkml:trace>
          <inkml:trace contextRef="#ctx0" brushRef="#br4" timeOffset="235881.4916">12785 6824 2580,'0'-23'3225,"0"23"645,11-8-258,-11 8-903,0 0-1032,0 0-129,16-10-258,-16 10-129,21-2-258,-3 2 0,-18 0-258,39 0 129,-18-4-258,9 4 0,1 0-129,8 0 0,3-1-129,6 1 0,6-2 0,3 2-129,3 0 0,-1 0 0,1-2-129,-3 2 0,-5 0 129,-8 0-129,-6 0 0,-10 4 0,-8-3 0,-4 1 0,-16-2-129,0 0-258,19 7-645,-19-7-1935,-9 0-1161,9 0-387,-21 4-129,21-4-387</inkml:trace>
          <inkml:trace contextRef="#ctx0" brushRef="#br4" timeOffset="236652.5357">12733 7585 6966,'31'-5'4128,"-31"5"-129,35-7 258,-10 7-2193,-4-4-387,17 4 0,-5-4-387,16 4-387,-3-5-129,11 3-387,0-3 0,3 1-129,1-1 0,-3 2-129,-3-1 0,-5 0-129,-7 3 129,-8 1-129,-8 0-129,-7 0 0,-4 0-258,-16 0-645,18 0-1419,-18 0-1935,0 0 0,0 0-258,0 0-387</inkml:trace>
          <inkml:trace contextRef="#ctx0" brushRef="#br4" timeOffset="239107.6762">13233 8231 3999,'18'0'3483,"-18"0"-129,0 0 258,19 1-1290,-19-1-774,0 0 129,22 20 0,-22-20-129,28 9-129,-8-9-258,21 7 0,-2-7-258,20 4-129,1-4-258,17 0 0,1-9-129,14-2-129,-1-7 0,7-1-129,-6-6 129,4-5-129,-1-4 0,-1-7-129,-5-5 129,0-10 0,-6-6 0,-3-9 0,-7-2 0,-5 0-129,-9-2 0,-9 8 0,-11 6 129,-9 10-129,-12 10 0,-8 11-129,-6 5 129,-4 7-129,0 18-129,-14-27-129,14 27-387,-27-19-1161,27 19-2838,-25-7 258,7 5-516,18 2 0</inkml:trace>
          <inkml:trace contextRef="#ctx0" brushRef="#br4" timeOffset="237501.5843">13132 6338 9546,'16'-11'4644,"0"11"-387,0 0-129,0 7-2322,19 22-258,-8-4-258,17 21-387,-1 6-516,3 14 0,-1 3 129,3 14-129,-5 3 0,1 12 0,-7 0 129,1 6-129,-12 5 0,1 7 0,-9 3-129,-2-4-129,-7-3 1,-6-5-130,-3-7 0,0-9 0,-10-11 0,-4-9 0,-4-13 0,-2-2 0,-7-10 0,-3-5 0,-2-4 0,-5-8 0,3-3 0,-7-8 0,7 0-130,-10-18-1547,21 7-2580,-9-7-645,5 0 0,6 0-129</inkml:trace>
          <inkml:trace contextRef="#ctx0" brushRef="#br4" timeOffset="238395.6354">13187 6432 5031,'23'-3'4386,"14"-6"0,-15 2-129,11 1-903,12 6-1161,-4-1-258,25 4-645,-4-3-387,22 9-258,-1 2-129,17 7 0,-2 1-258,10 11 129,-1 4-258,3 9 0,-5 5 0,-4 9-129,-6 2 129,-8 6 0,-9 3-129,-8 0 0,-12-4 129,-10 0-129,-9-6 258,-7-3-129,-8-5 0,-3-5 0,-5-8 129,-2-1-258,-5-6 129,-2-3-129,-2-6 129,-1-2-258,-2-1 0,-2-18-129,0 32-774,-9-23-3483,9-9-387,-29 9 258,8-9-645</inkml:trace>
          <inkml:trace contextRef="#ctx0" brushRef="#br4" timeOffset="240325.7458">14955 7391 6966,'11'-14'4386,"-11"14"-129,17 0-129,-17 0-1032,0 0-1806,0 0-387,0 0-258,0 0-387,0 0-129,0 0 0,0 0-129,0 0 129,0 0-129,0 0 0,0 0 0,0 0 129,0 0-129,0 0 0,0 0 0,0 0 0,0 0 0,0 0-129,0 0 0,0 0 0,0 0-129,0 0-129,0 0-129,0 0-258,-3 12 0,3-12-258,0 0 129,0 0 0,0 0 129,0 0 129,0 0 258,0 0 0,0 0 387,0 0 387,0 0-129,0 0 129,0 0 0,0 0-129,0 0 0,0 0-129,0 0 0,0 0-129,0 0 0,0 0 0,0 0 0,0 0 0,0 0 0,0 0 129,0 0 0,0 0 0,0 0 0,0 0 129,0 0 129,0 0 0,0 0 129,0 0 0,0 0 0,0 0 0,0 0 258,0 0-258,0 0 0,0 0-129,0 0 129,0 0-129,0 0-129,0 0 0,0 0 0,0 0 0,0 0-129,0 0 129,0 0-129,9 0 129,9 0 129,10 0-129,8 0 129,15 0 0,10 0-129,20 0 129,17-1-129,20-1 0,13-2-129,19 1 129,8-4-129,15-1 0,10 1 0,4-2 0,-8 1-129,-6-1 129,-11 0-129,-15 2 0,-10 1 130,-19 3-130,-20-3 0,-20 5 0,-16-3 0,-14 4 0,-12 0 0,-13-2 0,-7 2-388,-16 0-1031,0 0-3354,-14 0-129,-8 0 0,-3 0-516</inkml:trace>
          <inkml:trace contextRef="#ctx0" brushRef="#br4" timeOffset="251233.3697">9250 6498 7998,'25'-21'4773,"-7"7"0,7 1-258,0 10-1161,-2-26-1290,23 24-645,-10-17-387,12 17-387,-9-4-129,6 9-258,-10 0 0,-1 14-129,-11 13 129,-5 5-258,-11 5 129,-7 6 0,-2 3-129,-12 2 129,-7-1-129,-6-3 129,-2-5-129,-3-5 0,2-5 0,0-6 129,1-7-129,8-6 0,2-3 0,19-7 0,-24 4 0,24-4 130,0 0-130,-1-9-130,2-7 130,15-3 0,4-8 0,5-9-129,5-6 129,6-8 0,-1-4 0,3 1 0,-5 1 129,-2 4-129,-8 4 0,-5 8 0,-4 8 130,-7 8-130,-7 20 0,5-23 0,-5 23 0,0 0 0,0 0-130,-5 9 130,-2 13 0,-2 4 0,-2 10 0,-3 8 130,0 10-130,1 4 0,1 5 0,1 2 0,6-1 0,5 2 0,0-7 0,12-4 0,10-5 0,8-6 0,5-8 0,8-6 0,2-5 0,-3-5 0,3-4 0,-13-11-1033,14 2-3611,-21-5-387,-4 0 129,-21-2-387</inkml:trace>
          <inkml:trace contextRef="#ctx0" brushRef="#br4" timeOffset="251720.3976">9553 7315 14448,'14'-24'4773,"-14"24"-129,23 0 0,-23 0-3612,22 18-387,-6 2 0,10 8 0,-4 4-387,4 7 129,-4 2-258,2 9 0,-4 2-129,-2 1-129,-2 1-258,-9-14-258,9 12-1161,-16-18-2709,0-9-387,0-25-129,0 0-258</inkml:trace>
          <inkml:trace contextRef="#ctx0" brushRef="#br4" timeOffset="252000.4136">9891 7487 14319,'2'-35'4902,"-2"35"-129,0 0 0,0 0-3354,0 0-516,7 30-129,0 14 0,-7 8-644,0 19-130,-9 9 0,-5 16 0,-11 6 0,-4 8 0,-3 2 0,-2-2 0,1-7 0,2-14 0,8-7 0,2-18 0,12-5 0,-10-29-3097,11-1-1934,8-29-258,-16 10 0,16-10-387</inkml:trace>
        </inkml:traceGroup>
        <inkml:traceGroup>
          <inkml:annotationXML>
            <emma:emma xmlns:emma="http://www.w3.org/2003/04/emma" version="1.0">
              <emma:interpretation id="{F9592474-9592-473A-BAB1-6B97ACC49857}" emma:medium="tactile" emma:mode="ink">
                <msink:context xmlns:msink="http://schemas.microsoft.com/ink/2010/main" type="inkWord" rotatedBoundingBox="19908,7800 20689,7820 20672,8520 19890,8500"/>
              </emma:interpretation>
            </emma:emma>
          </inkml:annotationXML>
          <inkml:trace contextRef="#ctx0" brushRef="#br4" timeOffset="241385.8065">18730 6932 10320,'-16'-19'4128,"0"15"129,16 4-645,-18 5-2193,-5-3-774,5 9 129,-7-2-516,0 1-258,0 5 0,2-1 129,2 2-129,3 0 129,5 0 0,6 2 0,0-2 129,7 3 129,6-1 0,13 3 0,4-5 129,11 8-129,3-7 129,10 6-258,1-5 129,3 4-129,1-1-129,1-2 129,-7 3-129,-1 1 0,-8-2-129,-5 2 258,-9 2-129,-7 2 0,-8-4 129,-7 6-129,-2-4 129,-14-1 0,-8-2 0,-5-1 0,-10-3-129,-3-4 0,-7-5 130,-5-4-259,-2-3 0,-4-2 0,0 0 0,3-2 0,2-3 0,4-4 0,9 6-388,1-10-515,18 13-1935,-6-3-2064,3-5 0,2 5-258,-2-1-129</inkml:trace>
        </inkml:traceGroup>
      </inkml:traceGroup>
    </inkml:traceGroup>
    <inkml:traceGroup>
      <inkml:annotationXML>
        <emma:emma xmlns:emma="http://www.w3.org/2003/04/emma" version="1.0">
          <emma:interpretation id="{A8DB56CE-82E9-49CB-8CE8-3BB90CDCE816}" emma:medium="tactile" emma:mode="ink">
            <msink:context xmlns:msink="http://schemas.microsoft.com/ink/2010/main" type="paragraph" rotatedBoundingBox="3244,7703 21390,7965 21327,12325 3181,120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40253BC-A601-4582-B46F-248FAD68EB70}" emma:medium="tactile" emma:mode="ink">
              <msink:context xmlns:msink="http://schemas.microsoft.com/ink/2010/main" type="inkBullet" rotatedBoundingBox="3207,10263 4126,10276 4113,11143 3194,11129"/>
            </emma:interpretation>
            <emma:one-of disjunction-type="recognition" id="oneOf9">
              <emma:interpretation id="interp41" emma:lang="en-US" emma:confidence="0">
                <emma:literal>•</emma:literal>
              </emma:interpretation>
            </emma:one-of>
          </emma:emma>
        </inkml:annotationXML>
        <inkml:trace contextRef="#ctx0" brushRef="#br2" timeOffset="36552.0905">1600 9385 15996,'5'-16'4644,"-5"16"387,0 0-516,0 0-3612,-3 22-387,-4 2 0,5 16 0,-4 4-386,5 9-130,-3 6 0,2 2 0,1-3 0,1 1 0,0-6 0,3-3 0,1-5 0,1-8 0,0-5 0,-1-5 0,1-2 0,-5-9-517,7 10-1031,-7-26-3096,0 22-258,0-22-129,0 0-129</inkml:trace>
        <inkml:trace contextRef="#ctx0" brushRef="#br2" timeOffset="36860.1083">2411 9387 15351,'20'-7'4773,"-20"7"129,17-6-387,-17 6-3483,0 17-129,0 0-258,9 15 1,-7 0-646,9 13 0,-6-1 0,2 13 0,-3 4 0,-1 4 0,1 1 0,-4 0 0,0 2 0,0-10 0,0 10-130,-5-22-3611,3-1-1161,0-11-129,-2-8-258,4-6-129</inkml:trace>
      </inkml:traceGroup>
      <inkml:traceGroup>
        <inkml:annotationXML>
          <emma:emma xmlns:emma="http://www.w3.org/2003/04/emma" version="1.0">
            <emma:interpretation id="{492D673E-4E19-40A6-A1EE-0AF557B99BA3}" emma:medium="tactile" emma:mode="ink">
              <msink:context xmlns:msink="http://schemas.microsoft.com/ink/2010/main" type="line" rotatedBoundingBox="6346,7748 21390,7965 21327,12325 6283,12107"/>
            </emma:interpretation>
          </emma:emma>
        </inkml:annotationXML>
        <inkml:traceGroup>
          <inkml:annotationXML>
            <emma:emma xmlns:emma="http://www.w3.org/2003/04/emma" version="1.0">
              <emma:interpretation id="{48A1B639-6AD5-44A3-8995-D98AB8FDEB41}" emma:medium="tactile" emma:mode="ink">
                <msink:context xmlns:msink="http://schemas.microsoft.com/ink/2010/main" type="inkWord" rotatedBoundingBox="6322,9397 9135,9437 9099,11909 6286,11869"/>
              </emma:interpretation>
              <emma:one-of disjunction-type="recognition" id="oneOf10">
                <emma:interpretation id="interp42" emma:lang="en-US" emma:confidence="0">
                  <emma:literal>110</emma:literal>
                </emma:interpretation>
                <emma:interpretation id="interp43" emma:lang="en-US" emma:confidence="0">
                  <emma:literal>10</emma:literal>
                </emma:interpretation>
                <emma:interpretation id="interp44" emma:lang="en-US" emma:confidence="0">
                  <emma:literal>101</emma:literal>
                </emma:interpretation>
                <emma:interpretation id="interp45" emma:lang="en-US" emma:confidence="0">
                  <emma:literal>10)</emma:literal>
                </emma:interpretation>
                <emma:interpretation id="interp46" emma:lang="en-US" emma:confidence="0">
                  <emma:literal>"0</emma:literal>
                </emma:interpretation>
              </emma:one-of>
            </emma:emma>
          </inkml:annotationXML>
          <inkml:trace contextRef="#ctx0" brushRef="#br2" timeOffset="35283.0181">4894 8574 9288,'0'-16'4386,"11"-2"0,-11 18-258,0 0-2193,2-21-258,-2 21-516,0 0-129,0 0-258,-4-21-129,4 21-258,0 0 129,0 0-129,0 0-129,0 0 129,0 0-129,0 0 0,0 0-129,0 0 129,0 0-129,0 0 0,0 0 0,-14 23 1,10-2-130,3 15 0,-5 10 0,4 16 0,-1 7 0,1 13 0,-3 9 0,1 5 0,-1 5 0,1 1 0,-1 1 0,1 0 0,-1 0 0,3 1 0,-1 0 0,1 0 0,0-5 0,0-3 0,1-3 0,-3-6 0,0-3 0,-1-8 0,-2-7 0,0-3 0,-2-3 0,0-5 0,-2-1 0,3-3 0,-3-6 0,4-6 0,0-4 0,0-6 0,3-7 0,-1-8 0,5-17 0,-6 16 0,6-16 0,0 0 0,0 0 0,-17-9 0,17 9-1807,-6-19-3482,-1 3 0,-4-7-258,1 1-129</inkml:trace>
          <inkml:trace contextRef="#ctx0" brushRef="#br2" timeOffset="38471.2002">5871 9597 14319,'12'-18'5031,"10"-3"-387,-22 21 129,0 0-2838,0 0-1032,0 0-129,0 0-386,0 0-388,0 9 0,0 16 0,-6 10 0,1 18 0,-4 13 0,2 16 0,-6 9 0,1 1 0,0 4 0,-3-5 0,5-7 0,-3-15 0,4-8 0,-1-17 0,8 0 0,-14-15-4774,10-8-515,6-21 129,-8 18-387</inkml:trace>
          <inkml:trace contextRef="#ctx0" brushRef="#br2" timeOffset="37932.1688">7328 9561 12126,'-24'-30'4773,"24"30"-387,-23-12 129,23 12-2064,-17 10-1290,-1 8-516,5 18-129,-3 3-129,4 14 0,-2 9-129,5 10-129,2 0 0,7 3 0,0-2-129,5-4 129,7-6 0,8-6 0,-2-15 0,7-10 0,0-9 1,1-6-130,-1-10 0,2-7 0,-2-2 0,0-16 0,-2-10 0,-2-8 0,-5-14 0,-2-10 0,-8-11 0,-3-8 0,-3-4 0,-9 1 0,-7 2 0,-9 3 0,-1 15 0,-13 5 0,5 23 0,-21 2-4774,5 9-515,-5 5 387,-4 10-645</inkml:trace>
        </inkml:traceGroup>
        <inkml:traceGroup>
          <inkml:annotationXML>
            <emma:emma xmlns:emma="http://www.w3.org/2003/04/emma" version="1.0">
              <emma:interpretation id="{522F6A34-FFAC-4AFA-8886-3EE100AF2700}" emma:medium="tactile" emma:mode="ink">
                <msink:context xmlns:msink="http://schemas.microsoft.com/ink/2010/main" type="inkWord" rotatedBoundingBox="12584,7838 19902,7943 19839,12303 12521,12197"/>
              </emma:interpretation>
              <emma:one-of disjunction-type="recognition" id="oneOf11">
                <emma:interpretation id="interp47" emma:lang="en-US" emma:confidence="1">
                  <emma:literal>D</emma:literal>
                </emma:interpretation>
                <emma:interpretation id="interp48" emma:lang="en-US" emma:confidence="0">
                  <emma:literal>☺</emma:literal>
                </emma:interpretation>
                <emma:interpretation id="interp49" emma:lang="en-US" emma:confidence="0">
                  <emma:literal>P</emma:literal>
                </emma:interpretation>
                <emma:interpretation id="interp50" emma:lang="en-US" emma:confidence="0">
                  <emma:literal>B</emma:literal>
                </emma:interpretation>
                <emma:interpretation id="interp51" emma:lang="en-US" emma:confidence="0">
                  <emma:literal>DC</emma:literal>
                </emma:interpretation>
              </emma:one-of>
            </emma:emma>
          </inkml:annotationXML>
          <inkml:trace contextRef="#ctx0" brushRef="#br4" timeOffset="243323.9173">13096 9335 10836,'9'-16'4386,"-9"16"0,0 0-129,5-17-1548,-5 17-1548,0 0-258,13 10-258,-13-10 0,11 32 0,-8-9-129,4 17 0,-3 6-129,-1 18 129,-3 19-257,-3 19-259,-11 12 0,-1 12 0,-4 6 0,4 3 0,1-2 0,7-3 0,4-14 0,3-8 0,3-8 0,10-8 0,3-8 0,0-8 0,-2-8 0,0-8 0,0-12 0,-3-8 0,-2-12 0,-4-10 0,-5-18 0,9 19 0,-9-19-130,0 0-386,0 0-258,2-30-774,5 12-2451,-7-12-903,-5-9 0,-4-7-129,-2-11-516</inkml:trace>
          <inkml:trace contextRef="#ctx0" brushRef="#br4" timeOffset="244088.9611">13020 9364 9030,'44'-18'3999,"-14"6"516,18 4-645,13 7-1290,6-12-645,26 13-645,-1-7-387,21 7-258,-3 0-258,5 7 0,-4 6 0,-3 8-129,-12 6 0,-7 8-129,-7 10 129,-5 12-129,-6 9 129,-6 17-129,-8 10 0,-3 4 0,-10 1 129,-5 2 0,-10-6-129,-10-3 0,-11-9 129,-8-9-128,-2-11-130,-16 0 0,-12-3 0,-8 1 0,-10-1 0,-5-2 0,-8-2 0,-4-2 0,-8-3 0,-2-3 0,-1-10 0,-6-7 0,-2-7 0,-3-7 0,-6-10 0,-4-6 0,-3-2 0,-5-9 0,2-3 0,-2-6-130,5 1 130,4-3-129,9 1 129,11-2-129,8 3-129,11-5 0,13 8-129,6-6-516,38 23-1032,-33-22-2709,33 22 0,0 0-258,0-19-129</inkml:trace>
          <inkml:trace contextRef="#ctx0" brushRef="#br4" timeOffset="249484.2697">10951 7660 5160,'0'0'3999,"0"-16"-129,0 16-129,0 0-1290,0 0-516,0 0 0,0 0-387,0 0-258,0 0-387,0 0 0,0 0-258,0 0 129,0 0-258,0 0 0,0 0-129,0 0-129,0 0-129,0 0 0,0 0 0,0 0 0,0 0 0,5 9-129,-5-9 129,11 26 0,-4-4 0,2 11 0,0 5 0,3 12 0,-3 8 0,2 13 0,-6 8 130,1 13-259,-5 10 0,1 19 0,-2 14 0,0 11 0,0 10 0,0 15 0,-2 12 0,2 16 0,-5 2 0,1-10 0,-1-19 0,-2-8 0,-4-22 0,4-23 0,-2-23 0,6-30 0,-3-21 0,5-11 0,1-15 0,0-19 0,0 20 0,0-20 0,0 0 0,0 0 0,0 0 0,0 0 0,0 0 0,0 0 0,0 0 0,0 0 0,0 0 0,0 0 0,0 0 0,0 0 0,0 0 0,0 0 0,0 0 0,0 0 0,0 0 0,0 0 0,0 0 0,0 0 0,0 0 0,0 0 0,0 0 0,16-15 0,-16 15 0,37-21 0,-7 12 0,11-3 0,9 1 0,12 2 0,9-2 0,11 3 0,11 2 0,5 3 0,6 1 0,5 0 0,3 2 0,7-2 0,0-1 0,-1-3 0,-4-4 0,-8 1 0,-8-4 0,-14 3 0,-15-1 0,-19 2 0,-11 2 0,-14 4 0,-5 3 0,-20 0 0,23 0 0,-23 0 0,26 5 0,-3-3 0,4-2 0,2 0 0,6 0 0,-5-16 0,15 7-3097,-17-5-1934,-4-1-129,-7 1-258,-8-4-129</inkml:trace>
          <inkml:trace contextRef="#ctx0" brushRef="#br4" timeOffset="247724.169">11917 6996 129,'0'-25'1419,"0"25"0,0 0 258,-4-21 0,4 21 129,0 0-129,0 0 129,0 0-129,0 0-129,0 0 0,0 0-387,0 0 258,0 0-258,0 0-129,0 0 0,0 0-129,9 0-129,-9 0 0,0 0-129,23 28-129,-23-28-129,18 27 0,-13-11 0,4 7 0,-3-1 129,3 6-387,-4 1 258,2 3-129,-2 3 129,2 6-258,-3 0 129,1 9 0,-3 1-129,2 12 129,-4 4 0,0 10-129,0 3 129,0 5 0,-7 2 0,5 6 0,0-4 258,2 5-129,0-9 1,0 6-388,2-4 0,5 6 0,-4 1 0,5 4 0,-8-2 0,1 2 0,-1 0 0,0-4 0,0-3 0,0-8 0,0-6 0,-3-10 0,1-4 0,2-8 0,0-9 0,0-7 0,0-9 0,0-7 0,0-7 0,0-16 0,0 20 0,0-20 0,0 0 0,0 0 0,0 0 0,0 0 0,0 0 0,0 0 0,0 0 0,0 0 0,0 0 0,0 0 0,0 0 0,0 0 0,0 0 0,0 0 0,0 0 0,0 0 0,0 0 0,0 0 0,0 0 0,0 0 0,0 0 0,0 0 0,0 0 0,0 0 0,0 0 0,0 0 0,0 0 0,0 0 0,25 5 0,-4-5 0,8 0 0,12 0 0,10 0 0,11-1 0,10-3 0,2 0 0,5-1 0,-1 3 0,-3 1 0,-8-1 0,-5 0 0,-8 2 0,-6 0 0,-7 0 0,-6 0 0,-4 0 0,-8 0 0,-4 0 0,-3 0 0,-16 0 0,20 0 0,-20 0 0,0 0-130,0 0-4772,0 0-258,0 0 129,0 0-387</inkml:trace>
          <inkml:trace contextRef="#ctx0" brushRef="#br4" timeOffset="245749.056">14733 10369 6966,'0'0'4257,"0"0"-258,0-18 387,0 18-1677,0 0-774,0 0-258,0 0-645,0 0-258,0 0-258,0 0-129,16-3-129,-16 3 0,16 0-129,-16 0 129,33 0-129,-9 0 0,13 7 0,6-4 129,15 4-129,12-3 0,20-1 0,21-3 0,24 0 0,20-5-129,14-6 129,12-3-129,18 2 129,11-4-129,7 1 129,-7 3 0,-9 0-129,-11 1 0,-8 2 129,-11 4-129,-15 1 0,-21 1 0,-19 1 0,-15 2-129,-15 0 129,-13 0-129,-20 0-129,-10 0-516,-43 0-2709,19-4-1161,-19 4 0,-26-12-258,-12 5-258</inkml:trace>
        </inkml:traceGroup>
        <inkml:traceGroup>
          <inkml:annotationXML>
            <emma:emma xmlns:emma="http://www.w3.org/2003/04/emma" version="1.0">
              <emma:interpretation id="{C00FDE63-87F4-4320-8FBE-7BA2D0739BA4}" emma:medium="tactile" emma:mode="ink">
                <msink:context xmlns:msink="http://schemas.microsoft.com/ink/2010/main" type="inkWord" rotatedBoundingBox="20559,10448 21354,10460 21343,11175 20548,11164"/>
              </emma:interpretation>
            </emma:emma>
          </inkml:annotationXML>
          <inkml:trace contextRef="#ctx0" brushRef="#br4" timeOffset="266341.2338">19445 9654 10707,'10'-27'4386,"-10"27"258,-9-27-387,-17 8-2193,8 14-774,-18-10-258,6 12-387,-11-3-129,6 6-129,-5 0 0,5 11 0,-1 2-129,6 8 0,-2 6-129,5 5 0,-1 7 0,3 9 0,0 5-129,4 4 129,3 5-129,7 1 129,8-3-129,3-3 129,12-5-129,15-10 129,10-8 0,17-9 129,8-13-128,13-6-130,6-6 0,5-7 0,6 1-1162,-8-12-3482,-8 2-258,-13 4-129,-19 5-258</inkml:trace>
        </inkml:traceGroup>
      </inkml:traceGroup>
    </inkml:traceGroup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30.2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6702AA0-439F-42C2-B4DC-A55CA16240A0}" emma:medium="tactile" emma:mode="ink">
          <msink:context xmlns:msink="http://schemas.microsoft.com/ink/2010/main" type="inkDrawing" rotatedBoundingBox="18685,12035 20407,15009 17263,16829 15541,13855" semanticType="enclosure" shapeName="Other">
            <msink:sourceLink direction="with" ref="{0BC2C59E-48C8-4A3E-A2B1-C198BF3BF9EC}"/>
            <msink:sourceLink direction="with" ref="{240A3CF2-8F0C-4734-AC30-96C4994A1CFC}"/>
            <msink:sourceLink direction="with" ref="{939BF046-2B16-4D91-9CBE-46D5878A8C7C}"/>
          </msink:context>
        </emma:interpretation>
      </emma:emma>
    </inkml:annotationXML>
    <inkml:trace contextRef="#ctx0" brushRef="#br0">116 144 5031,'-46'-33'4386,"30"22"-129,-7-9 0,9 4-1290,14 16-1161,-18-19-258,18 19-516,0 0-387,0 0-129,0 0-258,12-4 0,-12 4-129,27 0-129,-7 0 129,5-2-129,3-3 129,6 0-129,5-1 0,9-3 0,5 2 129,10 2-129,6 3 0,13 2 0,9 0 129,8 0-129,8 0 0,1 6 129,3-5-129,2 3 0,-4-2 0,-2 1 129,-8-3 0,-6 0 0,-6 0 0,-3 0 0,-4 2 0,-2-2 129,-2 0-129,-1 0 0,-4 0-129,-1-2 0,-6-1 129,-4 1-129,-7 0 0,-3 0 0,-7-1 0,-6 3 0,-3 0 0,-2 0 0,0 0 0,-2 0 0,1 0 0,-3 0 0,1 0 0,-5 0-129,1 2 129,-3 1 0,-3 1 0,-3-1 0,0 1 0,-16-4 0,27 3-129,-27-3 129,18 2 0,-18-2 0,0 0 0,18 0 0,-18 0 0,0 0 0,0 0 0,0 0 129,0 21-129,0-21 129,0 29-129,-2-8 129,-4 4-129,1 5 129,0 4 0,-2 7 0,0 0 0,-1 7 0,0 2 0,-1 7 0,0 2 129,0 8-129,-2 8 129,2 12 0,-1 5-129,-1 12 129,2-1 0,2 5 129,-2-1-129,7-2-129,-1-7 0,3-9 1,0-7-130,0-6 0,0-5 0,1 0 0,3-5 0,0 2 0,1-4 0,-2-4 0,3-1 0,-1-6 0,0-3 0,3-7 0,-3-4 0,2-12 0,-3-4 0,1-5 0,-5-18 0,5 17 0,-5-17 0,0 0 0,0 0 0,0 0 0,0 0 0,0 0 0,0 0 0,0 0 0,0 0 0,0 0 0,0 0 0,0 0 0,0 0 0,-10 0 0,10 0 0,-18 0 0,18 0 0,-34 0 0,11 0 0,-4 0 0,-5 0 0,-5 0 0,-6 2 0,-5 0 0,-5 0 0,-6-2 0,-5 0 0,-7-7 0,-2-4-130,-7-3 1,-2 1 0,-5-3 129,-4 4-129,-5 3 129,-5 5-129,-8 3 129,-5 1-129,-8 1 129,-5 5 0,-1 1-129,0 2 129,4-4 0,5 0 0,5-3 0,12 2 129,10-4-129,10 0 0,11 0 129,10 0 0,12 0-129,9-2 0,12-2 129,10 1-258,18 3 129,-18-7-258,18 7-129,0 0-516,0 0-3225,18-2-774,-18 2 0,23 5-258</inkml:trace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28.5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72420AE-AE52-4A08-A495-446088B6B6A3}" emma:medium="tactile" emma:mode="ink">
          <msink:context xmlns:msink="http://schemas.microsoft.com/ink/2010/main" type="inkDrawing" rotatedBoundingBox="16615,13294 16744,15923 16673,15926 16545,13298" shapeName="Other"/>
        </emma:interpretation>
      </emma:emma>
    </inkml:annotationXML>
    <inkml:trace contextRef="#ctx0" brushRef="#br0">-2 0 4257,'0'0'4515,"0"0"-387,0 0 258,0 0-1161,0 0-1290,0 0-258,0 0-387,0 0-516,0 19-258,0-2-129,3 11-129,2 6 0,4 10 0,-3 6 129,3 11-129,-1-1 0,1 8-129,-2 1 129,4 7-129,-4 5 0,0 6 129,-1 7-258,-1 4 258,-3 3-129,-2 4 258,0-2-129,-2 0 0,-5-6 0,0-5-129,1-10 129,3-4-129,1-5-129,2-2 129,4-1-129,6-3 129,-1 3-129,5-1 258,-3 0-258,0 2 258,-2-5-129,-4-2 1,-3-9-130,0-5 0,-2-7 0,1-9 0,-1-6 0,2-6 0,0-5 0,-2-17 0,7 23 0,-7-23-130,9 18-386,-9-18-1161,0 0-3096,0 0-258,0 0-258,12-23-129</inkml:trace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33.07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CFE3FFA-602A-4F05-B033-DA22B1EC047F}" emma:medium="tactile" emma:mode="ink">
          <msink:context xmlns:msink="http://schemas.microsoft.com/ink/2010/main" type="inkDrawing" rotatedBoundingBox="14921,13924 22338,14921 22059,16998 14642,16002" semanticType="callout" shapeName="Other">
            <msink:sourceLink direction="to" ref="{D0BD346D-DA2E-48DF-8ECE-A05FC619EA85}"/>
            <msink:sourceLink direction="to" ref="{9F6DEC18-5407-48F1-AB03-40C44FF51BA5}"/>
          </msink:context>
        </emma:interpretation>
      </emma:emma>
    </inkml:annotationXML>
    <inkml:trace contextRef="#ctx0" brushRef="#br0">155 71 8256,'-36'-14'4128,"6"3"129,30 11-387,-19-5-1806,3-4-516,16 9-387,-18-11-387,18 11 0,-16-9-129,16 9-129,0 0-129,0 0 0,-20-12-129,20 12 0,0 0-129,0 0-129,0 0 0,15-4 0,1 4 0,5 0-129,4 2 258,7 2-258,9-1 258,5 4-258,6 0 258,6-1-258,5 1 258,4-2-129,2-1 0,6 3 0,2 0 129,3 0-129,0-2 0,5 1 129,4-1-258,7-1 258,0-3-129,6-1 0,-3 0 0,-3 0 0,0 0 0,-3 0 129,-6 0-129,-9 0 0,-3 0 0,-4 0 0,-2 0 0,1 0 0,1 0 0,5 0 0,8 0 0,3-1 129,8-5-129,4 1 0,4 0 0,2-2 0,0 1 129,-2 1-129,-5 3 0,2 0 0,-6 2 129,0 0-129,1 0 0,-5 0 0,-1 2 0,-2 0 0,-3 0 129,0-2-129,-6 0 0,-2 0 0,-4 0 0,-3 0 0,-3 0 0,0 0 0,-4 3 0,-5 1 0,1 1-129,-2 2 129,1-1-129,-1-1 129,3 0 0,0-1-129,1-2 129,4-2 0,0 0 0,0 0 0,-1 0 0,-5 0 0,1 0 0,-2-2 0,-2 0 0,2-2 0,-2 1 129,4-1-129,3 1 129,8-3-129,2 5 0,8-5 0,4 5 0,0 1 0,3-2 0,-4 2 0,1 0 0,-6 0 0,-5 0 0,-3 0 0,-6 3 0,0-3 0,-4 2 0,1 0 0,-3 0 0,-1-1 0,-3 1 0,-5 0 0,-6 0 0,-7 0 0,-8-2 0,-8 1 0,-2 1 0,-18-2 129,0 0-129,17 4 0,-17-4 0,0 0 0,0 0 0,4 17 129,-4-17-258,0 27 258,0-4 0,0 7 0,0 10 0,0 11 0,0 15 0,0 10 129,3 12 0,5 8 0,-1 9-129,2 5 0,-1 4 129,3 1-129,-2 1 0,0 3-129,0 2 130,-4 0-130,-3-9 0,0-3 0,1-11 0,1-10 0,-1-13 0,3-14 0,-1-19 0,0-8 0,3-9 0,-3-9 0,0 0-259,-5-16-386,0 18-1161,-14-18-3096,-4-4-129,-12-10-387,-4 0 0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34.82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F6DEC18-5407-48F1-AB03-40C44FF51BA5}" emma:medium="tactile" emma:mode="ink">
          <msink:context xmlns:msink="http://schemas.microsoft.com/ink/2010/main" type="inkDrawing" rotatedBoundingBox="14888,14724 22564,15392 22351,17832 14676,17163" semanticType="callout" shapeName="Other">
            <msink:destinationLink direction="to" ref="{9CFE3FFA-602A-4F05-B033-DA22B1EC047F}"/>
          </msink:context>
        </emma:interpretation>
      </emma:emma>
    </inkml:annotationXML>
    <inkml:trace contextRef="#ctx0" brushRef="#br0">114 40 6321,'-21'-18'4515,"5"4"-387,16 14-645,0 0-1032,-20-9-774,20 9-129,-17 13-129,15 10-645,-11 0-129,10 16-258,-4 5 129,5 22-129,-2 9 0,4 23 0,0 9-258,6 15 258,-3 8-129,3 5 0,-6 2 0,0-2 0,0-8 0,0-6-129,0-7 129,5-4-129,-3-5 0,3-6 0,4-4-129,0-5 129,-2-6-129,2-9 258,1-11-258,1-13 129,-2-6 0,2-11 0,-1-6 0,1-7-129,-2-3 259,-9-18-389,14 23 260,-14-23-130,0 0 0,16 15 0,-16-15 0,0 0 0,0 0 0,16 3 0,-16-3 0,18 0 0,-18 0 0,27-3-130,-10-3 130,8-1 0,2 0 0,9-4 0,5 2-129,8-1 129,8-1-258,9-1 258,5 3-258,8 0 258,2 2-258,6 1 129,4 5 129,7 1-129,5 0 129,6 0-129,6 0 129,6 0 0,4 0-129,5 0 129,1-4 0,4 2 0,6-1-129,0-1 129,-1 1 0,1 3 0,3 0-129,-2 0 129,6-4 0,6-5 0,1 0 0,3-5 0,1-2 0,-1-2 0,-1 2-129,-1 0 129,-3 0 0,-5 2-129,-10 0 129,-2 1 0,-5 3 0,-3-3 0,-1 1-129,-5 1 129,-2 0 129,-8 2-258,0 1 129,0-1 0,-6 2 0,-2-1 0,-7 1 0,-8 2 0,-5 0-129,-9 5 129,-9 0 129,-8 0-129,-4 0 0,-3 1 0,-1 5 0,2-1 0,-1-1 0,1-1 0,-1-1 0,3 0 129,-1-2-129,6 3 129,1-1 0,4 2-129,0-1 129,4 1 0,0 1-129,-1-3 0,2 0-258,-8-2-129,-1 0-645,-22 0-3612,3-9-258,-9-2-129,-9-5-387</inkml:trace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40.2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F26F718-38D8-430E-BA6F-99BEB3A28221}" emma:medium="tactile" emma:mode="ink">
          <msink:context xmlns:msink="http://schemas.microsoft.com/ink/2010/main" type="inkDrawing" rotatedBoundingBox="18609,13015 22662,14839 21552,17306 17499,15482" semanticType="callout" shapeName="Other">
            <msink:sourceLink direction="to" ref="{18B07A0F-45E1-4A81-B5C3-CF90800DC333}"/>
            <msink:sourceLink direction="to" ref="{175E5EF2-7FF7-455C-98D0-E3A0208E3B06}"/>
          </msink:context>
        </emma:interpretation>
      </emma:emma>
    </inkml:annotationXML>
    <inkml:trace contextRef="#ctx0" brushRef="#br0">384-8 5160,'0'-18'4257,"0"18"0,6 11-129,-6 10-1548,-2-5-1161,2 23-129,-4-3-258,4 22 0,-14-3-387,7 17-129,-7-1 0,0 16-129,-6-2 0,2 11 0,-7 0 0,4 9-129,-4 4 0,4 3 0,-4-2-258,5 2 387,-3-5-258,5-2 0,-1-9 129,5-2 0,-3-10-129,5 0 0,0-4 129,1 3-258,0 3 129,6-1 129,0 0-258,1-1 258,0-4-258,3-4 129,-1-10-129,0-9 258,2-11-258,0-10 129,0-9-129,0-8 0,0-19 0,0 22 129,0-22-129,0 0 0,0 0 0,0 0 0,0 0 0,0 0 0,13-2 0,-13 2 129,8-16-129,-8 16 0,13-23 0,-13 23 0,11-23 0,-11 23-129,10-18 129,-10 18-129,0 0 0,18-22 129,-18 22-129,27-7 129,-8 6 0,10-1 0,10-2 0,12 1-129,10-1 258,10 1-129,9 1 0,9 0-129,9 2 129,5 0 0,6 2 0,6 8 0,12 1 0,9 3 0,9-1 0,4 3 0,9-4 0,9 1 0,13-1 0,0-1 0,-4-2 0,-7 1 0,-5 3 0,-10 1-129,-8-1 129,-12 1-129,-15 0 258,-11-3-258,-8-1 129,-8-3 0,-6-5 0,-8-2-129,-10 0 129,-13 0 129,-13-5-258,-11 1 258,-10-1-258,-21 5 129,16-5-387,-16 5-258,0 0-774,-34 0-3483,11 0 258,-9 0-516,-3 1-129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4:38.92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679FF2B-BEC8-42E7-BA6A-C80C2C688EA9}" emma:medium="tactile" emma:mode="ink">
          <msink:context xmlns:msink="http://schemas.microsoft.com/ink/2010/main" type="inkDrawing" rotatedBoundingBox="20120,11361 23095,14013 21530,15769 18554,13118" semanticType="callout" shapeName="Other">
            <msink:sourceLink direction="with" ref="{988580B4-3830-4066-A8BB-DF120F394033}"/>
            <msink:sourceLink direction="with" ref="{175E5EF2-7FF7-455C-98D0-E3A0208E3B06}"/>
          </msink:context>
        </emma:interpretation>
      </emma:emma>
    </inkml:annotationXML>
    <inkml:trace contextRef="#ctx0" brushRef="#br0">-25 183 6708,'0'-23'4386,"0"23"-387,0 0 129,0 0-2064,0 0-645,0 0-258,0 0-645,0 0 129,0 0-387,0 0 129,0 0 0,0 0 0,0 0 0,0 0 0,13 0 0,8 7 0,-1-1-129,12 2 0,3-2 0,13-1 0,2-1 0,13-4-129,4 0 0,11-2 0,10-7 0,15 0 0,7-3-129,11-1 129,2-1-129,5 3 129,3-3-129,1 5 0,0-3 129,-1 3-129,3-2 129,-1 4-129,1-2 0,-1 4 129,-5-1-129,-5 1 0,-6 0 0,-8 1 129,-10-1-129,-12 0 0,-10 1 0,-10-1 0,-8-1 0,-13 5 0,-10 1 129,-11-2-129,-9 2 129,-16 0-129,0 0 129,0 0-129,0 0 0,0 0 0,0 0 0,0 0-129,-16 2 129,16-2-129,-20 1 129,20-1-129,-21 2 129,21-2-129,0 0 0,-21 0 0,21 0-129,0 0 0,-16-2 0,16 2 129,0 0-258,-18-5 258,18 5-129,0 0 129,0 0 129,0 0 0,0 0 0,0 0 129,0 0-129,0 0 129,0 0 0,0 0 0,0 0 0,0 0-129,0 0 129,11 7 0,-11-7 0,16 39 129,-9-5-129,5 14 129,-5 14 0,2 11 0,-5 9-129,-1 11 258,-3 3-129,0 5-129,-2-1 129,-3 1-258,-4 0 258,2 10-129,-2 1 0,2 5 0,0 2-129,3 2 129,-1 2 1,2 0-130,-3-6 0,1 1 0,-4-5 0,0 3 0,-3-4 0,-3-3 0,-1-10 0,0-6 0,2-10 0,0-19 0,1-14 0,3-18 0,3-9 0,7-23-130,-13 16-515,13-16-516,-19-3-1677,-1-19-2322,1 1 258,-5-4-645,-1-1 129</inkml:trace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0:17.77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47F5E75-69EB-41D0-B74A-56333D1853F4}" emma:medium="tactile" emma:mode="ink">
          <msink:context xmlns:msink="http://schemas.microsoft.com/ink/2010/main" type="writingRegion" rotatedBoundingBox="1781,289 17314,475 17143,14725 1610,14539"/>
        </emma:interpretation>
      </emma:emma>
    </inkml:annotationXML>
    <inkml:traceGroup>
      <inkml:annotationXML>
        <emma:emma xmlns:emma="http://www.w3.org/2003/04/emma" version="1.0">
          <emma:interpretation id="{BA5EB961-B3E7-49C5-93B0-F98FB497F8F1}" emma:medium="tactile" emma:mode="ink">
            <msink:context xmlns:msink="http://schemas.microsoft.com/ink/2010/main" type="paragraph" rotatedBoundingBox="1776,376 17306,367 17307,2240 1777,22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E4D292-18EA-4D39-B7D7-695689939C3E}" emma:medium="tactile" emma:mode="ink">
              <msink:context xmlns:msink="http://schemas.microsoft.com/ink/2010/main" type="line" rotatedBoundingBox="1776,376 17306,367 17307,2240 1777,2248"/>
            </emma:interpretation>
          </emma:emma>
        </inkml:annotationXML>
        <inkml:traceGroup>
          <inkml:annotationXML>
            <emma:emma xmlns:emma="http://www.w3.org/2003/04/emma" version="1.0">
              <emma:interpretation id="{03F9F80E-B62D-4CFE-B6F6-25E6FD7FA964}" emma:medium="tactile" emma:mode="ink">
                <msink:context xmlns:msink="http://schemas.microsoft.com/ink/2010/main" type="inkWord" rotatedBoundingBox="1776,376 5187,374 5188,2246 1777,2248"/>
              </emma:interpretation>
              <emma:one-of disjunction-type="recognition" id="oneOf0">
                <emma:interpretation id="interp0" emma:lang="en-US" emma:confidence="1">
                  <emma:literal>Parity</emma:literal>
                </emma:interpretation>
                <emma:interpretation id="interp1" emma:lang="en-US" emma:confidence="0">
                  <emma:literal>Poority</emma:literal>
                </emma:interpretation>
                <emma:interpretation id="interp2" emma:lang="en-US" emma:confidence="0">
                  <emma:literal>Panty</emma:literal>
                </emma:interpretation>
                <emma:interpretation id="interp3" emma:lang="en-US" emma:confidence="0">
                  <emma:literal>Poonity</emma:literal>
                </emma:interpretation>
                <emma:interpretation id="interp4" emma:lang="en-US" emma:confidence="0">
                  <emma:literal>Panity</emma:literal>
                </emma:interpretation>
              </emma:one-of>
            </emma:emma>
          </inkml:annotationXML>
          <inkml:trace contextRef="#ctx0" brushRef="#br0">0 0 5418,'0'0'4773,"0"0"-387,2 13 0,-2 15-2322,0-28-774,7 52 0,-7-25-129,10 17-387,-8-8-258,7 12-129,-4-4 0,2 8-129,-1-2 0,-1 3 0,-1-1 0,-1 0-258,-1-3 258,0 1-258,0-5 258,1-4-258,-1-7 0,1-4 0,-1-7 0,0-5 0,-2-18-129,5 23 129,-5-23-129,0 0-258,0 0-258,0 0-258,0 0-1032,0-14-1419,0-8-1032,0 5-387,0-12-258,0 8 129</inkml:trace>
          <inkml:trace contextRef="#ctx0" brushRef="#br0" timeOffset="811.2014">48 15 516,'-6'-25'3870,"6"25"129,0-29 0,15 13-1032,4 9-903,-5-13-387,17 15-258,-6-13-129,17 15-387,-3-6-129,13 9-258,0 0-129,6 0 0,-1 5-258,2 9 0,0-1 0,-8 5 0,-1-1-129,-11 5 129,-7-3 0,-9 6 0,-10-3 129,-8 4 0,-7-1-129,-12 2 129,-13-2-129,-5 3 0,-9-3-129,-3-1 0,-4-3-129,-2-5 0,2-4-129,0-6-129,4 4-387,-3-10-774,19 2-1161,-2 4-1677,1-6-129,10 7-258,-4-6-258</inkml:trace>
          <inkml:trace contextRef="#ctx0" brushRef="#br0" timeOffset="2293.2041">1078 479 2838,'3'-30'3999,"-3"30"387,7-18-387,-7 18-903,0 0-1032,0 0-516,-5-25-129,5 25-387,0 0-129,0 0-258,0 0-258,0 0 0,0 0 0,0 0-258,-16-16 129,16 16-129,0 0 0,0 0-129,-21-2 0,21 2 129,-20 0-129,20 0 0,-21 0 0,21 0 0,-25 6 0,25-6 0,-27 16 0,27-16 0,-28 23 0,28-23 0,-27 34 129,18-13-258,2 6 258,3 0-129,4 1 0,0 2 0,9 2 129,4-1-129,6-1 0,1-5 0,1-4 0,6-3 129,-2-7-129,2-6 0,-1-5 129,1-5-129,-2-13 129,-2-7-129,0-5 129,-2-6 0,-1-1-129,-2-4 129,-6 2-129,1 3 129,-6 6-129,-2 7 129,-1 3-258,-4 20 129,0 0 0,0 0 0,5 14 129,-1 13-258,1 3 258,4 6-258,3 3 258,6 2-258,0 0 258,3-4-129,2-5 0,2-7 0,0-3 0,-2-6 0,-1-11 129,-1-5 0,-3-5 0,0-15 0,-2-8 0,-2-8 129,-2-5-129,1-3 0,-3-3-129,-6 3 0,-1 3-129,-3 7 129,-1 5-258,-8 6 0,9 23-129,-30-21 0,30 21-129,-36 0-129,36 0-129,-34 11-129,25 5-129,-9-9-129,17 9 0,1-16 387,0 0 129,0 16 258,0-16 387,33 0 258,-13-2 387,12-2 258,-5-10 129,10 7 0,-10-7 0,10 9-129,-10-8-258,5 11-129,-7-3-129,0 5-129,-2 0 0,-2 12-129,2 3 0,-1 8-129,2 2 129,-2 5-129,-1 4 0,-3 0-258,-2 3 129,-9-10-645,7 12-516,-15-16-2838,-3-3-387,4-20-258,-7 21-387</inkml:trace>
          <inkml:trace contextRef="#ctx0" brushRef="#br0" timeOffset="2542.8045">2204 403 9675,'3'-18'4773,"-3"18"-129,20-2-387,-6 16-2451,-14 2-1032,11 13-129,-8 1 0,8 8-387,-4 3 0,-2-1-516,4 3 0,-7-11-645,10 11-1290,-4-16-2064,-7-11-516,-1-16 0,0 0-387</inkml:trace>
          <inkml:trace contextRef="#ctx0" brushRef="#br0" timeOffset="2683.2045">2294 381 8127,'-17'-83'4257,"4"43"129,11 19-516,-7 5-2580,9 16-1806,0 0-2838,-17-14-516,17 14-516,0 0-129</inkml:trace>
          <inkml:trace contextRef="#ctx0" brushRef="#br0" timeOffset="3042.0054">2435-213 11868,'37'-52'4644,"-37"52"-129,25-20 0,-25 20-3354,9 13-645,-4 10 0,6 16 0,-7 7-129,3 15-129,-4 5 0,1 10-129,-1 1 0,3 5 0,-3-4-129,4-1 0,1-4 129,0-7-129,1-6 0,2-8 0,-2-6 129,-2-10-258,0-8 129,-3-8-258,1-4-129,-5-16-387,5 16-1161,-5-16-2709,0 0 0,-14-20-258,2-1-258</inkml:trace>
          <inkml:trace contextRef="#ctx0" brushRef="#br0" timeOffset="3588.0063">2540 463 3999,'59'-12'3354,"-17"12"-387,-13-7 0,10 5-2580,2 0-516,1 0 129,-2-1 0,0-1 258,-4 4 645,-9-3 258,1 3 258,-12 0 129,9 3 0,-25-3 0,27 18 129,-27-18-258,19 32-645,-10-14-129,13 10-258,-5-4-129,8 0-129,0 0 129,4-5-258,-4-5 129,3-3-129,-3-7 129,0-4 0,-6-7-129,1-11 258,-4-5-258,2-4 258,-4-5-258,2 5 258,-5-1-129,1 6 258,-7 3-387,-5 19 258,0 0 0,0 0-129,0 28 258,-5 10-387,-9 11 258,-2 12-129,-5 14 0,-1 12 0,-3 7 0,2 6-129,0 0 0,0 0 0,3-8-129,3-5 0,2-14-129,1-16-129,9-5-516,-18-25-2064,14-8-1935,9-19 129,-20 4-516,15-15-387</inkml:trace>
        </inkml:traceGroup>
        <inkml:traceGroup>
          <inkml:annotationXML>
            <emma:emma xmlns:emma="http://www.w3.org/2003/04/emma" version="1.0">
              <emma:interpretation id="{7F611D82-D1E9-41E9-B7BE-756161B8C9CC}" emma:medium="tactile" emma:mode="ink">
                <msink:context xmlns:msink="http://schemas.microsoft.com/ink/2010/main" type="inkWord" rotatedBoundingBox="5895,470 7832,469 7833,1459 5896,1460"/>
              </emma:interpretation>
              <emma:one-of disjunction-type="recognition" id="oneOf1">
                <emma:interpretation id="interp5" emma:lang="en-US" emma:confidence="1">
                  <emma:literal>Bit</emma:literal>
                </emma:interpretation>
                <emma:interpretation id="interp6" emma:lang="en-US" emma:confidence="0">
                  <emma:literal>Bif</emma:literal>
                </emma:interpretation>
                <emma:interpretation id="interp7" emma:lang="en-US" emma:confidence="0">
                  <emma:literal>bit</emma:literal>
                </emma:interpretation>
                <emma:interpretation id="interp8" emma:lang="en-US" emma:confidence="0">
                  <emma:literal>Bat</emma:literal>
                </emma:interpretation>
                <emma:interpretation id="interp9" emma:lang="en-US" emma:confidence="0">
                  <emma:literal>Bot</emma:literal>
                </emma:interpretation>
              </emma:one-of>
            </emma:emma>
          </inkml:annotationXML>
          <inkml:trace contextRef="#ctx0" brushRef="#br0" timeOffset="4383.6076">4128 111 8256,'18'-20'4644,"-18"20"0,0 0-387,16-3-1290,-16 3-1677,2 23-516,-2 0-129,5 16-129,-3 2-258,5 14 0,-2 2-129,4 5-129,0-1 129,2-4-258,0-5 258,-1-6-258,3-7 129,-4-10-129,-1-4 0,-8-25-258,13 23-903,-13-23-1677,-13-16-1548,5-4-258,-5-12 0,-1-5-258</inkml:trace>
          <inkml:trace contextRef="#ctx0" brushRef="#br0" timeOffset="4898.4086">4162 305 8901,'4'-143'4128,"12"74"516,14 12-387,20 16-1935,-11-5-903,23 22-645,-10 7-129,10 17-129,-7 3-129,-2 20-129,-8 6-129,-11 10-129,-11 6-129,-18-1-258,-5 6-129,-18-13-258,-5 6-258,-23-16-258,10 5-129,-19-18 258,20 4 258,-8-15 129,16 3 258,6-6 387,21 0 387,0 0 387,0 0 129,32 0 129,-9 0 258,22 0-258,-10 0 129,19 9-258,-12-2-258,12 9 0,-8 0-129,4 5-258,-9 1 129,-4 6-129,-9 2 0,-8 2-129,-11 2 258,-9 0-258,-5-2 258,-17 0-258,-10-2 129,-5-5-129,-9-1 129,-6-8-129,-5-4 0,-3-3 0,-4-5 0,-2-4-129,2 0 0,0-9-129,8-2 0,1-7-258,18 7-129,-4-13-903,41 24-2064,-25-22-645,25 22-645,-2-16 387,2 16-774</inkml:trace>
          <inkml:trace contextRef="#ctx0" brushRef="#br0" timeOffset="5194.8091">5089 447 10836,'23'-2'4386,"-23"2"258,25 11-387,-7 12-2967,-11-5-516,9 11-258,-9-3-129,2 1-516,-4 3-129,-5-10-1032,4 5-1935,-4-9-1032,0-16-387,-15 9-129,15-9-258</inkml:trace>
          <inkml:trace contextRef="#ctx0" brushRef="#br0" timeOffset="5335.2094">5124 385 7740,'20'-73'4128,"-4"48"-387,-12-5-387,19 12-3870,0 18-2838,-23 0-387,23-2-258,-23 2-387</inkml:trace>
          <inkml:trace contextRef="#ctx0" brushRef="#br0" timeOffset="5662.81">5534-144 11868,'10'-28'4644,"13"10"-387,-23 18 258,20 25-3483,-18 3-645,7 15 129,-6 3-129,10 18 0,-5 6-129,5 6 0,-1 3-129,1 1-129,-3 0 258,3-5-258,-4-4 129,-2-9-258,-2-5 258,-3-12-387,0-6 129,-2-16-258,0 4-645,-13-27-516,13 0-774,-25 0-1032,11-14-1419,0-6 258,-6-10-645,6 5 645</inkml:trace>
          <inkml:trace contextRef="#ctx0" brushRef="#br0" timeOffset="5850.0103">5542 549 5676,'-17'-50'4644,"8"29"-129,9 21-516,0-18-1677,0 18-387,0 0-387,0-22-387,14 22-516,4 0-258,12 0-129,4 0 0,10 0 0,4 0-258,7 0-129,2 2-516,-3-2-3612,6-5 0,4-4-387,-2-9-129</inkml:trace>
        </inkml:traceGroup>
        <inkml:traceGroup>
          <inkml:annotationXML>
            <emma:emma xmlns:emma="http://www.w3.org/2003/04/emma" version="1.0">
              <emma:interpretation id="{C9EB79CC-448D-4148-84A4-674733981A71}" emma:medium="tactile" emma:mode="ink">
                <msink:context xmlns:msink="http://schemas.microsoft.com/ink/2010/main" type="inkWord" rotatedBoundingBox="8653,377 17306,372 17307,1446 8654,1450"/>
              </emma:interpretation>
              <emma:one-of disjunction-type="recognition" id="oneOf2">
                <emma:interpretation id="interp10" emma:lang="en-US" emma:confidence="0">
                  <emma:literal>Generator</emma:literal>
                </emma:interpretation>
                <emma:interpretation id="interp11" emma:lang="en-US" emma:confidence="0.5">
                  <emma:literal>Generator _</emma:literal>
                </emma:interpretation>
                <emma:interpretation id="interp12" emma:lang="en-US" emma:confidence="0">
                  <emma:literal>Genera ton</emma:literal>
                </emma:interpretation>
                <emma:interpretation id="interp13" emma:lang="en-US" emma:confidence="0">
                  <emma:literal>Genera tore</emma:literal>
                </emma:interpretation>
                <emma:interpretation id="interp14" emma:lang="en-US" emma:confidence="0">
                  <emma:literal>Generator.</emma:literal>
                </emma:interpretation>
              </emma:one-of>
            </emma:emma>
          </inkml:annotationXML>
          <inkml:trace contextRef="#ctx0" brushRef="#br0" timeOffset="12136.8213">7508-153 8901,'-57'-64'4515,"18"39"-129,-6 6-387,-11-3-1935,11 22-774,-12 5-516,7 24-387,-5 7-129,7 17-129,2 11-129,5 9 0,5 9-129,10 2 129,8-1-129,7-2 129,10-8 129,1-6-258,14-6 258,7-6-129,2-9 129,6-7 0,-1-6 258,4-5-258,-2-12 258,4-4 0,-5-12 0,6 0 129,-5-8-129,6-10 0,-8-9-129,3-1 129,-8-8-129,-2-1 0,-8-1-258,-6 1 129,-7 1-258,0 4 129,-11 4-258,-8 4 0,1 8-258,-5 2 0,5 9 0,-4-2-258,22 7 0,-30 0-129,30 0 0,0 0 0,-9 16-129,9-16 258,0 0 258,16 10 258,0-8 387,6-2 258,-4 0 258,10 0 0,-8-10 258,8 8 0,-12-9-129,9 9-129,-25 2-129,32-10 0,-32 10-258,28 0 0,-28 0-129,34 12 0,-16 2-129,5 9 129,2 8-129,-4 1-129,4 9 0,-9-6-387,4 12-387,-20-21-1290,0 8-2322,0-5-129,-2-10-129,-3-3-387</inkml:trace>
          <inkml:trace contextRef="#ctx0" brushRef="#br0" timeOffset="12558.0221">7850 542 6966,'21'0'4644,"9"-9"-645,-14 4 258,4-4-2322,13 9-387,-8-4-258,16 4-516,-9-11-129,11 4-129,-9-7-129,3 2 0,-10-6 0,-1 0-129,-9-5 0,-7 3 0,-8-3 0,-2 5-258,-12 0 129,-10 6-129,-1 3 0,-4 6-129,-1 3 0,-1 8 0,5 14 0,2 1 0,6 9 129,4 4-129,5 5 258,7 0-258,0-2 258,14 0-129,5-3 129,10-6-258,3-5 258,7-7-258,4-2-387,-6-16-1032,8 0-2967,-8-6 258,-7-8-516,-5-4 0</inkml:trace>
          <inkml:trace contextRef="#ctx0" brushRef="#br0" timeOffset="12948.0228">8403 353 11094,'1'13'4644,"-1"-13"-129,25 37-387,-3-7-2709,-8-7-387,7 11-516,-5-5 0,0 1-516,-3 0 0,-8-5-387,0 0 258,-5-9-387,0 0 387,0-16-258,0 0 129,0 0 258,0-28 0,6 3 387,3-13-129,7 3 258,-2-10-258,9 8 258,-3-2-258,10 10 129,-5 1-129,7 10-129,-2 9 0,2 9 0,-2 12 0,1 12-129,-1 6-129,-9 7 0,4 8 0,-13-6-774,10 14-1290,-8-12-2451,-10-5 258,-4-4-645,0-11 0</inkml:trace>
          <inkml:trace contextRef="#ctx0" brushRef="#br0" timeOffset="13728.0241">9225 465 8901,'26'-3'4515,"-3"3"-387,0 0 0,11 0-1806,4 5-1290,-6-5-129,9 2-387,-11-2-129,0-6 0,-7-6-129,-7 0 0,-9-6-129,-7 18-129,-7-29 0,-12 15-258,-6 5 129,-9 2-129,2 7 0,-6 0 0,5 9 129,1 3 0,7 8 0,5 3 0,10 4 129,8 5 0,2-2 258,9 4-258,8-2 258,12 2-129,3-6 258,7 1-129,2-10 129,9-3-129,-2-8 129,5-3-129,-1-5 129,3-9 0,-2-12 0,1-4 0,-6-7-258,-6-4 129,-6-7-258,-8-1 258,-13 1-387,-14-3 129,-2 8-258,-23 3 0,-4 8 0,-11 4-258,5 12 129,-5 1-258,9 10 129,1 0-129,13 7 0,16-7 129,-7 17 0,7-17 258,16 15 0,5-10 387,8-3 0,7 1 258,-3-3 0,10 0 129,-7-5 129,6 5-129,-8-7 129,7 7-258,-11-2 0,4 2-129,-7 0 0,-1 5-129,-3 6 0,2 2-129,-3 6 0,-1 4 129,-1 4-258,-3 3 0,3 10-129,-8-7-387,4 10-258,-14-14-1032,12 6-2193,-12-3-516,-2-3-129,0-3 0</inkml:trace>
          <inkml:trace contextRef="#ctx0" brushRef="#br0" timeOffset="14227.225">10950 469 9417,'-2'-52'4644,"-10"34"-645,-13-1 129,2-3-2193,5 21-774,-14-5-258,11 6-387,-6 7-258,5 8-258,1 2 0,5 7 0,5 1 0,3-1 0,2 5-129,6-4 0,0 3 0,0-4-258,6 2 129,1-8-258,3 2 387,-10-20 0,23 12 387,-5-10 129,-18-2 258,34-14 258,-20-11-129,13 7 129,-11-12-129,11 6-129,-6 1-387,2 2 129,-2 3-387,3 6 0,-3 6 0,2 6 0,0 4-129,-1 14 129,2 5-129,-2 5-258,1 8 0,-7-6-387,7 11-258,-18-19-1032,15 8-1548,-11-14-903,-9-16-258,0 0-129,18-4-129</inkml:trace>
          <inkml:trace contextRef="#ctx0" brushRef="#br0" timeOffset="14913.6262">11393 273 11094,'-23'-45'4257,"23"45"129,9-24-258,7 13-2322,25 11-903,-2 0-258,19 9-129,6-4-129,15 8-129,4-6 0,6 3-129,-2-4 129,-7-3-129,-10-1 129,-13-2-129,-15 0 0,-17 0 0,-25 0-129,0 0 129,-14 7-129,-9 9 0,0 6 0,-4 8-129,6 7 129,3 10 0,9 6 0,7 6-258,4-1 258,14-1-258,11-5 258,3-7-129,4-13 258,5-11-129,0-17 129,-2-8 129,-6-21 0,-5-9 129,-11-14-387,-10-7 129,-3-4-516,-9-10-258,-1 15-1290,-11-1-2451,-1 7-258,-1 11-129,1 10 0</inkml:trace>
          <inkml:trace contextRef="#ctx0" brushRef="#br0" timeOffset="14492.4255">11594-113 14448,'7'-84'4644,"-7"61"-258,0 23 129,0 0-3354,0 14-516,0 20-129,0 16-129,0 8-129,5 15 129,1 8-258,3 6 0,-1-4-258,0-2 0,2-3-258,-6-19-516,8-2 0,-12-27-1032,0-5-2580,0-25-129,-12 12 129,12-12-516</inkml:trace>
          <inkml:trace contextRef="#ctx0" brushRef="#br0" timeOffset="15428.4271">12385 661 13803,'75'13'5031,"-39"-13"-516,-6 0 129,14-4-3483,-20-16-387,8 3 0,-6-12-387,-1-3 0,-2-5-258,-5-4 129,-4 0-258,-7-2-258,-5 6 0,-2-1-129,-11 10 0,-8 1-129,1 15-258,-9-3 0,10 15-129,-10-5 0,27 5-129,-30 7 0,30-7 129,-11 18 387,11-18 129,9 16 645,7-14 129,11 1 258,-4-3 258,14 0 129,-8-5-129,11 5 0,-11-9-258,5 7 0,-11-7-129,4 9 0,-8-1-129,1 1-129,-3 5 0,3 11 0,0 4-129,1 6 0,4 5-129,2 6 129,1 6-258,0-1-129,1 3 0,-10-8-645,12 13-1290,-10-14-2451,-5-8 0,-5-5-516,1-7 0</inkml:trace>
          <inkml:trace contextRef="#ctx0" brushRef="#br0" timeOffset="15756.0277">13855 503 10836,'51'-7'4128,"-35"7"258,-16 0-258,20 0-2064,-20 0-1290,19 0 129,-19 0 0,47 0-258,-8-8-129,27 8 0,15-7-129,26 6-129,11-5-129,11 4 0,8-5 0,4 4-129,-4-3 129,-9 5 0,-16-5-129,-14 3-258,-9 3-258,-32-9-2580,-4 7-1419,-23-2-129,-30 4-387,-9-17-258</inkml:trace>
        </inkml:traceGroup>
      </inkml:traceGroup>
    </inkml:traceGroup>
    <inkml:traceGroup>
      <inkml:annotationXML>
        <emma:emma xmlns:emma="http://www.w3.org/2003/04/emma" version="1.0">
          <emma:interpretation id="{2253D1EF-657B-4C2F-8841-2C2BF6C0559E}" emma:medium="tactile" emma:mode="ink">
            <msink:context xmlns:msink="http://schemas.microsoft.com/ink/2010/main" type="paragraph" rotatedBoundingBox="8204,1650 14652,1706 14646,2447 8197,239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C477478-77CE-4BF8-A72B-E240E2DF1F8A}" emma:medium="tactile" emma:mode="ink">
              <msink:context xmlns:msink="http://schemas.microsoft.com/ink/2010/main" type="line" rotatedBoundingBox="8204,1650 14652,1706 14646,2447 8197,2391">
                <msink:destinationLink direction="with" ref="{4DA6EFB9-4A3D-486E-B87F-3773592B038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A8A8B19-F1A1-4BFC-9C62-EA2E67BF406B}" emma:medium="tactile" emma:mode="ink">
                <msink:context xmlns:msink="http://schemas.microsoft.com/ink/2010/main" type="inkWord" rotatedBoundingBox="8203,1723 9956,1738 9950,2407 8197,2391"/>
              </emma:interpretation>
              <emma:one-of disjunction-type="recognition" id="oneOf3">
                <emma:interpretation id="interp15" emma:lang="en-US" emma:confidence="0">
                  <emma:literal>ODD</emma:literal>
                </emma:interpretation>
                <emma:interpretation id="interp16" emma:lang="en-US" emma:confidence="0">
                  <emma:literal>odd</emma:literal>
                </emma:interpretation>
                <emma:interpretation id="interp17" emma:lang="en-US" emma:confidence="0">
                  <emma:literal>ODs</emma:literal>
                </emma:interpretation>
                <emma:interpretation id="interp18" emma:lang="en-US" emma:confidence="0">
                  <emma:literal>Odd</emma:literal>
                </emma:interpretation>
                <emma:interpretation id="interp19" emma:lang="en-US" emma:confidence="0">
                  <emma:literal>ODDS</emma:literal>
                </emma:interpretation>
              </emma:one-of>
            </emma:emma>
          </inkml:annotationXML>
          <inkml:trace contextRef="#ctx0" brushRef="#br1" timeOffset="82414.9442">6610 1199 8514,'-7'-19'4128,"7"19"129,-25-2-516,7 2-2580,5 16-645,-3 3-258,2 10-129,0 3-129,2 5 0,3 4-129,2 4 129,5-5 0,2 5 0,0-8 0,5 1 0,6-8 129,5-2 387,-2-8 0,9-4 0,-3-11 258,6-1-129,-6-6 129,10-5-129,-12-16 129,9 0-129,-15-16-258,4-1 0,-14-11 0,-2-4-129,-9-4 0,-9 4-129,-7-4 0,-3 6-258,-2 8 0,-6 4-387,13 24-387,-16-10-1677,12 27-2064,2 0-129,9 19-258,5 10-645</inkml:trace>
          <inkml:trace contextRef="#ctx0" brushRef="#br1" timeOffset="82992.1458">7040 1238 1032,'-3'-37'3483,"3"7"258,0 30 0,0 0-1032,0 0-258,26 28-516,-10-15-645,18 15-129,-2-12 129,14 14-129,-7-14-129,11 9-129,-11-11-258,4 6 0,-16-9-129,-4 8 129,-23-19-129,3 32-129,-11-18 0,-17 4-258,-11 0-129,-7-2-129,3 4-387,-10-13-645,14 12-1935,-7-8-1677,6 0-129,7-1-129,1-3-258</inkml:trace>
          <inkml:trace contextRef="#ctx0" brushRef="#br1" timeOffset="82711.3453">7065 1290 12255,'14'-20'4773,"-14"20"-258,0 0 0,15 20-3741,-15-1-258,7 15 0,-6-2 0,8 9-258,-2 0-258,2-2 0,0-3-387,-3-10-129,4 3-516,-10-29-1806,0 0-1548,0 0-387,-9 0-129,0-11-129</inkml:trace>
          <inkml:trace contextRef="#ctx0" brushRef="#br1" timeOffset="83553.7462">7826 1329 13287,'22'-11'4773,"-22"11"-258,0 0 129,0 0-3870,2 27-258,-2-6 129,1 13-258,1 2 0,5 5-129,-1-2 0,1-2-258,0-3 0,-2-7-129,0-1-258,-5-26-387,2 16-516,-11-25-774,9 9-1419,-12-39-1161,-8 4-258,-6-8 0,-8-5-129,-9-11 3225,11 9 1032,-2 2 1290,2 9 1161,-2-7 1935,24 26 129,-8-3 516,18 23-516,18 0-1935,-18 0-516,48 22 129,-21-8-129,21 21 129,-8-10-387,21 15-258,-8-8-258,8 8 0,-10-8-129,3 4 0,-12-7 0,-4-3 0,-12-3 0,-6 2 0,-20-7 129,0 2-258,-23-4 129,-11 1-258,-7 1-129,-14-4-516,3 11-774,-20-9-3225,6-5-387,0-4 0,5-2-516</inkml:trace>
        </inkml:traceGroup>
        <inkml:traceGroup>
          <inkml:annotationXML>
            <emma:emma xmlns:emma="http://www.w3.org/2003/04/emma" version="1.0">
              <emma:interpretation id="{807299E5-32BE-494A-B31D-A24E96445692}" emma:medium="tactile" emma:mode="ink">
                <msink:context xmlns:msink="http://schemas.microsoft.com/ink/2010/main" type="inkWord" rotatedBoundingBox="11961,1683 14652,1706 14646,2385 11955,2361"/>
              </emma:interpretation>
              <emma:one-of disjunction-type="recognition" id="oneOf4">
                <emma:interpretation id="interp20" emma:lang="en-US" emma:confidence="1">
                  <emma:literal>EVEN</emma:literal>
                </emma:interpretation>
                <emma:interpretation id="interp21" emma:lang="en-US" emma:confidence="1">
                  <emma:literal>EVE N</emma:literal>
                </emma:interpretation>
                <emma:interpretation id="interp22" emma:lang="en-US" emma:confidence="0">
                  <emma:literal>EVES N</emma:literal>
                </emma:interpretation>
                <emma:interpretation id="interp23" emma:lang="en-US" emma:confidence="0">
                  <emma:literal>EVER N</emma:literal>
                </emma:interpretation>
                <emma:interpretation id="interp24" emma:lang="en-US" emma:confidence="0">
                  <emma:literal>EVEN N</emma:literal>
                </emma:interpretation>
              </emma:one-of>
            </emma:emma>
          </inkml:annotationXML>
          <inkml:trace contextRef="#ctx0" brushRef="#br1" timeOffset="84583.3486">10302 1277 1161,'-101'-87'2838,"101"87"129,-18-2 387,18 2-774,0 0-516,0 0-258,9-1-258,-9 1 129,0 0-129,16-25 129,4 23-516,-10-14 129,17 9-387,-6-7-129,17 5-129,-4-7 0,10 3-258,-3-1-258,3 2-129,4 6-516,-16-12-1290,9 10-2709,-14 8 0,-27 0-387,18 14 0</inkml:trace>
          <inkml:trace contextRef="#ctx0" brushRef="#br1" timeOffset="84302.5481">10302 1277 9546,'0'0'4773,"0"0"-129,0 0-129,-16 16-1161,4 4-2580,7 14-129,-6-4-129,6 9 0,-2-5-258,1 2 0,4-8-258,2-3 0,0-7 0,0-18-129,0 21 0,0-21-129,0 0-129,4-11 0,-4 11-387,2-39-258,8 23-387,-10-19-645,9 13-387,-9-13-645,6 6-516,1 8-903,-7-8 129,3 13 516</inkml:trace>
          <inkml:trace contextRef="#ctx0" brushRef="#br1" timeOffset="85020.1494">10270 1603 6321,'0'0'5031,"22"14"-516,4-14 0,8 0-1290,14 2-1290,-10-2-645,15 0-645,-5 0-258,4 0-645,3 0-645,-14 0-3483,5-7 258,0-2-516,-7-9 0</inkml:trace>
          <inkml:trace contextRef="#ctx0" brushRef="#br1" timeOffset="84832.9484">10297 1373 12513,'2'18'4902,"33"-16"-387,-11-2 258,-3-4-3483,15 4-387,-4 0-258,5 0-387,0 0-258,-7-1-387,2 1-645,-32 0-516,38 3-1935,-38-3-1032,0 0-258,-11 27-258,-12-16 0</inkml:trace>
          <inkml:trace contextRef="#ctx0" brushRef="#br1" timeOffset="85363.35">10984 1279 10191,'-2'-16'4644,"2"16"-129,0 0 0,12 0-2322,8 25-1290,-9-9 0,14 18 129,-9-7-516,8 10 0,-4-3-258,3 5 0,-5-4-258,0-1 129,-4-4 129,-2-5-258,-1-3 258,-11-22-258,23 16 258,-23-16 0,30-16-129,-10-7 129,-2-13-258,3-7 129,0-8-129,-1-6 0,-2 0-129,-4 2-129,-1 10-258,-10-5-774,13 31-1290,-9-2-2322,-7 21 129,0 0-387,14 8-129</inkml:trace>
          <inkml:trace contextRef="#ctx0" brushRef="#br1" timeOffset="86174.5514">11701 1596 9933,'-13'19'4773,"33"-8"-387,5-4-774,-2-7-903,21 11-1161,-8-11-516,12 5-516,-4-1-258,1-4-903,12 0-1935,-9 0-1935,-6-7 129,5-6-387,-8-6-774</inkml:trace>
          <inkml:trace contextRef="#ctx0" brushRef="#br1" timeOffset="85800.1507">11722 1368 12900,'0'0'4644,"0"0"-258,14 18 0,-9 7-3612,-5-6-129,4 12-129,-4-5-129,4 3-387,-3-4 0,1-6-129,0-1 0,-2-18-129,0 0-129,0 0 0,0 0 129,-2-30-129,0 0 258,1-8 129,-1-1 0,2-2 258,0 0 0,3 4 129,3 1-129,6 8 129,1 3 0,6 7-258,3 2 0,4 7 0,3 4-129,1 3 0,2 2-129,-4 0-258,10 11-903,-38-11-2322,30 19-774,-21-3-258,-9-16-258,-4 32-129</inkml:trace>
          <inkml:trace contextRef="#ctx0" brushRef="#br1" timeOffset="86018.5511">11797 1425 12126,'39'11'4773,"-13"-10"-516,-1-1 129,-25 0-3096,45 2-516,-26 0-516,-1 0-387,-2 5-258,-16-7-516,2 16-774,-16-14-1161,-6 7-1161,-7 5-516,-8-3 0,-1 8-129</inkml:trace>
          <inkml:trace contextRef="#ctx0" brushRef="#br1" timeOffset="87172.9531">12469 1340 11352,'0'0'4773,"0"0"-129,-5 10 0,1 15-2709,-5-9-1161,9 14 258,-3-8-387,3 4-129,0-2-258,0-5 0,0-1-129,0-18-129,0 23 129,0-23 129,0 0-258,0 0 129,0 0 0,0 0 0,0 0-129,0 0 0,0 0 129,0 0-129,0 0-129,0 0 129,0 0 0,0 0 0,0 0-129,0 0 129,0 0-129,0 0 0,0 0 129,0 0-129,0 0 0,16 13 129,-16-13-129,0 0 129,0 0 0,16 1 0,-16-1 0,0 0 0,0 0-129,0 0 258,0 0-258,0 0 129,0 0 0,16 2 0,-16-2 0,0 0 0,0 0 129,0 0-129,0 0 0,0 0 0,0 0 0,12 18 0,-12-18 0,0 0 0,4 16 0,-4-16 0,0 0 258,1 18-258,-1-18 129,0 0-129,0 0 129,0 19-129,0-19 129,0 0-129,4 25 129,-4-25-129,2 20 0,-2-20 0,0 21 129,0-21-129,2 16 0,-2-16 129,0 0-129,0 0 0,0 0 0,0 0 0,0 0 0,-15-25-129,8 0-258,-2-9 258,2-3-258,0-7 258,2-4 0,-1-2 0,5 2 0,-1 3 258,0 6 0,2 7-129,0 5 129,0 10 0,0 17 0,0 0-129,18 0 129,0 9-129,1 10 129,6 6-129,4 5 129,3 8-129,0-1 0,1 4 129,-2 2-129,-3-6 129,-3-3 0,-4-4-129,-3-9 258,-2-5-129,-16-16 129,27 2 1,-16-13-259,-1-13 0,-3-10 0,-1-5 0,-3-8 0,-1-8-259,0 5-386,-6-14-1290,2 20-2709,-6 5-387,-1 12-129,-4 11-258</inkml:trace>
        </inkml:traceGroup>
      </inkml:traceGroup>
    </inkml:traceGroup>
    <inkml:traceGroup>
      <inkml:annotationXML>
        <emma:emma xmlns:emma="http://www.w3.org/2003/04/emma" version="1.0">
          <emma:interpretation id="{46054210-3373-4BCB-B7E4-60E0CD770B6E}" emma:medium="tactile" emma:mode="ink">
            <msink:context xmlns:msink="http://schemas.microsoft.com/ink/2010/main" type="paragraph" rotatedBoundingBox="3048,2541 9820,2684 9794,3921 3022,37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BE975BD-7C17-4171-B244-C635DD2AC9CD}" emma:medium="tactile" emma:mode="ink">
              <msink:context xmlns:msink="http://schemas.microsoft.com/ink/2010/main" type="line" rotatedBoundingBox="3048,2541 9820,2684 9794,3921 3022,3778">
                <msink:destinationLink direction="with" ref="{D4DFF096-6F7F-421A-839D-43CC745F6CA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CCA4F4C-2CBC-484C-B94C-2C02292B72A2}" emma:medium="tactile" emma:mode="ink">
                <msink:context xmlns:msink="http://schemas.microsoft.com/ink/2010/main" type="inkWord" rotatedBoundingBox="3045,2690 3867,2708 3854,3350 3032,3332"/>
              </emma:interpretation>
              <emma:one-of disjunction-type="recognition" id="oneOf5">
                <emma:interpretation id="interp25" emma:lang="en-US" emma:confidence="0">
                  <emma:literal>N</emma:literal>
                </emma:interpretation>
                <emma:interpretation id="interp26" emma:lang="en-US" emma:confidence="0">
                  <emma:literal>a</emma:literal>
                </emma:interpretation>
                <emma:interpretation id="interp27" emma:lang="en-US" emma:confidence="0">
                  <emma:literal>n</emma:literal>
                </emma:interpretation>
                <emma:interpretation id="interp28" emma:lang="en-US" emma:confidence="0">
                  <emma:literal>H</emma:literal>
                </emma:interpretation>
                <emma:interpretation id="interp29" emma:lang="en-US" emma:confidence="0">
                  <emma:literal>h</emma:literal>
                </emma:interpretation>
              </emma:one-of>
            </emma:emma>
          </inkml:annotationXML>
          <inkml:trace contextRef="#ctx0" brushRef="#br1" timeOffset="58297.3024">1266 2197 9417,'0'-43'4773,"7"27"-129,4-1-258,9-8-2193,10 25-1032,-5-7-258,12 7-129,-5 1-258,5 15-129,-5 4-129,1 7-129,-10 3 129,-6 5-129,-6 5-129,-11 0 0,0 5-129,-16-4 0,-3 2 0,-12-8-129,5-1-129,-6-7 129,3-4 0,2-9-129,10-2 258,1-6-129,16-6 0,0 0 129,0 0 0,0-23 129,10 3 0,12-5 129,4-5 0,8-4 0,5-9 129,4 1-129,1-6 129,3 1 0,-3-1-129,-5 6 129,-7 3 0,-5 7 0,-13 3 0,-3 13 0,-11 16 0,-2-18-129,2 18 129,-32 2-129,11 12-129,1 8 129,-1 8-129,-1 7 0,5 4 0,2 9 0,7 2 0,6 1 0,2 0 0,9-1 0,14-6 0,5-3 0,10-2-258,4-11 0,10 0-516,-11-17-1290,12 1-2709,-1-2 129,-2-5-387,-1-1 0</inkml:trace>
        </inkml:traceGroup>
        <inkml:traceGroup>
          <inkml:annotationXML>
            <emma:emma xmlns:emma="http://www.w3.org/2003/04/emma" version="1.0">
              <emma:interpretation id="{DF44F6DA-EF3F-44CC-8F94-7FBE946CF689}" emma:medium="tactile" emma:mode="ink">
                <msink:context xmlns:msink="http://schemas.microsoft.com/ink/2010/main" type="inkWord" rotatedBoundingBox="4841,2719 6716,2759 6692,3855 4818,3816"/>
              </emma:interpretation>
              <emma:one-of disjunction-type="recognition" id="oneOf6">
                <emma:interpretation id="interp30" emma:lang="en-US" emma:confidence="0.5">
                  <emma:literal>xyz</emma:literal>
                </emma:interpretation>
                <emma:interpretation id="interp31" emma:lang="en-US" emma:confidence="0">
                  <emma:literal>AZ</emma:literal>
                </emma:interpretation>
                <emma:interpretation id="interp32" emma:lang="en-US" emma:confidence="0">
                  <emma:literal>yz</emma:literal>
                </emma:interpretation>
                <emma:interpretation id="interp33" emma:lang="en-US" emma:confidence="0">
                  <emma:literal>•z</emma:literal>
                </emma:interpretation>
                <emma:interpretation id="interp34" emma:lang="en-US" emma:confidence="0">
                  <emma:literal>RTZ</emma:literal>
                </emma:interpretation>
              </emma:one-of>
            </emma:emma>
          </inkml:annotationXML>
          <inkml:trace contextRef="#ctx0" brushRef="#br1" timeOffset="58624.903">3066 2167 8901,'-3'-20'4386,"3"20"-129,0 0-129,21 20-2451,-21-20-903,39 48 258,-17-20-387,15 17 0,-3-3-387,3 6-387,0 1-645,-10-12-1290,2-5-2064,-1-2-387,-10-14-129,5-3-387</inkml:trace>
          <inkml:trace contextRef="#ctx0" brushRef="#br1" timeOffset="58905.7035">3575 2206 9546,'2'-36'4773,"-2"36"-129,0 0-129,-5 22-1806,5 20-1548,-15-4-258,12 19 0,-13-2-258,7 12-129,-5-4-129,1 4-129,-1-3 0,3 4-258,1-2 129,-3-2-258,2-4 129,-1-5-258,5 1-129,-6-17-387,12 9-1032,-14-16-2838,5-15 0,10-17-387,-16 13 129</inkml:trace>
          <inkml:trace contextRef="#ctx0" brushRef="#br1" timeOffset="59482.9045">4374 2115 9933,'0'-16'4773,"0"16"-258,28-3-258,-12-4-2580,23 8-774,-7-1 0,18 11-258,-7-7-129,5 4-129,-7-2-129,0 1 0,-9 0-129,-6 2 0,-6 0 0,-4 1 0,-16-10 0,12 34 0,-12-9 0,-5 7 0,-11 0-129,-5 11 0,-6-2 0,-8 5-129,-3 2 0,-1-5 0,2-1-129,-1-6 129,8 1 0,5-10 0,7 0 0,13-6 129,5-5 129,7 0 0,13-7 0,10 3 0,2-4 129,7 2-129,2-6 129,2 1-129,-4-1-258,-2-4-129,4 1-903,-14-1-3483,-2-12 129,-6-2-387,-10-4-258</inkml:trace>
          <inkml:trace contextRef="#ctx0" brushRef="#br1" timeOffset="59685.7049">4464 2437 12771,'40'-5'4773,"-10"5"-258,9 0 0,11 7-3741,-8-7-129,10 0-516,3 5-1806,-7-5-2838,-7 0 129,0-3-516,-11-6 0</inkml:trace>
        </inkml:traceGroup>
        <inkml:traceGroup>
          <inkml:annotationXML>
            <emma:emma xmlns:emma="http://www.w3.org/2003/04/emma" version="1.0">
              <emma:interpretation id="{1A75A5E6-4660-473C-96B3-EF566BE19FDF}" emma:medium="tactile" emma:mode="ink">
                <msink:context xmlns:msink="http://schemas.microsoft.com/ink/2010/main" type="inkWord" rotatedBoundingBox="8819,2663 9820,2684 9801,3611 8800,3589"/>
              </emma:interpretation>
              <emma:one-of disjunction-type="recognition" id="oneOf7">
                <emma:interpretation id="interp35" emma:lang="en-US" emma:confidence="0">
                  <emma:literal>F</emma:literal>
                </emma:interpretation>
                <emma:interpretation id="interp36" emma:lang="en-US" emma:confidence="0">
                  <emma:literal>?</emma:literal>
                </emma:interpretation>
                <emma:interpretation id="interp37" emma:lang="en-US" emma:confidence="0">
                  <emma:literal>f</emma:literal>
                </emma:interpretation>
                <emma:interpretation id="interp38" emma:lang="en-US" emma:confidence="0">
                  <emma:literal>Y</emma:literal>
                </emma:interpretation>
                <emma:interpretation id="interp39" emma:lang="en-US" emma:confidence="0">
                  <emma:literal>V</emma:literal>
                </emma:interpretation>
              </emma:one-of>
            </emma:emma>
          </inkml:annotationXML>
          <inkml:trace contextRef="#ctx0" brushRef="#br1" timeOffset="61245.7076">7040 2140 6966,'43'-78'4773,"-9"55"-387,5 5 0,9 5-903,14 13-1806,-1 6-774,10 15-387,-4-1-129,1 5-129,-9-4 0,-4 2 0,-13-7 0,-8 5 129,-20-3 0,-12 5 0,-14-1-129,-20 1 0,-16-4-258,-13 3-129,-6 4-516,-17-15-1677,2 7-2322,0 0 0,6-4-387,5 4 0</inkml:trace>
          <inkml:trace contextRef="#ctx0" brushRef="#br1" timeOffset="60964.9071">7136 2204 9675,'-5'-23'4644,"5"23"-258,0 0-258,-2 18-2064,2-18-774,-5 51-258,-1-15-258,6 16-129,0-3-129,0 10 0,0-2-129,0 0-129,0-4-129,0-1 129,0-6 0,0-5-258,0-5 258,2-10-258,0-1 129,0-9-258,-2-16 0,0 18-516,0-18-645,0 0-1548,-9-14-1935,2-4 129,0-10-387,1-5-129</inkml:trace>
          <inkml:trace contextRef="#ctx0" brushRef="#br1" timeOffset="62868.1104">7983 2700 9933,'21'-5'4644,"-21"5"0,0 0-387,0 0-2193,0 0-774,0 0-129,0 0-258,0 0-258,0 0-258,0 0 0,0 0-129,0 0-129,0 14 0,0-14 0,0 32 0,0-10 0,0 1 129,0 4-258,0-1 129,0-3-258,4 2 0,-4-9-645,10 9-774,-10-25-3096,6 23-129,-6-23-129,0 0-387</inkml:trace>
        </inkml:traceGroup>
      </inkml:traceGroup>
    </inkml:traceGroup>
    <inkml:traceGroup>
      <inkml:annotationXML>
        <emma:emma xmlns:emma="http://www.w3.org/2003/04/emma" version="1.0">
          <emma:interpretation id="{1E55FABF-9A0E-4EC9-B888-7278375B3581}" emma:medium="tactile" emma:mode="ink">
            <msink:context xmlns:msink="http://schemas.microsoft.com/ink/2010/main" type="paragraph" rotatedBoundingBox="3259,4086 9520,4161 9510,5057 3249,49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E0F9C8-E825-4AD2-B01B-791B28CDE299}" emma:medium="tactile" emma:mode="ink">
              <msink:context xmlns:msink="http://schemas.microsoft.com/ink/2010/main" type="line" rotatedBoundingBox="3259,4086 9520,4161 9510,5057 3249,4982">
                <msink:destinationLink direction="with" ref="{D4DFF096-6F7F-421A-839D-43CC745F6CA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75F4E02-DC9E-4D93-B968-B83729C122F5}" emma:medium="tactile" emma:mode="ink">
                <msink:context xmlns:msink="http://schemas.microsoft.com/ink/2010/main" type="inkWord" rotatedBoundingBox="3258,4206 3620,4210 3611,4938 3249,4933"/>
              </emma:interpretation>
              <emma:one-of disjunction-type="recognition" id="oneOf8">
                <emma:interpretation id="interp40" emma:lang="en-US" emma:confidence="0">
                  <emma:literal>0</emma:literal>
                </emma:interpretation>
                <emma:interpretation id="interp41" emma:lang="en-US" emma:confidence="0">
                  <emma:literal>O</emma:literal>
                </emma:interpretation>
                <emma:interpretation id="interp42" emma:lang="en-US" emma:confidence="0">
                  <emma:literal>o</emma:literal>
                </emma:interpretation>
                <emma:interpretation id="interp43" emma:lang="en-US" emma:confidence="0">
                  <emma:literal>d</emma:literal>
                </emma:interpretation>
                <emma:interpretation id="interp44" emma:lang="en-US" emma:confidence="0">
                  <emma:literal>8</emma:literal>
                </emma:interpretation>
              </emma:one-of>
            </emma:emma>
          </inkml:annotationXML>
          <inkml:trace contextRef="#ctx0" brushRef="#br1" timeOffset="69482.5221">1691 3673 5547,'0'-17'4257,"-12"-1"0,12 18-516,0 0-1548,-32 0-774,32 0-516,-32 16-387,14 5 0,-3 6-387,-1 10-129,1 4 129,1 9-129,3 2 129,6 5 0,2 1 0,9-3-129,0-1 129,14-6 0,4-9 387,7-4-258,0-11 258,7-7 0,-2-13 129,6-1 0,-8-8 0,6-7 0,-9-15-129,5-1 0,-8-15 0,-1-2-129,-9-12-258,-3 1 129,-7-8-129,-2 1 0,-5-3-129,-8 6 0,-3 5 0,-2 9-129,2 8-129,-1 8 0,17 30-516,-31-32-774,31 32-2967,-16 5-129,6 11-258,3 13-129</inkml:trace>
        </inkml:traceGroup>
        <inkml:traceGroup>
          <inkml:annotationXML>
            <emma:emma xmlns:emma="http://www.w3.org/2003/04/emma" version="1.0">
              <emma:interpretation id="{553D92A4-82F3-48D8-8E7F-951FE14CD676}" emma:medium="tactile" emma:mode="ink">
                <msink:context xmlns:msink="http://schemas.microsoft.com/ink/2010/main" type="inkWord" rotatedBoundingBox="5032,4107 6548,4125 6539,4881 5023,4863"/>
              </emma:interpretation>
              <emma:one-of disjunction-type="recognition" id="oneOf9">
                <emma:interpretation id="interp45" emma:lang="en-US" emma:confidence="1">
                  <emma:literal>00</emma:literal>
                </emma:interpretation>
                <emma:interpretation id="interp46" emma:lang="en-US" emma:confidence="0">
                  <emma:literal>0,</emma:literal>
                </emma:interpretation>
                <emma:interpretation id="interp47" emma:lang="en-US" emma:confidence="0">
                  <emma:literal>0</emma:literal>
                </emma:interpretation>
                <emma:interpretation id="interp48" emma:lang="en-US" emma:confidence="0">
                  <emma:literal>000</emma:literal>
                </emma:interpretation>
                <emma:interpretation id="interp49" emma:lang="en-US" emma:confidence="0">
                  <emma:literal>00,</emma:literal>
                </emma:interpretation>
              </emma:one-of>
            </emma:emma>
          </inkml:annotationXML>
          <inkml:trace contextRef="#ctx0" brushRef="#br1" timeOffset="70215.7234">3420 3702 7482,'-7'-23'4257,"-16"7"-129,23 16-129,-37 3-1806,14 4-903,7 15-774,-4 1-129,4 9-258,2 7-129,3 7 0,8 4 258,3 2-258,0-1 129,7-1-129,5-5 258,6-6-129,-2-9 258,5-3 0,-5-13 258,9-2 0,-7-12 0,10-1 129,-10-19 0,11-1 0,-12-13-258,7-2-129,-10-12-129,2-2 0,-9-8-258,-5-3 0,-2 1 0,-2 3 0,-7 5-129,-5 4-129,1 16-129,-6 2-387,19 30-516,-45-11-1677,22 17-1806,5 11-129,1 8-129,6 7-387</inkml:trace>
          <inkml:trace contextRef="#ctx0" brushRef="#br1" timeOffset="70714.9241">4310 3761 9546,'0'-27'4515,"0"9"-387,0 18-258,0 0-2580,0 0-516,-16 23 0,3-5-516,4 11 0,-1 1-129,4 9 0,5 2 129,1 3-129,10-1 129,10 0 0,3-6 0,9-3 0,0-8 129,5-4 0,-6-11 129,8-6 0,-11-5 0,10-9 129,-12-14 0,8-7-129,-9-13-129,2-7-129,-1-12 0,3-6-129,-8-6-129,-1 2 129,-8 3-258,-7 9 129,-5 8 0,-1 9-258,-19 18 129,-12 9-387,0 16-258,-16 0-1677,2 20-2322,1 3-129,3 5 0,4 5-387</inkml:trace>
        </inkml:traceGroup>
        <inkml:traceGroup>
          <inkml:annotationXML>
            <emma:emma xmlns:emma="http://www.w3.org/2003/04/emma" version="1.0">
              <emma:interpretation id="{0D528FBD-3A58-4892-B4F9-615339A12201}" emma:medium="tactile" emma:mode="ink">
                <msink:context xmlns:msink="http://schemas.microsoft.com/ink/2010/main" type="inkWord" rotatedBoundingBox="9438,4392 9518,4392 9510,5057 9430,5056"/>
              </emma:interpretation>
              <emma:one-of disjunction-type="recognition" id="oneOf10">
                <emma:interpretation id="interp50" emma:lang="en-US" emma:confidence="0">
                  <emma:literal>I</emma:literal>
                </emma:interpretation>
                <emma:interpretation id="interp51" emma:lang="en-US" emma:confidence="0">
                  <emma:literal>|</emma:literal>
                </emma:interpretation>
                <emma:interpretation id="interp52" emma:lang="en-US" emma:confidence="0">
                  <emma:literal>l</emma:literal>
                </emma:interpretation>
                <emma:interpretation id="interp53" emma:lang="en-US" emma:confidence="0">
                  <emma:literal>1</emma:literal>
                </emma:interpretation>
                <emma:interpretation id="interp54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72274.927">7675 3800 6966,'-3'-27'4902,"3"27"-387,-6-21-129,6 21-774,0 0-1548,-5-20-774,5 20-516,0 0-258,0 0-129,0 0 0,0 0-129,0 18 0,0 3 0,0 4 129,0 7-129,0 6 258,5 8-258,1 0 0,1 4-129,-2-4 129,2 0-128,2-1-130,-2-4 0,4 3-388,-9-15-644,12 8-3483,-14-1-387,-2-4 129,-12 1-516</inkml:trace>
        </inkml:traceGroup>
      </inkml:traceGroup>
    </inkml:traceGroup>
    <inkml:traceGroup>
      <inkml:annotationXML>
        <emma:emma xmlns:emma="http://www.w3.org/2003/04/emma" version="1.0">
          <emma:interpretation id="{E177D11D-8C35-4FF4-AD1F-4319BF4E1FA8}" emma:medium="tactile" emma:mode="ink">
            <msink:context xmlns:msink="http://schemas.microsoft.com/ink/2010/main" type="paragraph" rotatedBoundingBox="3490,5562 9382,5760 9354,6588 3462,63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DF9BF99-AB88-42E0-AD9F-72A5EFACB3CE}" emma:medium="tactile" emma:mode="ink">
              <msink:context xmlns:msink="http://schemas.microsoft.com/ink/2010/main" type="line" rotatedBoundingBox="3490,5562 9382,5760 9354,6588 3462,6391">
                <msink:destinationLink direction="with" ref="{D4DFF096-6F7F-421A-839D-43CC745F6CA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7BA0233-9D5B-4524-9254-E8A646642C97}" emma:medium="tactile" emma:mode="ink">
                <msink:context xmlns:msink="http://schemas.microsoft.com/ink/2010/main" type="inkWord" rotatedBoundingBox="3490,5562 6173,5652 6145,6481 3462,6391"/>
              </emma:interpretation>
              <emma:one-of disjunction-type="recognition" id="oneOf11">
                <emma:interpretation id="interp55" emma:lang="en-US" emma:confidence="0">
                  <emma:literal>01</emma:literal>
                </emma:interpretation>
                <emma:interpretation id="interp56" emma:lang="en-US" emma:confidence="0">
                  <emma:literal>0 01</emma:literal>
                </emma:interpretation>
                <emma:interpretation id="interp57" emma:lang="en-US" emma:confidence="0">
                  <emma:literal>O 01</emma:literal>
                </emma:interpretation>
                <emma:interpretation id="interp58" emma:lang="en-US" emma:confidence="0">
                  <emma:literal>001</emma:literal>
                </emma:interpretation>
                <emma:interpretation id="interp59" emma:lang="en-US" emma:confidence="0">
                  <emma:literal>o 01</emma:literal>
                </emma:interpretation>
              </emma:one-of>
            </emma:emma>
          </inkml:annotationXML>
          <inkml:trace contextRef="#ctx0" brushRef="#br1" timeOffset="75831.7331">1935 5113 8514,'-16'-18'4386,"16"18"-129,-20-14 0,20 14-2064,0 0-774,-28-20-516,28 20-258,-18-2-258,18 2 0,-21 0-258,21 0 0,-27 16-129,11 2 129,0 3-129,0 8 0,-2 5 0,4 5 0,2 3 0,3 3 0,3 3 0,6-2 0,0 4 0,2-4 0,11 0 0,-1-3 0,6-4 0,0-3 0,1-9 129,1-3-129,-1-8 129,3-5 0,1-9 129,4-2 0,-3-13 129,9-4 0,-5-17 0,8-2 0,-3-14 129,5-1-258,-8-10 129,2-3-129,-9-1 0,-3-1 0,-11 3-258,-8 5 129,-1 4-129,-17 6-129,-10 7 0,-9 6-129,-5 8 0,-7 6-258,11 10-129,-11-1-774,21 12-2064,-5 9-1419,7 3 387,11 11-516,5-1-387</inkml:trace>
          <inkml:trace contextRef="#ctx0" brushRef="#br1" timeOffset="77313.7358">3495 5079 9933,'-28'-31'4773,"28"31"-258,-31-23-129,12 11-2451,19 12-774,-23-4-258,23 4-387,-27 18-129,16 7-258,-1 5-129,-2 11 0,1 5 0,-1 10 0,5 2 0,5 1 0,4 0 0,2-8 0,9-3 0,5-10 0,4-8 129,4-9 0,1-12 129,6-5 0,-3-10 129,0-10 0,-3-10 0,2-5 0,-6-11 0,1-3-129,-10-6-129,-1-3 129,-9-3-129,-2 4 0,-4 1-129,-12 6 129,-2 7-129,-5 5 0,-3 9-129,-1 6-258,2 8 0,-4 0-258,8 11-258,-9-1-516,30 1-387,-36 9-1806,36-9-1032,-14 28-129,14-28 129,11 34-387</inkml:trace>
          <inkml:trace contextRef="#ctx0" brushRef="#br1" timeOffset="77719.3364">4287 5102 9417,'19'-27'4644,"-19"27"-258,9-18 0,-9 18-2322,0 0-903,0 0-258,0 0-258,0 0-258,0 0-129,0 15 0,0 13 0,0 8-129,0 8 0,0 8 129,0 8-129,4 4 0,1 2 0,0-2 0,1-7-129,1-7 0,0-8 0,0-8 0,-2-11 0,-1-5 0,-4-18-129,7 16-258,-7-16-387,0 0-1290,0 0-2580,0 0 129,0 0-516,-14 9 0</inkml:trace>
        </inkml:traceGroup>
        <inkml:traceGroup>
          <inkml:annotationXML>
            <emma:emma xmlns:emma="http://www.w3.org/2003/04/emma" version="1.0">
              <emma:interpretation id="{A58951FC-029E-40DC-B453-813845BC2046}" emma:medium="tactile" emma:mode="ink">
                <msink:context xmlns:msink="http://schemas.microsoft.com/ink/2010/main" type="inkWord" rotatedBoundingBox="8931,5806 9380,5821 9355,6571 8906,6556"/>
              </emma:interpretation>
              <emma:one-of disjunction-type="recognition" id="oneOf12">
                <emma:interpretation id="interp60" emma:lang="en-US" emma:confidence="1">
                  <emma:literal>o</emma:literal>
                </emma:interpretation>
                <emma:interpretation id="interp61" emma:lang="en-US" emma:confidence="0">
                  <emma:literal>O</emma:literal>
                </emma:interpretation>
                <emma:interpretation id="interp62" emma:lang="en-US" emma:confidence="0">
                  <emma:literal>0</emma:literal>
                </emma:interpretation>
                <emma:interpretation id="interp63" emma:lang="en-US" emma:confidence="0">
                  <emma:literal>8</emma:literal>
                </emma:interpretation>
                <emma:interpretation id="interp64" emma:lang="en-US" emma:confidence="0">
                  <emma:literal>Q</emma:literal>
                </emma:interpretation>
              </emma:one-of>
            </emma:emma>
          </inkml:annotationXML>
          <inkml:trace contextRef="#ctx0" brushRef="#br1" timeOffset="93506.5643">7462 5335 516,'0'-20'3096,"0"20"516,14-12-387,-14 12-387,0-25-387,0 25-129,-4-27-258,4 27-258,-14-30-129,14 30-129,-23-28-387,23 28 0,-34-22-387,34 22 0,-41-16-258,22 14 0,-8 1-258,2 2-129,-3 12 0,1 10-129,2 7 0,2 11 0,3 9 0,6 9-129,7 5 0,5 3 129,2 1 0,9-2 0,7-4 0,6-7 0,2-9 0,3-6 0,0-12 0,0-7 129,-1-8-129,3-8 258,-3-5-129,6-11 129,-3-12 129,3-5-129,-4-11 0,1-8 129,-4-9-129,-4-5-128,-9-5-130,-4 0 0,-8 1 0,0 4 0,-13 10 0,-10 4-259,0 17-128,-13 2-258,8 19-645,-22-4-2322,11 13-1419,-2 0 258,0 7-645,4 11-129</inkml:trace>
        </inkml:traceGroup>
      </inkml:traceGroup>
    </inkml:traceGroup>
    <inkml:traceGroup>
      <inkml:annotationXML>
        <emma:emma xmlns:emma="http://www.w3.org/2003/04/emma" version="1.0">
          <emma:interpretation id="{2797767D-CD09-4DDE-A689-14C2AF62E5F3}" emma:medium="tactile" emma:mode="ink">
            <msink:context xmlns:msink="http://schemas.microsoft.com/ink/2010/main" type="paragraph" rotatedBoundingBox="3535,6986 6111,7156 6065,7855 3489,76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B1DA64F-2269-4D07-A9A5-6578FCB687EA}" emma:medium="tactile" emma:mode="ink">
              <msink:context xmlns:msink="http://schemas.microsoft.com/ink/2010/main" type="line" rotatedBoundingBox="3535,6986 6111,7156 6065,7855 3489,7684">
                <msink:destinationLink direction="with" ref="{D4DFF096-6F7F-421A-839D-43CC745F6CA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DB46B98-F647-454E-9E4D-5D4E5CBE5E94}" emma:medium="tactile" emma:mode="ink">
                <msink:context xmlns:msink="http://schemas.microsoft.com/ink/2010/main" type="inkWord" rotatedBoundingBox="3535,6986 6111,7156 6065,7855 3489,7684"/>
              </emma:interpretation>
              <emma:one-of disjunction-type="recognition" id="oneOf13">
                <emma:interpretation id="interp65" emma:lang="en-US" emma:confidence="0">
                  <emma:literal>00</emma:literal>
                </emma:interpretation>
                <emma:interpretation id="interp66" emma:lang="en-US" emma:confidence="0">
                  <emma:literal>010</emma:literal>
                </emma:interpretation>
                <emma:interpretation id="interp67" emma:lang="en-US" emma:confidence="0">
                  <emma:literal>OO</emma:literal>
                </emma:interpretation>
                <emma:interpretation id="interp68" emma:lang="en-US" emma:confidence="0">
                  <emma:literal>0010</emma:literal>
                </emma:interpretation>
                <emma:interpretation id="interp69" emma:lang="en-US" emma:confidence="0">
                  <emma:literal>000</emma:literal>
                </emma:interpretation>
              </emma:one-of>
            </emma:emma>
          </inkml:annotationXML>
          <inkml:trace contextRef="#ctx0" brushRef="#br1" timeOffset="95175.7671">3143 6528 12126,'3'-21'4644,"10"0"-258,-13 21 0,16 0-2838,-16 0-645,7 19-387,-3 1 0,6 12-129,-3 5-129,4 13 0,-2 5 0,2 6-129,-4-1 0,-2 1 0,0-4-258,-3-8 0,3-6-129,-5-11-258,4 0-645,-4-32-1161,0 23-2322,0-23 0,0 0-129,0 0-387</inkml:trace>
          <inkml:trace contextRef="#ctx0" brushRef="#br1" timeOffset="95596.9674">3950 6641 8772,'0'-20'4128,"0"20"258,-26 0-516,26 0-2193,-16 25-645,1 2-516,10 10 0,-4 2-258,6 7-129,1 1 0,2 2-129,7-6 0,5 0 129,5-8 0,2-1 0,2-13 0,8-1 258,-1-11-129,6-6 258,0-3-129,7-7 129,-6-14 129,6-2-129,-7-14 0,2-4 0,-11-16-129,-4-2 0,-14-7-129,-5 2-129,-2 2-129,-18 5-129,-3 9-387,-17 3-387,12 31-1806,-15 2-2193,-2 10 129,-3 2-387,0 12-129</inkml:trace>
          <inkml:trace contextRef="#ctx0" brushRef="#br1" timeOffset="94723.3664">1851 6443 10836,'-10'-25'4773,"10"25"0,-13-21-129,6 3-2193,7 18-1032,-18 0-774,18 0-258,-23 30-129,11-1-129,3 12-129,-2 10 0,4 10-129,5 3 129,2 3-129,0-1 258,9-5-258,6-6 129,1-9 0,3-10 129,1-13-129,3-5 129,2-10 129,5-6-129,-2-4 129,8-14 0,-4-8 129,4-10-129,-4-11 0,-4-8 0,-7-9 0,-5-2-128,-10-4-130,-6 4 0,-15 2 0,-13 5 0,-6 12-388,-10 6-386,10 23-903,-19 4-2967,8 6-387,2 6 0,6 13-387</inkml:trace>
        </inkml:traceGroup>
      </inkml:traceGroup>
    </inkml:traceGroup>
    <inkml:traceGroup>
      <inkml:annotationXML>
        <emma:emma xmlns:emma="http://www.w3.org/2003/04/emma" version="1.0">
          <emma:interpretation id="{CF6DA15B-0269-41B9-8074-E0732A31419A}" emma:medium="tactile" emma:mode="ink">
            <msink:context xmlns:msink="http://schemas.microsoft.com/ink/2010/main" type="paragraph" rotatedBoundingBox="3379,8260 6028,8363 6001,9042 3352,89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B05C36D-7C73-48D8-9BDE-2C9D6E9D9F67}" emma:medium="tactile" emma:mode="ink">
              <msink:context xmlns:msink="http://schemas.microsoft.com/ink/2010/main" type="line" rotatedBoundingBox="3379,8260 6028,8363 6001,9042 3352,8938">
                <msink:destinationLink direction="with" ref="{D4DFF096-6F7F-421A-839D-43CC745F6CA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EF8E5A9-36C1-4BD8-9B0B-C44C9E70B9A0}" emma:medium="tactile" emma:mode="ink">
                <msink:context xmlns:msink="http://schemas.microsoft.com/ink/2010/main" type="inkWord" rotatedBoundingBox="3377,8310 3721,8323 3698,8930 3353,8917"/>
              </emma:interpretation>
              <emma:one-of disjunction-type="recognition" id="oneOf14">
                <emma:interpretation id="interp70" emma:lang="en-US" emma:confidence="0">
                  <emma:literal>of</emma:literal>
                </emma:interpretation>
                <emma:interpretation id="interp71" emma:lang="en-US" emma:confidence="0">
                  <emma:literal>0</emma:literal>
                </emma:interpretation>
                <emma:interpretation id="interp72" emma:lang="en-US" emma:confidence="0">
                  <emma:literal>O</emma:literal>
                </emma:interpretation>
                <emma:interpretation id="interp73" emma:lang="en-US" emma:confidence="0">
                  <emma:literal>o</emma:literal>
                </emma:interpretation>
                <emma:interpretation id="interp74" emma:lang="en-US" emma:confidence="0">
                  <emma:literal>Of</emma:literal>
                </emma:interpretation>
              </emma:one-of>
            </emma:emma>
          </inkml:annotationXML>
          <inkml:trace contextRef="#ctx0" brushRef="#br1" timeOffset="98841.7736">1869 7756 2064,'13'-14'3096,"-17"-1"258,4 15 0,0 0-1032,0 0-516,-25-16-387,6 7-129,19 9-258,-38-5 129,38 5-258,-39 0-129,39 0 129,-37 14-387,23 6 258,-8 5-387,6 9-129,0 5-129,4 5 0,-2 6-129,6 0 129,5 0-129,3-1 129,2-8 0,10 0-129,8-10 129,1-1 129,6-11-129,-1-3 129,1-7 0,0-3 0,-2-6 129,0-6-129,-6-12 0,4-5 129,-7-12-129,4-8 0,-8-12 0,-1-4-129,-6-3 0,-5 1 0,-5 3 0,-11 4-129,-11 8 129,-5 11-258,-5 11-129,-4 7-258,5 13-387,-6-7-1032,11 11-2580,5 6 129,1 4-387,9 6 129</inkml:trace>
        </inkml:traceGroup>
        <inkml:traceGroup>
          <inkml:annotationXML>
            <emma:emma xmlns:emma="http://www.w3.org/2003/04/emma" version="1.0">
              <emma:interpretation id="{8250E396-A9D9-4EBD-94E6-6788674BD433}" emma:medium="tactile" emma:mode="ink">
                <msink:context xmlns:msink="http://schemas.microsoft.com/ink/2010/main" type="inkWord" rotatedBoundingBox="5173,8329 6028,8363 6001,9042 5146,9008"/>
              </emma:interpretation>
              <emma:one-of disjunction-type="recognition" id="oneOf15">
                <emma:interpretation id="interp75" emma:lang="en-US" emma:confidence="1">
                  <emma:literal>11</emma:literal>
                </emma:interpretation>
                <emma:interpretation id="interp76" emma:lang="en-US" emma:confidence="0">
                  <emma:literal>"1</emma:literal>
                </emma:interpretation>
                <emma:interpretation id="interp77" emma:lang="en-US" emma:confidence="0">
                  <emma:literal>"</emma:literal>
                </emma:interpretation>
                <emma:interpretation id="interp78" emma:lang="en-US" emma:confidence="0">
                  <emma:literal>"I</emma:literal>
                </emma:interpretation>
                <emma:interpretation id="interp79" emma:lang="en-US" emma:confidence="0">
                  <emma:literal>1</emma:literal>
                </emma:interpretation>
              </emma:one-of>
            </emma:emma>
          </inkml:annotationXML>
          <inkml:trace contextRef="#ctx0" brushRef="#br1" timeOffset="100011.7757">3413 7754 8514,'0'-16'4515,"0"16"0,0 0-258,0 0-1677,-18-18-774,18 18-774,-1 9-387,1 11-129,-2 5-129,2 10 0,-2 3 0,2 11-129,0 1 129,0 7-258,0-4 129,2 1-258,1-6-129,-1-5-129,2-3-258,-4-11-258,5 5-645,-5-16-1677,0-18-1290,-3 28-387,3-28 0,0 0-387</inkml:trace>
          <inkml:trace contextRef="#ctx0" brushRef="#br1" timeOffset="100354.9763">4125 7701 11094,'16'-2'4644,"-16"2"-387,0 0-258,21 21-2709,-21 2-258,7 17-258,-7 0 129,9 16-387,-5-3-258,5 6 0,-4-2-387,-2-4 129,6-1-645,-9-15-516,13 2-2064,-6-7-1161,-7-12-129,0 1-516,0-21 129</inkml:trace>
        </inkml:traceGroup>
      </inkml:traceGroup>
    </inkml:traceGroup>
    <inkml:traceGroup>
      <inkml:annotationXML>
        <emma:emma xmlns:emma="http://www.w3.org/2003/04/emma" version="1.0">
          <emma:interpretation id="{8E218A47-BD6D-4EF2-94C6-37A334515BD7}" emma:medium="tactile" emma:mode="ink">
            <msink:context xmlns:msink="http://schemas.microsoft.com/ink/2010/main" type="paragraph" rotatedBoundingBox="3356,9632 6134,9583 6146,10270 3368,103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B13344-B190-41A5-B5EA-BA290411C9C3}" emma:medium="tactile" emma:mode="ink">
              <msink:context xmlns:msink="http://schemas.microsoft.com/ink/2010/main" type="line" rotatedBoundingBox="3356,9632 6134,9583 6146,10270 3368,10319">
                <msink:destinationLink direction="with" ref="{D4DFF096-6F7F-421A-839D-43CC745F6CAB}"/>
                <msink:destinationLink direction="with" ref="{579712BB-7B67-4932-859D-5DB81277B5F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8C306F1-4BF5-48E1-8545-AA5169DB36A7}" emma:medium="tactile" emma:mode="ink">
                <msink:context xmlns:msink="http://schemas.microsoft.com/ink/2010/main" type="inkWord" rotatedBoundingBox="3357,9689 3434,9687 3445,10291 3368,10292"/>
              </emma:interpretation>
              <emma:one-of disjunction-type="recognition" id="oneOf16">
                <emma:interpretation id="interp80" emma:lang="en-US" emma:confidence="0">
                  <emma:literal>I</emma:literal>
                </emma:interpretation>
                <emma:interpretation id="interp81" emma:lang="en-US" emma:confidence="0">
                  <emma:literal>|</emma:literal>
                </emma:interpretation>
                <emma:interpretation id="interp82" emma:lang="en-US" emma:confidence="0">
                  <emma:literal>l</emma:literal>
                </emma:interpretation>
                <emma:interpretation id="interp83" emma:lang="en-US" emma:confidence="0">
                  <emma:literal>1</emma:literal>
                </emma:interpretation>
                <emma:interpretation id="interp84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106516.9871">1588 9097 6063,'0'-23'4773,"0"23"-387,0-21 129,0 21-1032,0 0-1161,0-24-645,0 24-516,0 0-258,0 0-258,0 0-258,0 0-129,0 0 0,-2 29-129,2 1-129,0 8 0,0 4 129,0 10-129,0 3 0,0 0 0,4-5 0,1-7 129,1-6 0,-1-5-258,2-4 0,-2-8-129,6 3-258,-11-23-1032,18 27-2322,-11-11-774,-7-16-387,14 25 129</inkml:trace>
        </inkml:traceGroup>
        <inkml:traceGroup>
          <inkml:annotationXML>
            <emma:emma xmlns:emma="http://www.w3.org/2003/04/emma" version="1.0">
              <emma:interpretation id="{7AF2BC05-36BE-4352-929E-AC09B3F082FD}" emma:medium="tactile" emma:mode="ink">
                <msink:context xmlns:msink="http://schemas.microsoft.com/ink/2010/main" type="inkWord" rotatedBoundingBox="4839,9606 6134,9583 6146,10270 4851,10293"/>
              </emma:interpretation>
              <emma:one-of disjunction-type="recognition" id="oneOf17">
                <emma:interpretation id="interp85" emma:lang="en-US" emma:confidence="1">
                  <emma:literal>00</emma:literal>
                </emma:interpretation>
                <emma:interpretation id="interp86" emma:lang="en-US" emma:confidence="0">
                  <emma:literal>0</emma:literal>
                </emma:interpretation>
                <emma:interpretation id="interp87" emma:lang="en-US" emma:confidence="0">
                  <emma:literal>000</emma:literal>
                </emma:interpretation>
                <emma:interpretation id="interp88" emma:lang="en-US" emma:confidence="0">
                  <emma:literal>0,</emma:literal>
                </emma:interpretation>
                <emma:interpretation id="interp89" emma:lang="en-US" emma:confidence="0">
                  <emma:literal>00,</emma:literal>
                </emma:interpretation>
              </emma:one-of>
            </emma:emma>
          </inkml:annotationXML>
          <inkml:trace contextRef="#ctx0" brushRef="#br1" timeOffset="107250.1884">3292 9216 8256,'-19'-48'4515,"19"48"0,-27-34-258,16 17-645,11 17-2193,-30-9-645,30 9-258,-32 7-258,16 11 0,0 5-258,-3 9 0,4 5 0,-1 8 0,7-1-129,4 6 258,3-4-129,2 2 0,6-7 129,8-4-129,0-6 129,6-6-129,-1-6 129,4-6 0,-1-8 129,6-3 0,-7-4 0,6-9 129,-6-10-129,4-4 258,-7-11-258,0-3 0,-7-9-129,-4-7 129,-5-5-258,-2-3 129,-2-1-129,-12 4 0,-2 5 0,-4 7 0,-1 7-129,-6 9-129,4 16-129,-11 5-129,11 15-387,-18-3-903,25 23-1806,-9 4-903,4 0-258,8 8-258,3-7 0</inkml:trace>
          <inkml:trace contextRef="#ctx0" brushRef="#br1" timeOffset="107733.7892">4194 9108 12900,'-11'-46'4773,"-8"24"-387,19 22 129,-21-14-3096,-3 3-516,24 11-387,-28 7-258,14 16 0,1 8-129,4 13-129,0 8 0,6 5 0,3 3 0,0 1 0,5-6 129,8-7-129,6-11 129,4-8 0,4-12 129,3-6-129,2-9 129,2-2 0,-4-5 0,4-8 129,-9-10-258,2-2 129,-13-9-129,-5-3 0,-9-8 1,-2-4-130,-14-3 0,-9-3-259,-3 5 1,-10-1-387,10 19-645,-22 1-3225,7 3-387,4 10 0,-2 6-129</inkml:trace>
        </inkml:traceGroup>
      </inkml:traceGroup>
    </inkml:traceGroup>
    <inkml:traceGroup>
      <inkml:annotationXML>
        <emma:emma xmlns:emma="http://www.w3.org/2003/04/emma" version="1.0">
          <emma:interpretation id="{06798D5C-92FA-41C9-AC5E-967A8D4D23BB}" emma:medium="tactile" emma:mode="ink">
            <msink:context xmlns:msink="http://schemas.microsoft.com/ink/2010/main" type="paragraph" rotatedBoundingBox="3459,10823 5731,10851 5722,11625 3450,115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D8A4D87-546E-4061-8FF3-BB0755F7257B}" emma:medium="tactile" emma:mode="ink">
              <msink:context xmlns:msink="http://schemas.microsoft.com/ink/2010/main" type="line" rotatedBoundingBox="3459,10823 5731,10851 5722,11624 3450,11597">
                <msink:destinationLink direction="with" ref="{579712BB-7B67-4932-859D-5DB81277B5F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6F001CC-66DF-4B29-9C34-957A957C9BC7}" emma:medium="tactile" emma:mode="ink">
                <msink:context xmlns:msink="http://schemas.microsoft.com/ink/2010/main" type="inkWord" rotatedBoundingBox="3459,10823 5731,10851 5722,11624 3450,11597"/>
              </emma:interpretation>
              <emma:one-of disjunction-type="recognition" id="oneOf18">
                <emma:interpretation id="interp90" emma:lang="en-US" emma:confidence="1">
                  <emma:literal>101</emma:literal>
                </emma:interpretation>
                <emma:interpretation id="interp91" emma:lang="en-US" emma:confidence="1">
                  <emma:literal>I 01</emma:literal>
                </emma:interpretation>
                <emma:interpretation id="interp92" emma:lang="en-US" emma:confidence="0">
                  <emma:literal>10 I</emma:literal>
                </emma:interpretation>
                <emma:interpretation id="interp93" emma:lang="en-US" emma:confidence="0">
                  <emma:literal>10 l</emma:literal>
                </emma:interpretation>
                <emma:interpretation id="interp94" emma:lang="en-US" emma:confidence="0">
                  <emma:literal>10 |</emma:literal>
                </emma:interpretation>
              </emma:one-of>
            </emma:emma>
          </inkml:annotationXML>
          <inkml:trace contextRef="#ctx0" brushRef="#br1" timeOffset="112990.9984">3029 10511 8901,'-4'-25'4128,"-13"-12"387,17 37-387,-25-20-1677,-7 4-645,16 16-645,-16-3-258,12 8-387,-5 9-129,7 13-129,1 3 0,4 9-258,4 1 258,6 6-387,3-2 258,2 1-258,12-4 129,4-6-129,5-4 129,3-8-129,3-4 0,5-6 387,-2-10-258,3-3 387,-5-5 0,6-11 129,-6-11-129,4-1 258,-9-17-258,0-3 129,-9-10-386,-5-5-130,-10-4 0,-1-1 0,-10 6 0,-12-2 0,-4 16 0,-12 5-130,6 22-386,-10-1-516,13 26-1032,-5 5-2709,2 7 0,9 14-258,2-1-129</inkml:trace>
          <inkml:trace contextRef="#ctx0" brushRef="#br1" timeOffset="113552.5995">3877 10412 6837,'16'-31'4257,"-16"31"-258,6-28 129,-6 8-1677,0 20-387,0-28-258,0 28-516,-2-23-129,2 23-258,-5-22-129,5 22 0,-4-16-258,4 16 0,0 0-129,0 0 0,0 0-129,0 0 1,0 0-259,0 0 0,0 0 0,0 0 0,-14 9 0,10 13 0,1 10 0,1 9 0,-2 8 0,3 8 0,-1 4 0,2 3 0,0-2 0,9-1 0,-2-8 0,4-5 0,-3-5 0,1-10 0,2-6 0,-2-6 0,-9-21 0,7 24 0,-7-24 0,0 0-775,16 14-1805,-16-14-2064,0 0-516,0-20 0,0 20-258</inkml:trace>
          <inkml:trace contextRef="#ctx0" brushRef="#br1" timeOffset="112429.3975">1693 10481 8772,'-9'-53'4515,"9"30"-129,-3-15 0,3-3-1806,3 18-903,-3-11-516,7 17-129,-7-12-129,0 29-387,7-32 0,-7 32-129,0 0-129,8 21 0,-8 8 0,0 12 0,0 5-129,0 11 129,0 3-129,-2 6 129,-2-3-128,2-3-130,-1-3 0,1-9-130,0-4 130,2-6-129,0-6 129,0-9-258,0-4 0,0-19 129,2 24-387,-2-24-129,11 16-774,-11-16-2451,0 0-1032,0 0 129,19-8-516,-19 8-129</inkml:trace>
        </inkml:traceGroup>
      </inkml:traceGroup>
    </inkml:traceGroup>
    <inkml:traceGroup>
      <inkml:annotationXML>
        <emma:emma xmlns:emma="http://www.w3.org/2003/04/emma" version="1.0">
          <emma:interpretation id="{62690FB7-44F3-47E5-A23A-C05ED295903F}" emma:medium="tactile" emma:mode="ink">
            <msink:context xmlns:msink="http://schemas.microsoft.com/ink/2010/main" type="paragraph" rotatedBoundingBox="3460,12282 6079,12105 6127,12809 3508,129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4A87955-6D49-4CDA-97E9-BE96E43868B8}" emma:medium="tactile" emma:mode="ink">
              <msink:context xmlns:msink="http://schemas.microsoft.com/ink/2010/main" type="line" rotatedBoundingBox="3460,12282 6079,12105 6127,12809 3508,12986">
                <msink:destinationLink direction="with" ref="{579712BB-7B67-4932-859D-5DB81277B5F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685C8E1-EBAE-4637-BF39-CF9496878FEE}" emma:medium="tactile" emma:mode="ink">
                <msink:context xmlns:msink="http://schemas.microsoft.com/ink/2010/main" type="inkWord" rotatedBoundingBox="3460,12282 6079,12105 6127,12809 3508,12986"/>
              </emma:interpretation>
              <emma:one-of disjunction-type="recognition" id="oneOf19">
                <emma:interpretation id="interp95" emma:lang="en-US" emma:confidence="1">
                  <emma:literal>110</emma:literal>
                </emma:interpretation>
                <emma:interpretation id="interp96" emma:lang="en-US" emma:confidence="0">
                  <emma:literal>I 10</emma:literal>
                </emma:interpretation>
                <emma:interpretation id="interp97" emma:lang="en-US" emma:confidence="0">
                  <emma:literal>| 10</emma:literal>
                </emma:interpretation>
                <emma:interpretation id="interp98" emma:lang="en-US" emma:confidence="0">
                  <emma:literal>l 10</emma:literal>
                </emma:interpretation>
                <emma:interpretation id="interp99" emma:lang="en-US" emma:confidence="0">
                  <emma:literal>1 10</emma:literal>
                </emma:interpretation>
              </emma:one-of>
            </emma:emma>
          </inkml:annotationXML>
          <inkml:trace contextRef="#ctx0" brushRef="#br1" timeOffset="116563.4048">1782 11692 10707,'0'-25'5031,"0"25"-387,-3-16 129,3 16-2451,0 0-903,-16-5-387,16 5-258,-9 21-258,5 6-129,-3 3 0,3 11-387,-3 4 258,2 10-258,1-2 129,3 4-258,-1-5 258,2-1-258,0-6 129,0-8 0,3-3-129,1-14-129,3 1-129,-7-21-387,20 27-1032,-20-27-2967,0 0-129,19 5-129,-19-5-258</inkml:trace>
          <inkml:trace contextRef="#ctx0" brushRef="#br1" timeOffset="116937.8054">2869 11836 13545,'5'-35'4773,"-5"35"129,6-25-258,-6 25-3225,0 0-516,0 0-258,0 0-129,0 0-129,0 0 129,7 12-516,-7 12 387,0 6-387,1 7 130,1 6-130,0 3 0,-2 2 0,2-2-259,-2-6-128,3 2-258,-3-19-516,9 16-1677,-3-21-2064,-6-18-129,7 22-129,-7-22 0</inkml:trace>
          <inkml:trace contextRef="#ctx0" brushRef="#br1" timeOffset="118076.6074">3945 11623 7740,'0'-25'4257,"0"7"129,0 18-387,0 0-1677,0 0-645,0 0-258,0 0-387,0 0-387,-14-7-258,14 7 0,-16 18-129,7 3 0,-4 4-129,3 7 129,-3 2 0,6 7-258,0 0 129,5 3-129,2-1 129,0 2-258,9-8 129,7 0-129,6-3 129,1-4 129,5-7-129,2-3 129,1-9 129,4-2 0,-3-9 129,7 0 129,-3-9-129,3-7 129,-5-11-129,1-3 1,-8-9-388,-2-4 0,-14-9 0,-8-3 0,-6-4 0,-15 1 0,-11 1 0,-8 2 0,0 7 0,-6 5 0,6 14 0,-8 1-775,22 23-3998,-14 5-516,10 9 258,0 15-516</inkml:trace>
        </inkml:traceGroup>
      </inkml:traceGroup>
    </inkml:traceGroup>
    <inkml:traceGroup>
      <inkml:annotationXML>
        <emma:emma xmlns:emma="http://www.w3.org/2003/04/emma" version="1.0">
          <emma:interpretation id="{CE09D1ED-3C9A-43B2-AB9E-35CF28163477}" emma:medium="tactile" emma:mode="ink">
            <msink:context xmlns:msink="http://schemas.microsoft.com/ink/2010/main" type="paragraph" rotatedBoundingBox="3675,13519 9311,13681 9283,14634 3647,144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40BB87-D733-4E3E-8F12-24A92F1DD970}" emma:medium="tactile" emma:mode="ink">
              <msink:context xmlns:msink="http://schemas.microsoft.com/ink/2010/main" type="line" rotatedBoundingBox="3675,13519 9311,13681 9283,14634 3647,14472"/>
            </emma:interpretation>
          </emma:emma>
        </inkml:annotationXML>
        <inkml:traceGroup>
          <inkml:annotationXML>
            <emma:emma xmlns:emma="http://www.w3.org/2003/04/emma" version="1.0">
              <emma:interpretation id="{F5ABD00E-5341-4F20-8F1A-577C8B8C9D57}" emma:medium="tactile" emma:mode="ink">
                <msink:context xmlns:msink="http://schemas.microsoft.com/ink/2010/main" type="inkWord" rotatedBoundingBox="3673,13580 5918,13645 5894,14487 3649,14422"/>
              </emma:interpretation>
              <emma:one-of disjunction-type="recognition" id="oneOf20">
                <emma:interpretation id="interp100" emma:lang="en-US" emma:confidence="0">
                  <emma:literal>111</emma:literal>
                </emma:interpretation>
                <emma:interpretation id="interp101" emma:lang="en-US" emma:confidence="0">
                  <emma:literal>"I</emma:literal>
                </emma:interpretation>
                <emma:interpretation id="interp102" emma:lang="en-US" emma:confidence="0">
                  <emma:literal>(11</emma:literal>
                </emma:interpretation>
                <emma:interpretation id="interp103" emma:lang="en-US" emma:confidence="0">
                  <emma:literal>"1</emma:literal>
                </emma:interpretation>
                <emma:interpretation id="interp104" emma:lang="en-US" emma:confidence="0">
                  <emma:literal>in</emma:literal>
                </emma:interpretation>
              </emma:one-of>
            </emma:emma>
          </inkml:annotationXML>
          <inkml:trace contextRef="#ctx0" brushRef="#br1" timeOffset="121212.2127">2816 13155 14190,'17'-9'4644,"-17"9"-129,0 0-645,0 23-3096,0 7-387,0 6 0,0 10-129,-3 5 0,1 1-258,2 7-129,0-9-258,5 6-387,-5-20-1290,15-6-2580,1 1 129,-6-14-258,8-1-387</inkml:trace>
          <inkml:trace contextRef="#ctx0" brushRef="#br1" timeOffset="120931.4119">1976 13110 10449,'-21'-23'4773,"21"23"-129,-16-16-258,0 2-2193,16 14-1032,0 0-387,0 0-258,0 0-129,-8 23-129,3-4-129,2 12 0,-3 6 0,1 11 129,0 7-258,1 4 129,0 7-129,3-6-129,1 4 0,0-10-129,0-1-258,0-17-516,14 6-1032,-2-13-2709,-12-29 258,32 30-387,-14-28-129</inkml:trace>
          <inkml:trace contextRef="#ctx0" brushRef="#br1" timeOffset="121586.6136">4052 13007 12384,'21'-9'4902,"-3"-5"-387,-18 14 258,0 0-3354,0 0-645,0 19 0,0 6-258,-5 4 0,3 8-258,-5 8 0,3 6-129,1 3 0,3 4 0,0 1-129,0 3 129,0-1-129,5-3 0,2-4 0,-2-10-129,4-3 0,-5-9-129,5-5-129,-9-27-258,10 35-774,-10-35-3225,0 0-129,-8 11-129,8-11-129</inkml:trace>
        </inkml:traceGroup>
        <inkml:traceGroup>
          <inkml:annotationXML>
            <emma:emma xmlns:emma="http://www.w3.org/2003/04/emma" version="1.0">
              <emma:interpretation id="{B8B7DE2A-7AAB-4BA8-A2C4-8D03B6C5740F}" emma:medium="tactile" emma:mode="ink">
                <msink:context xmlns:msink="http://schemas.microsoft.com/ink/2010/main" type="inkWord" rotatedBoundingBox="8898,13670 9311,13681 9283,14634 8870,14623"/>
              </emma:interpretation>
              <emma:one-of disjunction-type="recognition" id="oneOf21">
                <emma:interpretation id="interp105" emma:lang="en-US" emma:confidence="1">
                  <emma:literal>0</emma:literal>
                </emma:interpretation>
                <emma:interpretation id="interp106" emma:lang="en-US" emma:confidence="0">
                  <emma:literal>U</emma:literal>
                </emma:interpretation>
                <emma:interpretation id="interp107" emma:lang="en-US" emma:confidence="0">
                  <emma:literal>d</emma:literal>
                </emma:interpretation>
                <emma:interpretation id="interp108" emma:lang="en-US" emma:confidence="0">
                  <emma:literal>O</emma:literal>
                </emma:interpretation>
                <emma:interpretation id="interp109" emma:lang="en-US" emma:confidence="0">
                  <emma:literal>o</emma:literal>
                </emma:interpretation>
              </emma:one-of>
            </emma:emma>
          </inkml:annotationXML>
          <inkml:trace contextRef="#ctx0" brushRef="#br1" timeOffset="122897.0159">7232 13279 7740,'9'-32'4515,"-9"4"129,0 28-387,-12-2-774,-10 2-1935,10 12-516,-11 11-516,9 13-129,-6 10-129,6 13-129,1 7-129,8 7 129,3 1 0,2-1-129,13-3 129,8-6 0,4-11 0,7-7 129,0-15 129,7-10 129,-3-16 129,5-5 0,-8-9 0,5-10-128,-12-19-517,5-10 0,-12-14 0,-1-9 0,-11-11 0,-3-7 0,-4-1 0,-6-3 0,-6 9 0,-13 6 0,7 23-646,-17 5-4256,4 13-258,-2 10 129,1 6-645</inkml:trace>
        </inkml:traceGroup>
      </inkml:traceGroup>
    </inkml:traceGroup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1:13.6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DA6EFB9-4A3D-486E-B87F-3773592B038C}" emma:medium="tactile" emma:mode="ink">
          <msink:context xmlns:msink="http://schemas.microsoft.com/ink/2010/main" type="inkDrawing" rotatedBoundingBox="2314,3621 10477,3739 10476,3807 2313,3689" semanticType="underline" shapeName="Other">
            <msink:sourceLink direction="with" ref="{CC477478-77CE-4BF8-A72B-E240E2DF1F8A}"/>
          </msink:context>
        </emma:interpretation>
      </emma:emma>
    </inkml:annotationXML>
    <inkml:trace contextRef="#ctx0" brushRef="#br0">-15 2 7224,'-20'-12'3612,"20"12"0,0 0-387,0 0-1806,0 0-1032,0 0-129,0 0-129,0 0 0,0 0 0,0 0-129,14 0 129,2 2 0,4 7 129,10-1 0,7 5 0,11-6 129,13 2 0,8-4 0,17 4 0,4-5 258,21 3-258,2-5 0,26 1 129,9-1-258,19 2 0,4-4-129,17 1 0,10 1 0,15 0 0,10-2 0,6 3 0,-1-3 0,10 6 0,11-3 0,4 3 0,1-5 0,-1 5 0,1-4 0,2 1 0,-5 1-129,-9-3 129,-13-1 0,3 0-129,-6 2 0,-11 0 129,-12-2-129,-6 2 0,-5 1 0,2 1 129,-4-1-129,-7-1 0,-3 2-129,-7-4-129,-3 3-129,-13-3-387,1 0-1161,-23 2-2193,-22-4-129,-16 2-129,-27-9-516</inkml:trace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1:14.8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C6043B0-05B2-4CBE-B475-6C410A7F2C0C}" emma:medium="tactile" emma:mode="ink">
          <msink:context xmlns:msink="http://schemas.microsoft.com/ink/2010/main" type="inkDrawing" rotatedBoundingBox="6708,9936 7194,2471 7475,2489 6989,9955" semanticType="callout" shapeName="Other">
            <msink:sourceLink direction="with" ref="{579712BB-7B67-4932-859D-5DB81277B5F6}"/>
          </msink:context>
        </emma:interpretation>
      </emma:emma>
    </inkml:annotationXML>
    <inkml:trace contextRef="#ctx0" brushRef="#br0">417 5 8385,'0'-27'4257,"0"27"258,0 0-774,0-24-1806,0 24-516,0 0-258,0 0-516,0 0-129,0 0-258,0 0 129,11 19-129,-11-19 0,9 38 0,-4-14 0,2 10 0,-3 4 0,-1 6 0,-3 4-129,2 9 0,-2 2 0,0 8 0,-3 4 0,1 6 0,-3 1 0,3 8 129,-2 1 0,4 7-129,0 4 258,0 12-258,2 2 129,3 7-129,1 2 129,-1 6 0,-1 1-129,1 3 0,-5 5 129,0 8-129,0 7 1,-7 11-130,-9 5 0,-6 11 0,-6 7 0,-6 18 0,-5 8 0,-2-3 0,-3-3 0,1 3 0,2 6 0,7 3 0,2-4 0,6-14 0,2-7 0,8 4 0,2 1 0,5-1 0,2-6 0,4-10 0,3-4 0,5-1 0,9-8 0,6-9 0,5-3 0,-4-24 0,18 8-1162,-18-27-3740,-3-12-387,-11-18 0,-7-16-387</inkml:trace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1:21.5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FA1018-7699-4485-84B3-29BF7D4A2A76}" emma:medium="tactile" emma:mode="ink">
          <msink:context xmlns:msink="http://schemas.microsoft.com/ink/2010/main" type="inkDrawing" rotatedBoundingBox="10184,3775 15001,3748 15002,3784 10185,3812" semanticType="underline" shapeName="Other"/>
        </emma:interpretation>
      </emma:emma>
    </inkml:annotationXML>
    <inkml:trace contextRef="#ctx0" brushRef="#br0">-18 56 5805,'-16'0'3999,"16"0"-258,0 0-516,0 0-1290,0 0-387,14-2-387,6-3-387,15 5-129,8-5-129,16 3 0,12-3-129,14 5 258,8-4-387,15 4 129,6-5 0,20 5 0,10-6 0,25 5 0,10-5-129,21 5 129,9-3-129,26 4-129,9-2 129,7 2-129,-6 0-129,-3 0 129,0 0-129,-2 0 129,-10 0-129,-20 2 0,-15 0 0,-12 1-129,-12 3-129,-30-6-1032,-15 0-2967,-34 5 129,-35-5-516,-21 0-129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0:20.0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B765832-FBD2-4E87-BC8B-3DA7EE54EF25}" emma:medium="tactile" emma:mode="ink">
          <msink:context xmlns:msink="http://schemas.microsoft.com/ink/2010/main" type="writingRegion" rotatedBoundingBox="2716,3460 4644,3510 4612,4729 2684,4679">
            <msink:destinationLink direction="with" ref="{0BF75425-F2F9-40C2-8BAC-C538A4DA188B}"/>
          </msink:context>
        </emma:interpretation>
      </emma:emma>
    </inkml:annotationXML>
    <inkml:traceGroup>
      <inkml:annotationXML>
        <emma:emma xmlns:emma="http://www.w3.org/2003/04/emma" version="1.0">
          <emma:interpretation id="{5A416987-03AD-488F-8510-CB6431D00594}" emma:medium="tactile" emma:mode="ink">
            <msink:context xmlns:msink="http://schemas.microsoft.com/ink/2010/main" type="paragraph" rotatedBoundingBox="2716,3460 4644,3510 4612,4729 2684,46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1EDB60-4293-4923-899B-2A0DF01665CF}" emma:medium="tactile" emma:mode="ink">
              <msink:context xmlns:msink="http://schemas.microsoft.com/ink/2010/main" type="line" rotatedBoundingBox="2716,3460 4644,3510 4612,4729 2684,4679"/>
            </emma:interpretation>
          </emma:emma>
        </inkml:annotationXML>
        <inkml:traceGroup>
          <inkml:annotationXML>
            <emma:emma xmlns:emma="http://www.w3.org/2003/04/emma" version="1.0">
              <emma:interpretation id="{EDACCE30-6DEC-4114-BD75-8B8AA6F17172}" emma:medium="tactile" emma:mode="ink">
                <msink:context xmlns:msink="http://schemas.microsoft.com/ink/2010/main" type="inkWord" rotatedBoundingBox="3110,3427 3474,4188 2935,4446 2571,3686"/>
              </emma:interpretation>
              <emma:one-of disjunction-type="recognition" id="oneOf0">
                <emma:interpretation id="interp0" emma:lang="en-US" emma:confidence="1">
                  <emma:literal>H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h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M</emma:literal>
                </emma:interpretation>
              </emma:one-of>
            </emma:emma>
          </inkml:annotationXML>
          <inkml:trace contextRef="#ctx0" brushRef="#br0">1089 2725 10449,'16'-9'4386,"15"-12"129,-14 12-258,-17 9-2451,48-11-645,-28 8-129,12 3-387,-9 3-129,6 10-129,-8-1-129,2 10 0,-5-1 0,-2 8 0,-7 3 0,-4 7-129,-5 2 0,-9 5 0,-9 2-129,-6-4 0,-5 1-129,-3-8 129,2-5-129,-2-9 0,9-3 0,0-11 0,7-2 0,16-7 0,-16 0-129,16 0 0,0-18 129,10-1-129,8-3 129,5-6-129,7-4 258,6-6 0,3 1 0,2-2 0,-2-2 129,4 4-129,-6 1 129,-3 6 0,-7-2-129,-6 9 129,-7 1-129,-3 4 129,-11 18 0,3-23 0,-3 23 0,0 0 0,-14-10 0,14 10 0,-21 9 0,8 10 0,1 4 0,3 8-129,0 4 129,6 6 0,1 3-129,2 5 0,9-1 0,9-4 0,3 2-129,4-3 0,7 1-258,-2-13-645,16 8-1806,-5-13-1806,-3-10 0,4 0-258,-1-14-258</inkml:trace>
        </inkml:traceGroup>
        <inkml:traceGroup>
          <inkml:annotationXML>
            <emma:emma xmlns:emma="http://www.w3.org/2003/04/emma" version="1.0">
              <emma:interpretation id="{1AF67EB2-9393-4F57-B785-FFB9055BD255}" emma:medium="tactile" emma:mode="ink">
                <msink:context xmlns:msink="http://schemas.microsoft.com/ink/2010/main" type="inkWord" rotatedBoundingBox="4056,4690 4225,3453 4645,3510 4477,4747"/>
              </emma:interpretation>
              <emma:one-of disjunction-type="recognition" id="oneOf1">
                <emma:interpretation id="interp5" emma:lang="en-US" emma:confidence="0">
                  <emma:literal>y</emma:literal>
                </emma:interpretation>
                <emma:interpretation id="interp6" emma:lang="en-US" emma:confidence="0">
                  <emma:literal>Y</emma:literal>
                </emma:interpretation>
                <emma:interpretation id="interp7" emma:lang="en-US" emma:confidence="0">
                  <emma:literal>¥</emma:literal>
                </emma:interpretation>
                <emma:interpretation id="interp8" emma:lang="en-US" emma:confidence="0">
                  <emma:literal>if</emma:literal>
                </emma:interpretation>
                <emma:interpretation id="interp9" emma:lang="en-US" emma:confidence="0">
                  <emma:literal>YR</emma:literal>
                </emma:interpretation>
              </emma:one-of>
            </emma:emma>
          </inkml:annotationXML>
          <inkml:trace contextRef="#ctx0" brushRef="#br0" timeOffset="376.0209">2587 2663 7740,'20'-11'4257,"-20"11"-258,0 0 129,0 0-2451,0 0-258,19 0 0,-19 0-258,20 15-258,-20-15-129,32 28-129,-16-12-129,7 11 0,-3-1-258,1 8 129,-2-2-258,3 2-129,-3 2-129,-3-6 0,4 0-258,-8-12-516,13 10-903,-25-28-2838,23 16 129,-23-16-258,22 0-129</inkml:trace>
          <inkml:trace contextRef="#ctx0" brushRef="#br0" timeOffset="632.0359">3002 2709 10449,'12'-60'4902,"-8"40"-129,-4 20 0,0-21-903,3 33-2838,-8 8-258,-2 21 0,-13 3-129,4 22-129,-9 7-257,2 14-259,-7 6 0,3 1 0,-1 4 0,-1-6 0,6 3 0,-4-15-388,13 9-2579,-9-20-1806,2-9-387,-2-6 0,1-10-258</inkml:trace>
        </inkml:traceGroup>
      </inkml:traceGroup>
    </inkml:traceGroup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1:22.5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4DFF096-6F7F-421A-839D-43CC745F6CAB}" emma:medium="tactile" emma:mode="ink">
          <msink:context xmlns:msink="http://schemas.microsoft.com/ink/2010/main" type="inkDrawing" rotatedBoundingBox="10613,10959 10740,2584 10868,2586 10741,10961" semanticType="verticalRange" shapeName="Other">
            <msink:sourceLink direction="with" ref="{EEE0F9C8-E825-4AD2-B01B-791B28CDE299}"/>
            <msink:sourceLink direction="with" ref="{2DF9BF99-AB88-42E0-AD9F-72A5EFACB3CE}"/>
            <msink:sourceLink direction="with" ref="{5B1DA64F-2269-4D07-A9A5-6578FCB687EA}"/>
            <msink:sourceLink direction="with" ref="{7B05C36D-7C73-48D8-9BDE-2C9D6E9D9F67}"/>
            <msink:sourceLink direction="with" ref="{BBB13344-B190-41A5-B5EA-BA290411C9C3}"/>
            <msink:sourceLink direction="with" ref="{9BE975BD-7C17-4171-B244-C635DD2AC9CD}"/>
            <msink:sourceLink direction="with" ref="{98E3355A-FF6D-49F8-957B-892E280F6548}"/>
            <msink:sourceLink direction="with" ref="{B1ECF9A5-C6A0-4212-A20D-9AC814A6E7B7}"/>
            <msink:sourceLink direction="with" ref="{4B193353-81FE-4EFC-A035-EB57B9B56024}"/>
            <msink:sourceLink direction="with" ref="{E4D9874B-D730-40E1-89A5-EFA95BA88B6D}"/>
          </msink:context>
        </emma:interpretation>
      </emma:emma>
    </inkml:annotationXML>
    <inkml:trace contextRef="#ctx0" brushRef="#br0">53 9 5547,'9'-18'4386,"-9"18"129,0 0-258,9-23-903,-9 23-1677,0 0-516,0 0-387,0 0-258,0 0-258,0 0 0,0 0-258,14 21 129,-7-1-129,0 10 129,0 9-129,-1 7 129,-3 10-129,-1 6 0,0 5 129,-2 3-129,0 6 129,0 3-129,0-1 0,0 2 258,3 7 0,1 4 129,5 15-129,-4 8 129,4 14 129,-7 4-129,1 12 129,-3 2 0,0 9-129,-5 7-129,-2 1 0,-2 3 0,2-1 0,-4 1-129,2 4-129,-1 5-129,1 4 258,0-3-258,2-1 129,-4-5-129,4 1 0,2 0 258,-1 5-129,1 4 129,3-4-129,0-4 129,2 3-129,0-3 258,0 8-128,2 9-130,0 1 0,0-7 0,-2 2 0,0 4 0,0 8 0,-7 8 0,0-4 0,1-7 0,1-9 0,0-4 0,1-1 0,4-2 0,-4-24-2710,4-6-1934,0-18-387,2-13-129,2-14-258</inkml:trace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1:55.4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8E3355A-FF6D-49F8-957B-892E280F6548}" emma:medium="tactile" emma:mode="ink">
          <msink:context xmlns:msink="http://schemas.microsoft.com/ink/2010/main" type="writingRegion" rotatedBoundingBox="8831,7245 9127,7245 9127,7889 8831,7889">
            <msink:destinationLink direction="with" ref="{D4DFF096-6F7F-421A-839D-43CC745F6CAB}"/>
          </msink:context>
        </emma:interpretation>
      </emma:emma>
    </inkml:annotationXML>
    <inkml:traceGroup>
      <inkml:annotationXML>
        <emma:emma xmlns:emma="http://www.w3.org/2003/04/emma" version="1.0">
          <emma:interpretation id="{594066A5-6211-4067-87AF-A232B5B6753C}" emma:medium="tactile" emma:mode="ink">
            <msink:context xmlns:msink="http://schemas.microsoft.com/ink/2010/main" type="paragraph" rotatedBoundingBox="8831,7245 9127,7245 9127,7889 8831,7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3C99C0-6C4C-4BD2-BB7E-CC71DD9516FA}" emma:medium="tactile" emma:mode="ink">
              <msink:context xmlns:msink="http://schemas.microsoft.com/ink/2010/main" type="line" rotatedBoundingBox="8831,7245 9127,7245 9127,7889 8831,7889"/>
            </emma:interpretation>
          </emma:emma>
        </inkml:annotationXML>
        <inkml:traceGroup>
          <inkml:annotationXML>
            <emma:emma xmlns:emma="http://www.w3.org/2003/04/emma" version="1.0">
              <emma:interpretation id="{D5D120D7-954E-4D8A-BD82-A302B7198F7C}" emma:medium="tactile" emma:mode="ink">
                <msink:context xmlns:msink="http://schemas.microsoft.com/ink/2010/main" type="inkWord" rotatedBoundingBox="8831,7245 9127,7245 9127,7889 8831,7889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184 144 387,'0'0'774,"0"0"129,0 0-129,0 0 258,0 0 0,0 0-129,0 0 645,0 0-387,0 0 129,0 0 0,0 0-129,0 0 0,0 0-129,0 0-258,0 0 0,0 0 0,0 0 0,0 0-129,0 0 0,0 0 0,0 0-129,0 0 0,0-16 0,0 16-129,0 0 0,0 0 0,2-18-129,-2 18 0,0 0 129,0 0-258,0 0 129,0 0-129,2-17 0,-2 17-129,0 0 129,0 0 0,0 0-129,0 0 129,0 0 0,0 0 0,0 0 129,0 0 0,0 0-129,0 0 0,0 0-129,0 0 129,0 0-129,-14 0 0,14 0-129,-20 0 129,20 0-129,-25 19 0,13-3 0,-4 7 129,0 6-129,0 6 129,0 5 0,0 6-258,2 2 258,1 3 0,6-4 0,3-1 0,4-7-129,0-5 129,9-6 129,7-6 129,2-10-129,5 1 258,-3-12 129,6-1 0,-6-7 0,10-3 129,-8-15 0,4 2 0,-4-11-129,1-4-129,-7-10 0,-2-3-258,-5-8 129,-7-1-129,-2-1 0,-9 2-129,-7 8-129,-7 5-258,-2 17-129,-16-1-1032,12 19-3096,-8 9 0,-2 2-387,3 6-129</inkml:trace>
        </inkml:traceGroup>
      </inkml:traceGroup>
    </inkml:traceGroup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1:23.6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5E9F1FA-6F27-4C28-8E45-6D36C055F756}" emma:medium="tactile" emma:mode="ink">
          <msink:context xmlns:msink="http://schemas.microsoft.com/ink/2010/main" type="writingRegion" rotatedBoundingBox="12186,2348 13768,2896 13496,3681 11915,3133"/>
        </emma:interpretation>
      </emma:emma>
    </inkml:annotationXML>
    <inkml:traceGroup>
      <inkml:annotationXML>
        <emma:emma xmlns:emma="http://www.w3.org/2003/04/emma" version="1.0">
          <emma:interpretation id="{335DF548-AE4A-46B7-8C1C-BCC6C760BA33}" emma:medium="tactile" emma:mode="ink">
            <msink:context xmlns:msink="http://schemas.microsoft.com/ink/2010/main" type="paragraph" rotatedBoundingBox="12186,2348 13768,2896 13496,3681 11915,31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839AC3-0B36-406E-9D6E-9C51AC7DECE2}" emma:medium="tactile" emma:mode="ink">
              <msink:context xmlns:msink="http://schemas.microsoft.com/ink/2010/main" type="line" rotatedBoundingBox="12186,2348 13768,2896 13496,3681 11915,3133"/>
            </emma:interpretation>
          </emma:emma>
        </inkml:annotationXML>
        <inkml:traceGroup>
          <inkml:annotationXML>
            <emma:emma xmlns:emma="http://www.w3.org/2003/04/emma" version="1.0">
              <emma:interpretation id="{DE951EF9-F183-4ABD-B89B-AE15EE8DD156}" emma:medium="tactile" emma:mode="ink">
                <msink:context xmlns:msink="http://schemas.microsoft.com/ink/2010/main" type="inkWord" rotatedBoundingBox="12186,2348 13768,2896 13496,3681 11915,3133"/>
              </emma:interpretation>
              <emma:one-of disjunction-type="recognition" id="oneOf0">
                <emma:interpretation id="interp0" emma:lang="en-US" emma:confidence="0">
                  <emma:literal>P2</emma:literal>
                </emma:interpretation>
                <emma:interpretation id="interp1" emma:lang="en-US" emma:confidence="0">
                  <emma:literal>Ps</emma:literal>
                </emma:interpretation>
                <emma:interpretation id="interp2" emma:lang="en-US" emma:confidence="0">
                  <emma:literal>Pr</emma:literal>
                </emma:interpretation>
                <emma:interpretation id="interp3" emma:lang="en-US" emma:confidence="0">
                  <emma:literal>Pa</emma:literal>
                </emma:interpretation>
                <emma:interpretation id="interp4" emma:lang="en-US" emma:confidence="0">
                  <emma:literal>PE</emma:literal>
                </emma:interpretation>
              </emma:one-of>
            </emma:emma>
          </inkml:annotationXML>
          <inkml:trace contextRef="#ctx0" brushRef="#br0">10363 1936 10191,'-4'-34'4515,"1"14"0,3 20-129,0 0-1935,-16 9-1161,16 14-387,0-3-129,2 14-258,-1 3 0,8 11-129,0 2-129,4 3 0,1 0-129,0-1 0,-1 0-129,-1-6 129,-3-3-129,0-4 129,-2-5-129,0-4 0,-3-4 0,-1-6-129,1-2-129,-4-18-129,3 21-387,-3-21-1677,0 0-2322,-10-7 129,10 7-387,-13-28 129</inkml:trace>
          <inkml:trace contextRef="#ctx0" brushRef="#br0" timeOffset="374.4006">10447 1889 11739,'60'-42'4257,"-17"29"129,-2 1-387,-2 3-2580,14 9-645,-8 0-129,6 7-129,-10 4-129,-2 8 0,-10-3 0,-8 11-129,-12-6 0,-7 8 0,-6-3 0,-15 1-129,-13-2 129,-8-2-129,-8-2-129,-3-6 0,-4-3 0,-2-7 0,2-1 0,3-4-129,6 0 0,3-9-129,11 6-387,-2-13-1161,15 7-2580,19 9-258,-23-6-129,23 6 0</inkml:trace>
          <inkml:trace contextRef="#ctx0" brushRef="#br0" timeOffset="936.0016">11156 2298 12513,'14'-58'4644,"-3"27"-387,5 8 258,13 11-3225,-13-9-645,12 13 0,-7 0-129,6 8-129,-6 1 0,1 17-129,-10 5 0,-3 9-129,-9 4 129,0 7-129,-18-1-129,-7 1 129,-7 0-258,-7-4 258,0-5-258,-2-8 129,4-3-129,5-5 0,5-5 129,6-5-129,21-8 129,-20 8 129,20-8 0,0 0 0,27 0 0,5 0 258,9-4-129,14-1 0,7-4 0,15 2 0,1-6-129,7 3 130,-5-1-259,-3 0 0,-6 4-259,-14-4-257,-2 11-1032,-21-3-3225,-14 1 0,-20 2-387,0 0-258</inkml:trace>
        </inkml:traceGroup>
      </inkml:traceGroup>
    </inkml:traceGroup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2:00.5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1ECF9A5-C6A0-4212-A20D-9AC814A6E7B7}" emma:medium="tactile" emma:mode="ink">
          <msink:context xmlns:msink="http://schemas.microsoft.com/ink/2010/main" type="writingRegion" rotatedBoundingBox="9089,8499 9150,8499 9150,9177 9089,9177">
            <msink:destinationLink direction="with" ref="{D4DFF096-6F7F-421A-839D-43CC745F6CAB}"/>
          </msink:context>
        </emma:interpretation>
      </emma:emma>
    </inkml:annotationXML>
    <inkml:traceGroup>
      <inkml:annotationXML>
        <emma:emma xmlns:emma="http://www.w3.org/2003/04/emma" version="1.0">
          <emma:interpretation id="{DA6C2006-62AB-4380-890F-B231F37E19BB}" emma:medium="tactile" emma:mode="ink">
            <msink:context xmlns:msink="http://schemas.microsoft.com/ink/2010/main" type="paragraph" rotatedBoundingBox="9089,8499 9150,8499 9150,9177 9089,91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D9A1E4-8F46-4671-A0A0-57428F7F1E8A}" emma:medium="tactile" emma:mode="ink">
              <msink:context xmlns:msink="http://schemas.microsoft.com/ink/2010/main" type="line" rotatedBoundingBox="9089,8499 9150,8499 9150,9177 9089,9177"/>
            </emma:interpretation>
          </emma:emma>
        </inkml:annotationXML>
        <inkml:traceGroup>
          <inkml:annotationXML>
            <emma:emma xmlns:emma="http://www.w3.org/2003/04/emma" version="1.0">
              <emma:interpretation id="{0212CFAF-FCF0-4BA8-BA4F-48C60993EE6C}" emma:medium="tactile" emma:mode="ink">
                <msink:context xmlns:msink="http://schemas.microsoft.com/ink/2010/main" type="inkWord" rotatedBoundingBox="9089,8499 9150,8499 9150,9177 9089,9177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0 12 10965,'18'-13'4644,"-18"13"-129,20 0 0,-19 16-2838,-1-16-774,0 38-129,0-10-129,0 13-129,0 0-129,2 14 0,-2-3-129,0 3 129,0-3-258,2-3 129,-2-4-258,4-4 129,-1-6 0,1-4-387,3-3-129,-7-28-1806,0 32-2322,0-16-129,0-16-258,-7 23-258</inkml:trace>
        </inkml:traceGroup>
      </inkml:traceGroup>
    </inkml:traceGroup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2:08.0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79712BB-7B67-4932-859D-5DB81277B5F6}" emma:medium="tactile" emma:mode="ink">
          <msink:context xmlns:msink="http://schemas.microsoft.com/ink/2010/main" type="inkDrawing" rotatedBoundingBox="6887,12890 6952,9670 7048,9671 6983,12892" semanticType="verticalRange" shapeName="Other">
            <msink:sourceLink direction="with" ref="{BBB13344-B190-41A5-B5EA-BA290411C9C3}"/>
            <msink:sourceLink direction="with" ref="{0D8A4D87-546E-4061-8FF3-BB0755F7257B}"/>
            <msink:sourceLink direction="with" ref="{24A87955-6D49-4CDA-97E9-BE96E43868B8}"/>
            <msink:sourceLink direction="with" ref="{08599980-6631-48C8-AA76-042167539DBF}"/>
            <msink:destinationLink direction="with" ref="{AC6043B0-05B2-4CBE-B475-6C410A7F2C0C}"/>
          </msink:context>
        </emma:interpretation>
      </emma:emma>
    </inkml:annotationXML>
    <inkml:trace contextRef="#ctx0" brushRef="#br0">62 66 3096,'-5'-22'4128,"5"22"-129,0 0-129,-11-25-516,11 25-645,0 0-258,0 0-258,-16-21-645,16 21-387,0 0-387,0 0-129,0 0-129,0 23-129,2-3-129,3 12 129,-1 5-129,5 15 129,-4 3-129,4 12 130,-2 8-388,4 5 0,-4 5 0,0 10 0,-4 6 0,1 15 0,-4 5 0,0 9 0,-2 1 0,-5 4 0,-2 2 0,0-3 0,0-3 0,-1 1 0,-1-4 0,2-3 0,0-4 0,2-4 0,-2-3 0,4-6 0,0-6 0,3-13 0,0-6 0,2-8 0,0-7 0,0-10 0,2-8 0,-2-16 0,7 7-259,-9-23-4643,2-18-516,-16 1 258,16-1-258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2:07.2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B193353-81FE-4EFC-A035-EB57B9B56024}" emma:medium="tactile" emma:mode="ink">
          <msink:context xmlns:msink="http://schemas.microsoft.com/ink/2010/main" type="writingRegion" rotatedBoundingBox="9023,9569 9409,9569 9409,10305 9023,10305">
            <msink:destinationLink direction="with" ref="{D4DFF096-6F7F-421A-839D-43CC745F6CAB}"/>
          </msink:context>
        </emma:interpretation>
      </emma:emma>
    </inkml:annotationXML>
    <inkml:traceGroup>
      <inkml:annotationXML>
        <emma:emma xmlns:emma="http://www.w3.org/2003/04/emma" version="1.0">
          <emma:interpretation id="{34FCEA10-B86E-4118-A7C1-02A7648060C3}" emma:medium="tactile" emma:mode="ink">
            <msink:context xmlns:msink="http://schemas.microsoft.com/ink/2010/main" type="paragraph" rotatedBoundingBox="9023,9569 9409,9569 9409,10305 9023,10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CBACBF-00C2-4C8E-A680-38ED8F94D448}" emma:medium="tactile" emma:mode="ink">
              <msink:context xmlns:msink="http://schemas.microsoft.com/ink/2010/main" type="line" rotatedBoundingBox="9023,9569 9409,9569 9409,10305 9023,10305"/>
            </emma:interpretation>
          </emma:emma>
        </inkml:annotationXML>
        <inkml:traceGroup>
          <inkml:annotationXML>
            <emma:emma xmlns:emma="http://www.w3.org/2003/04/emma" version="1.0">
              <emma:interpretation id="{7A7D3F2A-5D0E-49D7-81F2-03248535B9BC}" emma:medium="tactile" emma:mode="ink">
                <msink:context xmlns:msink="http://schemas.microsoft.com/ink/2010/main" type="inkWord" rotatedBoundingBox="9023,9569 9409,9569 9409,10305 9023,10305"/>
              </emma:interpretation>
              <emma:one-of disjunction-type="recognition" id="oneOf0">
                <emma:interpretation id="interp0" emma:lang="en-US" emma:confidence="0">
                  <emma:literal>of</emma:literal>
                </emma:interpretation>
                <emma:interpretation id="interp1" emma:lang="en-US" emma:confidence="0">
                  <emma:literal>0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o</emma:literal>
                </emma:interpretation>
                <emma:interpretation id="interp4" emma:lang="en-US" emma:confidence="0">
                  <emma:literal>Of</emma:literal>
                </emma:interpretation>
              </emma:one-of>
            </emma:emma>
          </inkml:annotationXML>
          <inkml:trace contextRef="#ctx0" brushRef="#br0">171-1175 11610,'-28'-29'4386,"-6"10"129,34 19-258,-23 0-2580,-2 2-645,13 19-387,-8-3-258,9 12 0,-1 4-258,3 5 0,4 4-129,3 1 129,2 1 0,5-5 0,6 1 0,3-7 0,4-5 0,1-5 0,1-7 258,3-5-129,-2-12 0,8 0 129,-2-12-129,5-10 129,-6-13 0,3-8 1,-10-12-388,-1-8 0,-13-6 0,-5-6 0,-7 2 0,-19 2 0,-6 9 0,-15 2-775,7 28-1289,-16 0-2709,-1 12-129,-3 9-258,-1 10-258</inkml:trace>
        </inkml:traceGroup>
      </inkml:traceGroup>
    </inkml:traceGroup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2:16.5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8371A28-A653-446D-A373-5199A9413B4B}" emma:medium="tactile" emma:mode="ink">
          <msink:context xmlns:msink="http://schemas.microsoft.com/ink/2010/main" type="writingRegion" rotatedBoundingBox="9203,12278 9262,12278 9262,13002 9203,13002"/>
        </emma:interpretation>
      </emma:emma>
    </inkml:annotationXML>
    <inkml:traceGroup>
      <inkml:annotationXML>
        <emma:emma xmlns:emma="http://www.w3.org/2003/04/emma" version="1.0">
          <emma:interpretation id="{2FEC2082-7AEE-41EF-9D0C-72DFE31FF094}" emma:medium="tactile" emma:mode="ink">
            <msink:context xmlns:msink="http://schemas.microsoft.com/ink/2010/main" type="paragraph" rotatedBoundingBox="9203,12278 9262,12278 9262,13002 9203,130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A7E3F0-F81F-432C-9758-9EBB7533B3D1}" emma:medium="tactile" emma:mode="ink">
              <msink:context xmlns:msink="http://schemas.microsoft.com/ink/2010/main" type="line" rotatedBoundingBox="9203,12278 9262,12278 9262,13002 9203,13002"/>
            </emma:interpretation>
          </emma:emma>
        </inkml:annotationXML>
        <inkml:traceGroup>
          <inkml:annotationXML>
            <emma:emma xmlns:emma="http://www.w3.org/2003/04/emma" version="1.0">
              <emma:interpretation id="{CDD72079-5DEA-4C56-B260-67C4277BDA65}" emma:medium="tactile" emma:mode="ink">
                <msink:context xmlns:msink="http://schemas.microsoft.com/ink/2010/main" type="inkWord" rotatedBoundingBox="9203,12278 9262,12278 9262,13002 9203,13002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1 37 11997,'4'-25'4773,"-1"8"-258,-3 17 0,0 0-2193,0 0-1161,0 0-387,0 0-129,0 28-129,0-5-129,0 15-258,0 3 387,0 12-258,0 6-129,0 5-129,4 0 130,1-2-130,2-3 0,-1-6 0,3-5-388,-8-12-257,12 8-1290,-6-23-2709,-7-5-387,0-16-129,-25 15-258</inkml:trace>
        </inkml:traceGroup>
      </inkml:traceGroup>
    </inkml:traceGroup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2:12.5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D9874B-D730-40E1-89A5-EFA95BA88B6D}" emma:medium="tactile" emma:mode="ink">
          <msink:context xmlns:msink="http://schemas.microsoft.com/ink/2010/main" type="writingRegion" rotatedBoundingBox="9102,11050 9194,11050 9194,11580 9102,11580">
            <msink:destinationLink direction="with" ref="{D4DFF096-6F7F-421A-839D-43CC745F6CAB}"/>
          </msink:context>
        </emma:interpretation>
      </emma:emma>
    </inkml:annotationXML>
    <inkml:traceGroup>
      <inkml:annotationXML>
        <emma:emma xmlns:emma="http://www.w3.org/2003/04/emma" version="1.0">
          <emma:interpretation id="{0B55ED58-2F56-418C-B9D5-6D4EFE90ADE0}" emma:medium="tactile" emma:mode="ink">
            <msink:context xmlns:msink="http://schemas.microsoft.com/ink/2010/main" type="paragraph" rotatedBoundingBox="9102,11050 9194,11050 9194,11580 9102,115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0B8282-C8F1-49C9-B3EA-AF7A4371914A}" emma:medium="tactile" emma:mode="ink">
              <msink:context xmlns:msink="http://schemas.microsoft.com/ink/2010/main" type="line" rotatedBoundingBox="9102,11050 9194,11050 9194,11580 9102,11580"/>
            </emma:interpretation>
          </emma:emma>
        </inkml:annotationXML>
        <inkml:traceGroup>
          <inkml:annotationXML>
            <emma:emma xmlns:emma="http://www.w3.org/2003/04/emma" version="1.0">
              <emma:interpretation id="{F72B8CF8-2E0B-4860-B8E2-C7E617C9104C}" emma:medium="tactile" emma:mode="ink">
                <msink:context xmlns:msink="http://schemas.microsoft.com/ink/2010/main" type="inkWord" rotatedBoundingBox="9102,11050 9194,11050 9194,11580 9102,11580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-1 29 9546,'3'-18'4644,"12"2"-387,-15 16 129,0 0-1677,0 0-1032,0 0-516,0 0-129,1 18-387,-1-2 0,0 11-129,0-2-129,4 14 0,-2 0 129,5 7-516,-4-1 259,6 1-259,-3-3 0,1-4 0,0-4 0,0-3-130,0-7 1,-2-5 129,-1-4-129,-4-16-129,5 19-387,-5-19-1290,0 0-2580,-7-12-387,7 12-258,-16-18 0</inkml:trace>
        </inkml:traceGroup>
      </inkml:traceGroup>
    </inkml:traceGroup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2:17.2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599980-6631-48C8-AA76-042167539DBF}" emma:medium="tactile" emma:mode="ink">
          <msink:context xmlns:msink="http://schemas.microsoft.com/ink/2010/main" type="writingRegion" rotatedBoundingBox="6759,12550 6958,12550 6958,15414 6759,15414">
            <msink:destinationLink direction="with" ref="{579712BB-7B67-4932-859D-5DB81277B5F6}"/>
          </msink:context>
        </emma:interpretation>
      </emma:emma>
    </inkml:annotationXML>
    <inkml:traceGroup>
      <inkml:annotationXML>
        <emma:emma xmlns:emma="http://www.w3.org/2003/04/emma" version="1.0">
          <emma:interpretation id="{8629538C-0A29-4BCF-8AEB-62B4ACC57F6F}" emma:medium="tactile" emma:mode="ink">
            <msink:context xmlns:msink="http://schemas.microsoft.com/ink/2010/main" type="paragraph" rotatedBoundingBox="6759,12550 6958,12550 6958,15414 6759,154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7BC144-81E3-46DB-B59E-48173024FB4A}" emma:medium="tactile" emma:mode="ink">
              <msink:context xmlns:msink="http://schemas.microsoft.com/ink/2010/main" type="line" rotatedBoundingBox="6759,12550 6958,12550 6958,15414 6759,15414"/>
            </emma:interpretation>
          </emma:emma>
        </inkml:annotationXML>
        <inkml:traceGroup>
          <inkml:annotationXML>
            <emma:emma xmlns:emma="http://www.w3.org/2003/04/emma" version="1.0">
              <emma:interpretation id="{2F449E67-EE95-49E1-9564-2842DA3AE2D5}" emma:medium="tactile" emma:mode="ink">
                <msink:context xmlns:msink="http://schemas.microsoft.com/ink/2010/main" type="inkWord" rotatedBoundingBox="6759,12550 6958,12550 6958,15414 6759,15414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1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-2245 324 2580,'-2'-29'4257,"0"10"129,2 19-258,0 0-774,0 0-1032,0 0-516,-18-9 129,18 9-774,-5 18-258,5 5-129,0 0-129,3 14-129,-1 4 0,9 16 129,-8 7-258,5 21 129,-8 8 0,1 17 0,-2 6 0,-8 12-128,-7 7-388,0 15 0,-6 3 0,1 7 0,-2 3 0,1-1 0,1-4 0,5-5 0,2-8 0,3-14 0,6-15 0,3-15 0,2-19 0,4-11 0,5-12 0,-1-15 0,3-5 0,-9-21 0,14 11-1678,-16-29-3353,0-9-258,0-13-129,-11-8-258</inkml:trace>
        </inkml:traceGroup>
      </inkml:traceGroup>
    </inkml:traceGroup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2:21.7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0E9118-C6A6-4577-AF10-5BF78C9A060F}" emma:medium="tactile" emma:mode="ink">
          <msink:context xmlns:msink="http://schemas.microsoft.com/ink/2010/main" type="inkDrawing" rotatedBoundingBox="10807,10641 11123,15202 11023,15209 10708,10648" semanticType="verticalRange" shapeName="Line"/>
        </emma:interpretation>
      </emma:emma>
    </inkml:annotationXML>
    <inkml:trace contextRef="#ctx0" brushRef="#br0">1 289 3354,'35'-69'2709,"-10"51"258,-23-14-129,8 14-2064,-10 18 129,15-24-258,-15 24-258,0 0 0,0-20-129,0 20-129,0 0 516,-16-25 258,16 25 129,-16-23 387,16 23 0,-11-25 258,11 25 0,-9-21 0,9 21-387,-3-16-129,3 16-387,0 0 0,0 0-258,0 0-129,0 0 0,0 0-129,0 0 0,-16 34-129,14 6 129,0 12-129,2 14 129,0 10-129,4 13 130,4 9-259,8 7 0,2 4 0,4 12 0,-5 8 0,5 19 0,-3 9 0,1 10 0,-4 11 0,0 23 0,-5 10 0,-1 8 0,1-7 0,-4-6 0,0-7 0,-2 4 0,-1-7 0,1-18 0,-1-16 0,-1-15 0,5-12 0,-1-10 0,3-11 0,3-18 0,1-14 0,0-15 0,2-10 0,-3-9 0,-1-9 0,-6-7 0,-3-5 0,-3-11 0,0 2 0,-16-18-2452,16 0-2708,-16-2-129,9-14-258,3-14-258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4:40.28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994463-BBBD-44D2-B995-84F7E4C2B77D}" emma:medium="tactile" emma:mode="ink">
          <msink:context xmlns:msink="http://schemas.microsoft.com/ink/2010/main" type="writingRegion" rotatedBoundingBox="2240,675 21395,954 21156,17331 2001,17052"/>
        </emma:interpretation>
      </emma:emma>
    </inkml:annotationXML>
    <inkml:traceGroup>
      <inkml:annotationXML>
        <emma:emma xmlns:emma="http://www.w3.org/2003/04/emma" version="1.0">
          <emma:interpretation id="{5EFA2D66-BD5E-4F0B-951F-E30CB1C5F025}" emma:medium="tactile" emma:mode="ink">
            <msink:context xmlns:msink="http://schemas.microsoft.com/ink/2010/main" type="paragraph" rotatedBoundingBox="2241,642 17638,1020 17610,2162 2213,1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FEE76D-7480-4D90-8AB6-36D4DCB85E8B}" emma:medium="tactile" emma:mode="ink">
              <msink:context xmlns:msink="http://schemas.microsoft.com/ink/2010/main" type="line" rotatedBoundingBox="2241,642 17638,1020 17610,2162 2213,1785"/>
            </emma:interpretation>
          </emma:emma>
        </inkml:annotationXML>
        <inkml:traceGroup>
          <inkml:annotationXML>
            <emma:emma xmlns:emma="http://www.w3.org/2003/04/emma" version="1.0">
              <emma:interpretation id="{88CFFF41-94D3-4DB4-9675-EDED1FD28CD9}" emma:medium="tactile" emma:mode="ink">
                <msink:context xmlns:msink="http://schemas.microsoft.com/ink/2010/main" type="inkWord" rotatedBoundingBox="2241,665 4596,723 4569,1842 2213,1785"/>
              </emma:interpretation>
              <emma:one-of disjunction-type="recognition" id="oneOf0">
                <emma:interpretation id="interp0" emma:lang="en-US" emma:confidence="1">
                  <emma:literal>Full</emma:literal>
                </emma:interpretation>
                <emma:interpretation id="interp1" emma:lang="en-US" emma:confidence="0">
                  <emma:literal>Frill</emma:literal>
                </emma:interpretation>
                <emma:interpretation id="interp2" emma:lang="en-US" emma:confidence="0">
                  <emma:literal>Fall</emma:literal>
                </emma:interpretation>
                <emma:interpretation id="interp3" emma:lang="en-US" emma:confidence="0">
                  <emma:literal>Faull</emma:literal>
                </emma:interpretation>
                <emma:interpretation id="interp4" emma:lang="en-US" emma:confidence="0">
                  <emma:literal>Fuel</emma:literal>
                </emma:interpretation>
              </emma:one-of>
            </emma:emma>
          </inkml:annotationXML>
          <inkml:trace contextRef="#ctx0" brushRef="#br0">-10 12 9030,'0'-23'4386,"0"23"0,0 0-129,0 0-3096,0 0-387,9 32 258,-9-11-129,5 19-258,-3-5 0,5 17-129,-7-4-129,7 7 0,-5 0 0,2 6-129,-2-1 129,3 2-258,-2 1 129,3-3-129,-3 1 129,3-3-258,-3-3 0,3-5 0,-3-5 0,2-12 0,-3-2 0,2-8 0,-2-4 0,-2-19-129,5 20 129,-5-20-258,0 0 0,0 0-387,0 0-129,0-12-1032,5-8-3096,-5 0 258,0-10-387,0 3-516</inkml:trace>
          <inkml:trace contextRef="#ctx0" brushRef="#br0" timeOffset="500.0286">1 69 1935,'0'0'3612,"0"0"387,0 0-129,0 0-1677,0 0-516,0 0-258,0 0-129,0 0-258,0 0 0,0 0 0,12 6-129,-12-6 129,41 1-258,-14-1 0,21-1-258,4-10 0,15 2-129,6-5 0,11-2-129,3-2-129,4 0 0,-4 2 0,-7 0-129,-13 5-129,-13 1-258,-10 10-258,-21-7-774,0 12-2322,-23-5-903,0 25-129,-8-7-258,-14-1-258</inkml:trace>
          <inkml:trace contextRef="#ctx0" brushRef="#br0" timeOffset="2372.1357">198 626 1806,'-28'-5'3999,"3"-1"516,25 6-129,-16 0-1548,-2-9-645,18 9-387,0 0 0,0 0-387,-21-10-516,21 10-258,0 0-129,0 0 0,0 0-258,0 0 129,0 0-129,0 0-129,0 0 0,0 0 0,0 0 0,0 0 0,0 0 0,21-6-129,-5 5 129,7-1 0,6 0-129,10-2 129,4 1 0,6 1-129,3 2-129,0-3-129,1 3-516,-10 0-903,6 0-3096,-11 10 129,-10-1-516,-3 5-129</inkml:trace>
          <inkml:trace contextRef="#ctx0" brushRef="#br0" timeOffset="3272.1872">1111 610 7998,'0'0'4257,"0"0"258,0 0-645,0 0-2322,0 0-516,-11 11-258,11 15-129,-2 3-258,2 6-258,0 4 0,0 6 0,0-1-129,8-3 129,0-3-129,1-5 0,0-4 0,0-6 0,2-7 129,-11-16-129,23 9 129,-23-9 0,32-14 129,-13-8-258,3-6 258,1-8-258,2-3 129,-2-7-129,0-4 0,-3 4 0,-3 0 129,-1 5-129,-5 3 129,-4 8 0,-3 3 0,-2 11 129,-2 16 0,0-19-129,0 19 0,0 0 129,0 0-129,0 21 0,0 1 0,1 6-129,8 2 129,5 4-129,3 0 129,4 0-129,0-2 0,6-6 0,0-1 0,1-5-258,2 3-129,-5-12-258,7 12-516,-16-23-1548,7 0-1806,2 0-129,-5-11-387,1-3 0</inkml:trace>
          <inkml:trace contextRef="#ctx0" brushRef="#br0" timeOffset="3552.2032">1901 188 10965,'0'-17'4773,"0"17"0,14 8-258,5 28-2967,-19 0-645,11 22-129,-9-3 0,5 17-387,-5 1-129,1 5-129,1 0 0,-1-5-387,3-2 129,-4-12-258,5-2-129,-6-22-516,10 8-645,-9-20-3096,-2-23 129,0 0-258,9-21-516</inkml:trace>
          <inkml:trace contextRef="#ctx0" brushRef="#br0" timeOffset="3853.2204">2210 66 10707,'25'-52'4902,"-25"52"-258,21-5 129,-21 5-3354,13 42-258,-13-1-258,11 22-129,-11 1-129,7 14-387,-7 2 129,3 5-387,-1-3 258,0-4-387,1-3 258,-3-11-387,6-3 0,-5-12 0,5 1-387,-6-23-387,10 12-1290,-8-19-2580,-2-20 258,0 0-645,0 0-258</inkml:trace>
        </inkml:traceGroup>
        <inkml:traceGroup>
          <inkml:annotationXML>
            <emma:emma xmlns:emma="http://www.w3.org/2003/04/emma" version="1.0">
              <emma:interpretation id="{C8B96078-2F99-4129-B218-82E79D8B643F}" emma:medium="tactile" emma:mode="ink">
                <msink:context xmlns:msink="http://schemas.microsoft.com/ink/2010/main" type="inkWord" rotatedBoundingBox="5884,731 11365,866 11337,2004 5856,1870"/>
              </emma:interpretation>
              <emma:one-of disjunction-type="recognition" id="oneOf1">
                <emma:interpretation id="interp5" emma:lang="en-US" emma:confidence="0">
                  <emma:literal>Adders</emma:literal>
                </emma:interpretation>
                <emma:interpretation id="interp6" emma:lang="en-US" emma:confidence="0">
                  <emma:literal>ADDER.</emma:literal>
                </emma:interpretation>
                <emma:interpretation id="interp7" emma:lang="en-US" emma:confidence="0">
                  <emma:literal>ADDER'</emma:literal>
                </emma:interpretation>
                <emma:interpretation id="interp8" emma:lang="en-US" emma:confidence="0">
                  <emma:literal>ADDER,</emma:literal>
                </emma:interpretation>
                <emma:interpretation id="interp9" emma:lang="en-US" emma:confidence="0">
                  <emma:literal>ADDER</emma:literal>
                </emma:interpretation>
              </emma:one-of>
            </emma:emma>
          </inkml:annotationXML>
          <inkml:trace contextRef="#ctx0" brushRef="#br0" timeOffset="4880.2792">3811 217 10965,'21'-7'4644,"3"-6"-258,-24 13 0,0 0-2967,0 36-774,-2-4-129,0 16 0,-10 7-129,-3 13-129,-4 5 0,-3 5-258,-3 4 129,-1-4-258,1-5 129,2-11 0,5-7 0,4-12 0,3-11 0,4-11 0,7-21 0,0 0 129,0 0-129,-18-19 0,16-12 0,1-6 0,1-7 0,0-11-129,10-6 258,5-5-129,4-3 0,8-4 0,1-2 0,2 2 0,4 0 0,2-1 0,-1 2 0,-3 12 129,-7 7-129,-2 10 129,-8 9 0,1 9 0,-7 9 129,-9 16-129,3 9 0,1 14 129,-3 7-129,7 10 0,-1 6 0,5 9 129,2 4 0,4 7-258,2-6 258,3 4-129,2-5 0,1-2 0,1-6 0,0-3-129,-2-5 0,-2-4 0,-4-5 0,-1-6-129,-4 1-129,-5-8 0,0 8-387,-9-29-903,4 23-3225,-4-23 0,-11 12-516,-8-12 258</inkml:trace>
          <inkml:trace contextRef="#ctx0" brushRef="#br0" timeOffset="5070.29">3672 683 9159,'55'-9'4128,"-14"9"-129,18 7-516,5-2-3612,4 3-1419,14 2-1935,-15-10-516,15 0-258,-14-3-516</inkml:trace>
          <inkml:trace contextRef="#ctx0" brushRef="#br0" timeOffset="5664.324">4505 455 10191,'87'0'4644,"-23"2"-387,2 5-129,-4 0-2709,18 15-774,-11-3-258,3 6-129,-14 0 0,-6 2-129,-13-1 0,-9 1 129,-12-2-129,-5 3 129,-13-3 0,0 2 0,-20-4 0,-7 0-129,-14 0 0,-12-1 0,-11 1-258,-11-5 129,-3 1-129,-4-6-129,2 3-258,-3-13-258,17 15-387,-5-18-903,24 0-2322,10 0-129,3 0-387,16 0 129</inkml:trace>
          <inkml:trace contextRef="#ctx0" brushRef="#br0" timeOffset="5318.3042">4654 541 11352,'14'-9'4773,"-14"9"0,16 14-129,-16-14-3354,15 44-516,-8-17 129,7 14-387,-5-2-129,2 4-258,-3-2-129,0-4 0,0-3-258,-6-11-129,5 2-258,-7-25-1419,0 0-2709,0 0 129,-9-21-258,1-1-258</inkml:trace>
          <inkml:trace contextRef="#ctx0" brushRef="#br0" timeOffset="6308.3609">5277 452 5289,'-11'-31'4515,"18"12"129,15 19-645,-1 14-1290,2-3-1161,20 15-129,-11-8-129,16 14-774,-9-5 0,5 5-387,-5-2 258,1 2-129,-8-3 0,-4-3 0,-7-3 0,-5 2 0,-8-5-129,-8 1 258,-8-3-258,-13 0 0,-13 0 0,-7-1 0,-8 3-258,-10-2-129,-3 5-129,-10-9-258,10 13-774,-12-18-1161,13 5-2064,6 2-129,7-7-129,11 5-129</inkml:trace>
          <inkml:trace contextRef="#ctx0" brushRef="#br0" timeOffset="5986.3424">5305 606 12126,'25'-9'4902,"-4"15"-258,-21-6-129,8 28-3354,4 4-387,-7-3-129,6 8-387,-2 4-129,-2-4-129,0 3-258,-3-8 0,3 1-258,-7-33-387,7 38-1032,-7-38-2709,0 0 0,-11-20-129,4-10-387</inkml:trace>
          <inkml:trace contextRef="#ctx0" brushRef="#br0" timeOffset="6840.3913">5876 558 12771,'29'0'4773,"-3"18"-129,-15 3 0,-11 4-3870,12 13 0,-6 1-258,3 4-258,-6-3-129,1 0 0,-4-3-258,0-9 0,0-1-129,0-11-129,0-16-258,0 0-258,0 0-258,-14-12-387,14 12-516,-8-54 129,8 24-129,-14-22 258,11 10-129,-15-10 903,5 8 903,1 3 645,-9-2 903,15 16 387,-8-8-129,14 35 258,0-34 0,14 34-129,-14 0-387,47-3-516,-14 1-258,19 2 0,0 0-129,12 3-129,1-3-258,5 0-129,-8 0-129,-7-7-129,-7 7-258,-18-9-645,2 9-2193,-32 0-1161,0 0-258,-23 23-258,-9-14-258</inkml:trace>
          <inkml:trace contextRef="#ctx0" brushRef="#br0" timeOffset="7293.4172">5864 1048 4644,'-18'23'4386,"18"-23"-129,25 21-129,-6-3-1935,8-15-774,19 13-258,-3-14-129,14 5-516,-2-7-387,6 0-645,1-2-1290,4-5-2064,-13-14-387,6 5-129,-13-16-258</inkml:trace>
          <inkml:trace contextRef="#ctx0" brushRef="#br0" timeOffset="7072.4046">5887 786 8772,'50'2'4644,"-18"-2"-129,9 0-258,0 5-2064,-2-5-1161,12 0-516,-4 0-258,-1 0-774,0 9-1032,-19-2-2193,-4-5-645,-23-2-258,16 16-387</inkml:trace>
          <inkml:trace contextRef="#ctx0" brushRef="#br0" timeOffset="7983.4567">6895 553 12126,'0'0'5031,"0"12"-387,0 10 129,0-6-3354,4 25-774,-4-6 129,0 17-258,0-2-258,0 3 0,-5-1-129,1-4-129,-1-4 0,-1-8-129,1-8 129,-2-10-129,7-18 0,0 0-129,-18-5 129,15-26-129,3-6 129,0-9-129,0-4 129,5-7 0,7-2 0,4 4 129,4 2 0,3 7 0,4 5 129,1 9 0,3 5-129,2 9 129,3 6-129,-1 6 129,1 6 0,-4 0-258,-2 6 129,-3 6 0,-7 2 0,-8 4 0,-12 4 0,0 1 0,-18 2 0,-8 0 0,-8-2 0,-2 0 0,2-2-129,2-5 129,6 0-129,4-3 129,22-13 0,-10 23-129,10-23 258,19 25-129,6-8 129,9 5 0,7 1 0,7 5 129,3 3-129,6 2 129,-2-1-129,2 0 0,-3-1 0,-4-1 0,-8-3 0,-3-3-129,-8-6 0,-6-2 129,-9-2-129,-16-14-129,12 24 0,-12-24-258,-5 17-774,-20-17-2709,9 0-1032,-4 0-129,2-3-258</inkml:trace>
          <inkml:trace contextRef="#ctx0" brushRef="#br0" timeOffset="8388.4797">7856 745 8514,'0'0'4386,"0"0"129,11-18-387,-11 18-2451,0 0-516,7-17 129,11 17-387,-18 0-258,37-6-129,-10-1-129,17 5 129,9-3-258,19 3 0,9-3 0,12 0-129,7-3 0,6 3-129,1 0 129,-2 1-129,-11 2 129,-12-1-129,-14 3 0,-15-2 0,-12 2-129,-14 0-129,-6 0-903,-21 0-3354,0 0 0,-9 0-387,-9-11-258</inkml:trace>
        </inkml:traceGroup>
        <inkml:traceGroup>
          <inkml:annotationXML>
            <emma:emma xmlns:emma="http://www.w3.org/2003/04/emma" version="1.0">
              <emma:interpretation id="{3553F85B-E6A4-4065-AD42-4D5B3BF17726}" emma:medium="tactile" emma:mode="ink">
                <msink:context xmlns:msink="http://schemas.microsoft.com/ink/2010/main" type="inkWord" rotatedBoundingBox="16777,1123 17635,1144 17614,2031 16755,2010"/>
              </emma:interpretation>
              <emma:one-of disjunction-type="recognition" id="oneOf2">
                <emma:interpretation id="interp10" emma:lang="en-US" emma:confidence="1">
                  <emma:literal>S</emma:literal>
                </emma:interpretation>
                <emma:interpretation id="interp11" emma:lang="en-US" emma:confidence="0">
                  <emma:literal>s</emma:literal>
                </emma:interpretation>
                <emma:interpretation id="interp12" emma:lang="en-US" emma:confidence="0">
                  <emma:literal>5</emma:literal>
                </emma:interpretation>
                <emma:interpretation id="interp13" emma:lang="en-US" emma:confidence="0">
                  <emma:literal>&amp;</emma:literal>
                </emma:interpretation>
                <emma:interpretation id="interp14" emma:lang="en-US" emma:confidence="0">
                  <emma:literal>£</emma:literal>
                </emma:interpretation>
              </emma:one-of>
            </emma:emma>
          </inkml:annotationXML>
          <inkml:trace contextRef="#ctx0" brushRef="#br1" timeOffset="314075.9642">15238 434 10191,'-5'-32'4257,"5"32"-516,-47-14-258,5 5-2064,6 9-516,-17 0-129,5 14-387,-11 2 0,11 7-129,-4 0 0,13 4-129,2 0 129,12 1-258,5-5 258,15 2 0,5-7 129,13 5 0,10-7 0,18 9 129,3-9 0,15 9 0,1-4-129,6 6-129,-2-1 0,0 5-129,-9-1 0,-5 0 0,-9 4-129,-9 0 129,-11 0-129,-8-1 129,-11-1 0,-2 0-129,-13-1 129,-10-1 0,-9-3-129,-9-2 0,-9-6 129,-7-1-129,-3-6 0,-4-3 0,-2-2-129,2-5 129,3 0-129,5-2 0,6 2-516,-5-8-2193,10 1-1806,2 3-387,3 0-129,-3 2-129</inkml:trace>
        </inkml:traceGroup>
      </inkml:traceGroup>
    </inkml:traceGroup>
    <inkml:traceGroup>
      <inkml:annotationXML>
        <emma:emma xmlns:emma="http://www.w3.org/2003/04/emma" version="1.0">
          <emma:interpretation id="{F7D058A4-B25D-4543-A4E3-7298872CDDF7}" emma:medium="tactile" emma:mode="ink">
            <msink:context xmlns:msink="http://schemas.microsoft.com/ink/2010/main" type="paragraph" rotatedBoundingBox="2872,2746 21288,1588 21408,3497 2992,46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FD6F2B-D375-4C5B-8524-739026BBECFF}" emma:medium="tactile" emma:mode="ink">
              <msink:context xmlns:msink="http://schemas.microsoft.com/ink/2010/main" type="line" rotatedBoundingBox="2872,2746 21288,1588 21408,3497 2992,4654">
                <msink:destinationLink direction="with" ref="{0DAA1681-E452-438C-87F2-C153303D3CE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85F0D61-3D07-4E87-9A38-8DF6612A31F4}" emma:medium="tactile" emma:mode="ink">
                <msink:context xmlns:msink="http://schemas.microsoft.com/ink/2010/main" type="inkWord" rotatedBoundingBox="3391,3216 3615,3899 3131,4058 2907,3374"/>
              </emma:interpretation>
              <emma:one-of disjunction-type="recognition" id="oneOf3">
                <emma:interpretation id="interp15" emma:lang="en-US" emma:confidence="0">
                  <emma:literal>ayes</emma:literal>
                </emma:interpretation>
                <emma:interpretation id="interp16" emma:lang="en-US" emma:confidence="0">
                  <emma:literal>Ryas</emma:literal>
                </emma:interpretation>
                <emma:interpretation id="interp17" emma:lang="en-US" emma:confidence="0">
                  <emma:literal>ryas</emma:literal>
                </emma:interpretation>
                <emma:interpretation id="interp18" emma:lang="en-US" emma:confidence="0">
                  <emma:literal>ryes</emma:literal>
                </emma:interpretation>
                <emma:interpretation id="interp19" emma:lang="en-US" emma:confidence="0">
                  <emma:literal>ayahs</emma:literal>
                </emma:interpretation>
              </emma:one-of>
            </emma:emma>
          </inkml:annotationXML>
          <inkml:trace contextRef="#ctx0" brushRef="#br2" timeOffset="174828.9993">664 2631 10449,'59'-31'4773,"-25"23"-258,-6-5 0,-3-1-2838,14 14-774,-10 0-129,5 2-258,-9 5-129,-1 7-129,-6 4 0,-5 5-129,-8 5 258,-5 4-258,-2 2 0,-14 4-129,-3-1 129,-6-2-258,0 1 0,-4-9-129,6-1-129,0-8 129,7 0 0,0-11-129,16-7 129,-16 5 0,16-5 129,0 0 0,5-14 0,10-4 0,4-1 129,6-6-129,5-4 258,6-1-129,0-2-129,4-2 258,0 1-387,-3 1 387,-3 0-258,-6 1 129,-8 5-129,-6 3 258,-7 1 0,-5 6 0,-2 16 129,-7-19-129,7 19 0,-30 0 129,12 3-129,2 15 0,-2 3-129,2 10 129,2 4 129,1 4-129,1 4 0,6 3 0,3-1 129,3 1-129,3-2 129,12-1-258,3-2 129,5-5-129,5-4 0,1-7-258,6 1-258,-10-17-1161,12 2-2967,-3 1 129,-4-10-258,6 5-258</inkml:trace>
        </inkml:traceGroup>
        <inkml:traceGroup>
          <inkml:annotationXML>
            <emma:emma xmlns:emma="http://www.w3.org/2003/04/emma" version="1.0">
              <emma:interpretation id="{7C27D70A-0EE4-4B3D-B39B-B277324D156C}" emma:medium="tactile" emma:mode="ink">
                <msink:context xmlns:msink="http://schemas.microsoft.com/ink/2010/main" type="inkWord" rotatedBoundingBox="4603,3400 6778,3263 6851,4411 4675,4548"/>
              </emma:interpretation>
            </emma:emma>
          </inkml:annotationXML>
          <inkml:trace contextRef="#ctx0" brushRef="#br2" timeOffset="175378.0311">2354 2640 10965,'30'0'4644,"-30"0"-129,25 14 0,0 7-3096,-14-3-387,14 9-387,-6-2 0,8 5-387,-2 2-129,0-4-258,3 2 0,-8-10-774,12 10-903,-18-8-2580,2-13-129,4-1-387,-20-8-129</inkml:trace>
          <inkml:trace contextRef="#ctx0" brushRef="#br2" timeOffset="175676.0481">2893 2636 12900,'0'0'5289,"16"4"-387,-14 13 0,-9 3-3483,7 19-516,-13-2 129,6 20-387,-12 2 0,3 14-515,-9 9-130,0 5 0,-2 7 0,1-1 0,2-3 0,3-6 0,2-7 0,-3-13 0,8-9-130,-6-20-515,13 3-774,-19-17-3483,8-9-129,0-6-258,18-6 129</inkml:trace>
          <inkml:trace contextRef="#ctx0" brushRef="#br2" timeOffset="176249.0809">3738 2597 11739,'66'-2'4773,"-27"2"-387,0 0 258,-3 0-3612,19 11-258,-12-8-129,6 4-258,-11-3 0,-1 5-129,-10-2-129,-6 5 129,-21-12 129,11 34-258,-13-12 129,-16 6-258,-8 6 258,-12 3-258,-4 4 129,-6 0-258,-2 2 129,-4-2-129,6 0 0,4-6 129,6 1 0,10-8 0,12-1-129,11-4 129,5-2 129,19-5-129,10 0 0,8 0 129,8-3-129,4 1 129,-1-2-129,2-3 0,-4-1-129,-6-5 0,-1 4-387,-13-9-387,6 2-1419,-10-8-2451,-12-9 129,-2 1-258,-8-5-387</inkml:trace>
          <inkml:trace contextRef="#ctx0" brushRef="#br2" timeOffset="176483.0943">3912 2896 11352,'-5'-23'5160,"5"23"-387,16-8 0,5-2-2451,17 13-1161,-6 1-387,16 7-129,-2-8-258,9 4-129,2-3-258,0-4-258,5 2-387,-14-6-2064,6-1-2193,-8 1 0,-9-1-387,-8 5-129</inkml:trace>
        </inkml:traceGroup>
        <inkml:traceGroup>
          <inkml:annotationXML>
            <emma:emma xmlns:emma="http://www.w3.org/2003/04/emma" version="1.0">
              <emma:interpretation id="{ADEBEDD4-1003-45C6-8E2E-F00DBEDDEFBF}" emma:medium="tactile" emma:mode="ink">
                <msink:context xmlns:msink="http://schemas.microsoft.com/ink/2010/main" type="inkWord" rotatedBoundingBox="8054,3450 8703,3409 8742,4030 8093,4070"/>
              </emma:interpretation>
            </emma:emma>
          </inkml:annotationXML>
          <inkml:trace contextRef="#ctx0" brushRef="#br2" timeOffset="178820.228">6220 2725 5160,'19'-2'4644,"-10"-19"0,-9 21-129,-14-23-1419,14 23-1032,-44-9-516,19 9-387,-13 0-516,4 3-258,-6 10 129,6 6-387,-5 6 258,5 7-258,2 2 129,5 5-258,2 6 129,7-2 0,6 0-129,8-1 0,4-1 129,11-1 0,12-3 0,14-3 0,6-5 0,11-5 0,3-2 0,3-4-129,2-6-129,-5-6-258,0 6-387,-14-16-1290,3-1-2580,-3-2 0,-7-5-387,-1-1 129</inkml:trace>
        </inkml:traceGroup>
        <inkml:traceGroup>
          <inkml:annotationXML>
            <emma:emma xmlns:emma="http://www.w3.org/2003/04/emma" version="1.0">
              <emma:interpretation id="{2D0FF0C9-EA94-4384-8A57-6D68F972F38D}" emma:medium="tactile" emma:mode="ink">
                <msink:context xmlns:msink="http://schemas.microsoft.com/ink/2010/main" type="inkWord" rotatedBoundingBox="9668,3440 10212,3406 10262,4197 9717,4232"/>
              </emma:interpretation>
            </emma:emma>
          </inkml:annotationXML>
          <inkml:trace contextRef="#ctx0" brushRef="#br2" timeOffset="179324.2568">7651 2703 10320,'-12'-23'4128,"12"23"-258,-38-9 0,8 9-2967,5 2-387,-3 9 0,-1 3-258,4 6 129,6 1-387,5 1 258,10 1-129,4 0 129,18 0-129,9 2 258,17 0 129,1-2 0,15 6 129,-1-6-129,5 7 129,-7-5 129,2 9-129,-15-5-129,-3 6-129,-14-4 0,-6 4-129,-15 1 0,-6 0 0,-17-3-129,-13 0-129,-9-1-129,-11-9-516,-1 14-1548,-15-17-2451,-11-2-387,-5-2-129,-3-4-129</inkml:trace>
        </inkml:traceGroup>
        <inkml:traceGroup>
          <inkml:annotationXML>
            <emma:emma xmlns:emma="http://www.w3.org/2003/04/emma" version="1.0">
              <emma:interpretation id="{DEB5B63C-209E-48A2-A6A1-B9BB4E94AB0F}" emma:medium="tactile" emma:mode="ink">
                <msink:context xmlns:msink="http://schemas.microsoft.com/ink/2010/main" type="inkWord" rotatedBoundingBox="11227,2221 14926,1988 15008,3294 11309,3526">
                  <msink:destinationLink direction="with" ref="{3A058B50-65E7-4953-AE21-B15B59C276D3}"/>
                  <msink:destinationLink direction="with" ref="{653E7C60-8DCC-4F41-9E9C-2B3F9B66C4A6}"/>
                  <msink:destinationLink direction="with" ref="{E0223E8D-DA64-48E7-8F0E-F36BA5226215}"/>
                </msink:context>
              </emma:interpretation>
              <emma:one-of disjunction-type="recognition" id="oneOf4">
                <emma:interpretation id="interp20" emma:lang="en-US" emma:confidence="0">
                  <emma:literal>24.200</emma:literal>
                </emma:interpretation>
                <emma:interpretation id="interp21" emma:lang="en-US" emma:confidence="0">
                  <emma:literal>240.200</emma:literal>
                </emma:interpretation>
                <emma:interpretation id="interp22" emma:lang="en-US" emma:confidence="0">
                  <emma:literal>244.200</emma:literal>
                </emma:interpretation>
                <emma:interpretation id="interp23" emma:lang="en-US" emma:confidence="0">
                  <emma:literal>242.200</emma:literal>
                </emma:interpretation>
                <emma:interpretation id="interp24" emma:lang="en-US" emma:confidence="0">
                  <emma:literal>24÷200</emma:literal>
                </emma:interpretation>
              </emma:one-of>
            </emma:emma>
          </inkml:annotationXML>
          <inkml:trace contextRef="#ctx0" brushRef="#br1" timeOffset="293883.8092">10332 1517 8385,'-11'-55'5031,"4"35"-645,7 20 258,-14-21-903,14 21-1935,-5 16-645,5 11-387,-4-1-129,1 17 0,-6 0 0,5 12-258,-7 4 0,3 7-257,-5 3-130,1 2 0,1 4 0,-1-8 0,4 3-259,-8-15-386,16 5-1161,-16-19-2967,8-12-258,0-12-129,8-17-129</inkml:trace>
          <inkml:trace contextRef="#ctx0" brushRef="#br1" timeOffset="293656.7962">9934 1471 4902,'-9'-25'4644,"9"25"-129,-7-20-129,7 20-1290,0 0-645,-11-23-645,11 23-516,0 0-258,0 0-258,0 0-129,16 0-129,-16 0-129,34 22-129,-15-5 129,10 10-129,-1 3 258,2 4-258,1 4 0,-1 1-258,-2-2 129,-4-3-387,-1-4 129,-7-10-387,5 1-258,-21-21-903,36 11-1548,-36-11-1548,26-18 0,-15-4-516,0-6 0</inkml:trace>
          <inkml:trace contextRef="#ctx0" brushRef="#br1" timeOffset="292914.7538">10040 1985 2064,'0'0'2580,"0"0"-258,0 0-1032,0 0-258,11 0-129,-11 0-645,0 0-258,2-12-516,-2 12-1032,0 0-1032,-4-29 129,4 29 0</inkml:trace>
          <inkml:trace contextRef="#ctx0" brushRef="#br1" timeOffset="287044.418">9026 2216 12771,'29'-55'5031,"-10"32"-516,6 7 258,13 12-3354,-10-6-645,13 10 0,-9 0-258,5 9-129,-8 3-129,-2 11-129,-8 2 0,-5 5 0,-10 2-129,-4 6 0,-11-3 0,-8-1-129,-4 0-258,-9-7 129,3-1-258,-5-10 0,8 2 129,-1-13 0,11 4-129,0-7 129,16-2 129,0 0 0,0 0 129,0-20 0,12 6 0,12-5 129,4-4 0,4-2 258,4-4-129,-3 3 129,-1-5 0,-1 5 0,-8-1 129,-4 7-129,-10-3 129,-9 23 0,4-26-129,-4 26 0,-11-8-129,11 8 0,-30 13 0,16 6-129,-2 6 0,1 9 0,6 5-129,9 2 258,0 2-129,13-2 0,12-6-129,5-1 129,11-4-387,0-12-258,14 7-1032,-10-12-2967,-3-10 129,-3-1-516,-12-2-129</inkml:trace>
          <inkml:trace contextRef="#ctx0" brushRef="#br1" timeOffset="293338.7781">10135 1752 516,'-24'-109'2451,"24"109"0,0 0-129,0 0-903,0 0-129,0 0 129,0 0-645,0 0-129,0 0-387,-8-12-129,8 12-387,0 0-258,0 0-258,-20-20-516,20 20-129,0 0 0,-16-14-903,4-2 129,12 16-387</inkml:trace>
          <inkml:trace contextRef="#ctx0" brushRef="#br1" timeOffset="293027.7603">10135 1752 129,'0'-20'-128</inkml:trace>
          <inkml:trace contextRef="#ctx0" brushRef="#br1" timeOffset="294393.8384">10732 1421 11997,'16'-25'4902,"-16"25"-387,18-12 258,-18 12-2967,32-7-1032,-14 5-129,14 2-129,3 0-129,10 5-129,1-1-129,0 3 0,-5-2 0,-3 4 0,-10 0 0,-8 3 0,-15 8 0,-5 5-129,-11 2 258,-10 5-129,-9 3 0,-8 4-129,-2 2 129,-7-2-258,1-3 129,2-4-129,1 0 0,7-7 0,6 0 0,9-6 0,8 1 129,8-4 0,5-16 0,12 27 0,10-17 129,6 1-129,4-4 129,7-2 0,0-1-129,2-4 0,0 0-258,-3 0-387,8 0-1161,-11-13-2838,-4-3-129,-10-3-129,-3-2-387</inkml:trace>
          <inkml:trace contextRef="#ctx0" brushRef="#br1" timeOffset="294553.8467">10837 1686 12384,'0'0'4386,"41"13"-516,-5-12-2580,21-1-4257,17 11-1032,-1-9-258,14 8-903</inkml:trace>
          <inkml:trace contextRef="#ctx0" brushRef="#br1" timeOffset="301418.2402">11849 1971 8256,'-26'-13'4515,"26"13"129,-38 0-387,19 4-645,3 24-2451,-13-3-387,17 16-129,-8-2-258,11 15-129,2-5 0,7 7 0,4-7-129,17-1 0,2-8 0,9-1 129,-1-11 0,4-1 0,-1-11 0,-2 0 0,-7-11 0,2-1 0,-10-4 0,-1-7 0,-5-11 0,-2-4-129,-7-10 129,-1-7-129,-1-9 0,-3-7-129,-10-5 130,-3-1-130,-3 4 0,-1 2 0,-1 9 0,-2 5-130,3 14-257,-5 6-387,25 21-1161,-32 0-2709,32 0-387,-26 11-129,20 5-258</inkml:trace>
          <inkml:trace contextRef="#ctx0" brushRef="#br1" timeOffset="301422.2404">12500 1917 13287,'-9'-21'4644,"9"21"-129,-28 5 0,8 11-3483,13 18-387,-7 7-258,11 12 0,-1 8-258,4 5 129,4 0-258,10 1 129,5-6-129,6-4 129,6-15-129,1-4 129,0-15 0,1-9 0,-2-14 129,1 0 0,-6-20 129,-3-6-129,-8-12 129,-5-8-129,-8-13 0,-2-3 1,-11-9-259,-10-2 0,-4 0 0,-3 6 0,-1 8 0,-5 9-130,8 25-773,-19 6-3741,15 19-387,0 5 0,5 23-387</inkml:trace>
        </inkml:traceGroup>
        <inkml:traceGroup>
          <inkml:annotationXML>
            <emma:emma xmlns:emma="http://www.w3.org/2003/04/emma" version="1.0">
              <emma:interpretation id="{889CEB90-7873-4E15-A0C5-9B7F16BD7C22}" emma:medium="tactile" emma:mode="ink">
                <msink:context xmlns:msink="http://schemas.microsoft.com/ink/2010/main" type="inkWord" rotatedBoundingBox="16082,2616 16995,2559 17040,3269 16127,3327">
                  <msink:destinationLink direction="with" ref="{3A058B50-65E7-4953-AE21-B15B59C276D3}"/>
                  <msink:destinationLink direction="with" ref="{653E7C60-8DCC-4F41-9E9C-2B3F9B66C4A6}"/>
                </msink:context>
              </emma:interpretation>
              <emma:one-of disjunction-type="recognition" id="oneOf5">
                <emma:interpretation id="interp25" emma:lang="en-US" emma:confidence="1">
                  <emma:literal>01</emma:literal>
                </emma:interpretation>
                <emma:interpretation id="interp26" emma:lang="en-US" emma:confidence="0">
                  <emma:literal>0</emma:literal>
                </emma:interpretation>
                <emma:interpretation id="interp27" emma:lang="en-US" emma:confidence="0">
                  <emma:literal>0,</emma:literal>
                </emma:interpretation>
                <emma:interpretation id="interp28" emma:lang="en-US" emma:confidence="0">
                  <emma:literal>or</emma:literal>
                </emma:interpretation>
                <emma:interpretation id="interp29" emma:lang="en-US" emma:confidence="0">
                  <emma:literal>o,</emma:literal>
                </emma:interpretation>
              </emma:one-of>
            </emma:emma>
          </inkml:annotationXML>
          <inkml:trace contextRef="#ctx0" brushRef="#br1" timeOffset="301428.2406">14076 1900 12513,'-26'-31'4644,"26"31"-387,-36-5 0,8 5-3483,12 14-258,-11 4-129,7 16-129,-3 3-129,6 11 0,0 6-129,10 4 129,6 1 0,1 1 0,16-1-129,9-5 129,7-8 129,8-5 0,3-15 129,7-3 129,-4-15 0,6-7 129,-11-4-129,1-11 0,-11-13 0,-5-7-257,-8-9-259,-9-8 0,-9-8 0,-4-5 0,-17-2 0,-7 2 0,-10 6 0,-3 4 0,-3 11 0,-6 13 0,4 14 0,-4 9-388,14 14-902,-12 7-3354,18 10-516,3 0 258,15 9-516</inkml:trace>
          <inkml:trace contextRef="#ctx0" brushRef="#br1" timeOffset="301431.2406">14667 1820 14190,'0'-16'4902,"0"16"-387,0 0 258,0 0-3612,5 19-387,8 17-258,-8 6 0,8 15 0,-3 6-258,4 6 0,1 6-387,-6-8-516,10 13-2193,-12-17-2064,2-8 0,-7-11-516,1-8 0</inkml:trace>
        </inkml:traceGroup>
        <inkml:traceGroup>
          <inkml:annotationXML>
            <emma:emma xmlns:emma="http://www.w3.org/2003/04/emma" version="1.0">
              <emma:interpretation id="{DDE05D11-0630-4A12-AF97-D6864A04052B}" emma:medium="tactile" emma:mode="ink">
                <msink:context xmlns:msink="http://schemas.microsoft.com/ink/2010/main" type="inkWord" rotatedBoundingBox="18393,2564 18988,2527 19030,3200 18436,3237">
                  <msink:destinationLink direction="with" ref="{3A058B50-65E7-4953-AE21-B15B59C276D3}"/>
                  <msink:destinationLink direction="with" ref="{653E7C60-8DCC-4F41-9E9C-2B3F9B66C4A6}"/>
                </msink:context>
              </emma:interpretation>
              <emma:one-of disjunction-type="recognition" id="oneOf6">
                <emma:interpretation id="interp30" emma:lang="en-US" emma:confidence="1">
                  <emma:literal>11</emma:literal>
                </emma:interpretation>
                <emma:interpretation id="interp31" emma:lang="en-US" emma:confidence="0">
                  <emma:literal>"</emma:literal>
                </emma:interpretation>
                <emma:interpretation id="interp32" emma:lang="en-US" emma:confidence="0">
                  <emma:literal>Il</emma:literal>
                </emma:interpretation>
                <emma:interpretation id="interp33" emma:lang="en-US" emma:confidence="0">
                  <emma:literal>1!</emma:literal>
                </emma:interpretation>
                <emma:interpretation id="interp34" emma:lang="en-US" emma:confidence="0">
                  <emma:literal>1/</emma:literal>
                </emma:interpretation>
              </emma:one-of>
            </emma:emma>
          </inkml:annotationXML>
          <inkml:trace contextRef="#ctx0" brushRef="#br1" timeOffset="301436.2412">16147 1837 12384,'0'-19'4773,"0"19"-258,23 0 129,-2 23-3483,-12-5-258,14 19 0,-8 4-516,6 12 0,-5 4-258,0 7 0,-2 0-258,-3-1 129,0-3-258,-6-10 0,6-2-387,-11-23-774,12 3-2322,-10-10-774,-2-18-258,0 0-387,0 0 129</inkml:trace>
          <inkml:trace contextRef="#ctx0" brushRef="#br1" timeOffset="301439.2414">16705 1807 10965,'11'-21'4773,"2"3"-387,-13 18 258,5 11-2580,-5-11-1161,5 37-129,-5-12-258,7 16 129,-5 7-387,3 9 0,-1 3-258,-2 1-258,3 8-1032,-5-7-3225,0-7-129,0-3-258,0-11-387</inkml:trace>
        </inkml:traceGroup>
        <inkml:traceGroup>
          <inkml:annotationXML>
            <emma:emma xmlns:emma="http://www.w3.org/2003/04/emma" version="1.0">
              <emma:interpretation id="{CD7D8346-7ED4-4960-9351-890377AEE3E2}" emma:medium="tactile" emma:mode="ink">
                <msink:context xmlns:msink="http://schemas.microsoft.com/ink/2010/main" type="inkWord" rotatedBoundingBox="20565,2585 21348,2536 21392,3249 20610,3298">
                  <msink:destinationLink direction="with" ref="{3A058B50-65E7-4953-AE21-B15B59C276D3}"/>
                  <msink:destinationLink direction="with" ref="{653E7C60-8DCC-4F41-9E9C-2B3F9B66C4A6}"/>
                </msink:context>
              </emma:interpretation>
              <emma:one-of disjunction-type="recognition" id="oneOf7">
                <emma:interpretation id="interp35" emma:lang="en-US" emma:confidence="1">
                  <emma:literal>10</emma:literal>
                </emma:interpretation>
                <emma:interpretation id="interp36" emma:lang="en-US" emma:confidence="0">
                  <emma:literal>$0</emma:literal>
                </emma:interpretation>
                <emma:interpretation id="interp37" emma:lang="en-US" emma:confidence="0">
                  <emma:literal>#0</emma:literal>
                </emma:interpretation>
                <emma:interpretation id="interp38" emma:lang="en-US" emma:confidence="0">
                  <emma:literal>io</emma:literal>
                </emma:interpretation>
                <emma:interpretation id="interp39" emma:lang="en-US" emma:confidence="0">
                  <emma:literal>(0</emma:literal>
                </emma:interpretation>
              </emma:one-of>
            </emma:emma>
          </inkml:annotationXML>
          <inkml:trace contextRef="#ctx0" brushRef="#br1" timeOffset="301872.2661">18344 1876 13545,'0'-26'4902,"0"26"-129,0 0-129,-20-11-3612,20 24-516,0 4 0,0 15-129,0 7-129,7 13 0,-1 3 0,2 9-129,1 0-129,4 0 129,-1-1-258,1-8 0,1-4-129,-7-13-258,13 4-645,-20-26-1806,1 2-1935,-1-18 0,0 0-387,22 11-258</inkml:trace>
          <inkml:trace contextRef="#ctx0" brushRef="#br1" timeOffset="302276.2892">18908 1937 11997,'0'-18'4773,"0"18"-387,-9 29 0,9 3-3612,-7 0-258,7 14 129,-4-3-387,4 6 0,0 1-129,4-2-129,4-5 0,5-7 0,3-8 0,2-7 0,3-6 129,2-10 0,-1-5 129,2-9-129,-4-14 258,3-2-129,-7-18 129,0-7-129,-11-8 129,-5-5-129,0-1-129,-16 0 129,-8 6-129,-8 4-129,-6 15 0,-10 9-387,4 21-516,-24-2-2451,13 11-1677,-4 11 258,1 9-645,1 5-258</inkml:trace>
        </inkml:traceGroup>
      </inkml:traceGroup>
    </inkml:traceGroup>
    <inkml:traceGroup>
      <inkml:annotationXML>
        <emma:emma xmlns:emma="http://www.w3.org/2003/04/emma" version="1.0">
          <emma:interpretation id="{48FCCF8C-1CE1-4BCA-9F3E-381B9E244B4F}" emma:medium="tactile" emma:mode="ink">
            <msink:context xmlns:msink="http://schemas.microsoft.com/ink/2010/main" type="paragraph" rotatedBoundingBox="2979,4767 6068,4830 6051,5657 2963,55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BF73562-44AD-42E6-A96D-B75F6BEDA969}" emma:medium="tactile" emma:mode="ink">
              <msink:context xmlns:msink="http://schemas.microsoft.com/ink/2010/main" type="line" rotatedBoundingBox="2979,4767 6068,4830 6051,5657 2963,5593"/>
            </emma:interpretation>
          </emma:emma>
        </inkml:annotationXML>
        <inkml:traceGroup>
          <inkml:annotationXML>
            <emma:emma xmlns:emma="http://www.w3.org/2003/04/emma" version="1.0">
              <emma:interpretation id="{941DBB15-C5D9-4079-B09E-FA2F31ACACD0}" emma:medium="tactile" emma:mode="ink">
                <msink:context xmlns:msink="http://schemas.microsoft.com/ink/2010/main" type="inkWord" rotatedBoundingBox="2979,4767 6068,4830 6051,5657 2963,5593"/>
              </emma:interpretation>
              <emma:one-of disjunction-type="recognition" id="oneOf8">
                <emma:interpretation id="interp40" emma:lang="en-US" emma:confidence="1">
                  <emma:literal>000</emma:literal>
                </emma:interpretation>
                <emma:interpretation id="interp41" emma:lang="en-US" emma:confidence="0">
                  <emma:literal>00 0</emma:literal>
                </emma:interpretation>
                <emma:interpretation id="interp42" emma:lang="en-US" emma:confidence="0">
                  <emma:literal>0 00</emma:literal>
                </emma:interpretation>
                <emma:interpretation id="interp43" emma:lang="en-US" emma:confidence="0">
                  <emma:literal>00 O</emma:literal>
                </emma:interpretation>
                <emma:interpretation id="interp44" emma:lang="en-US" emma:confidence="0">
                  <emma:literal>O 00</emma:literal>
                </emma:interpretation>
              </emma:one-of>
            </emma:emma>
          </inkml:annotationXML>
          <inkml:trace contextRef="#ctx0" brushRef="#br2" timeOffset="180135.3032">948 4138 13674,'-30'-34'4644,"14"25"-258,-7-1 129,-11 6-3741,20 13-258,-6 7-129,2 18 0,1 6-129,-1 17 0,2 6-258,5 6 129,2 7-129,8 0 0,1-1-129,8-8 0,10-11 0,7-11 0,4-10 129,4-10 0,3-15 0,5-6 258,-2-4 0,2-13 0,-7-11 129,1-3 0,-8-10-129,-2-5 0,-11-10 0,-5-8-129,-7-7 129,-2-4-258,-13 1 0,-8-1 0,-6 7 0,-7 6-258,-1 14 0,-4 7-387,5 26-774,-12 9-3225,10 2-258,4 18 0,4 10-387</inkml:trace>
          <inkml:trace contextRef="#ctx0" brushRef="#br2" timeOffset="180656.3329">2498 4208 12771,'-27'-45'4902,"7"27"-516,2 13 129,18 5-3483,-40 3-387,18 18-129,-4 2-129,2 14-258,0 8 0,2 8 0,4 7-258,8 2 129,3 3 0,7-1-129,3-4 0,11-7 129,10-9-129,0-7 129,7-10 0,2-10 129,1-11 129,4-6 0,-3-6 129,4-8 0,-8-12 0,1-3 0,-11-13-129,0-6 0,-8-10 0,-8-4-258,-5-9 129,-9-1-129,-10 1 0,-6 6 0,-4 6 0,-3 10-129,-2 15-129,-3 11-129,3 23-258,-8 0-1419,8 20-2709,4 17 0,1 9-258,6 14-258</inkml:trace>
          <inkml:trace contextRef="#ctx0" brushRef="#br2" timeOffset="181120.3589">3342 4195 12384,'0'-28'4644,"0"-1"-387,0 29 129,0 0-3225,-12 16-645,5 9-129,-4 7-258,4 12 0,-2 9-129,6 7 129,1 6-129,2 2 0,5 1 0,13-1 129,3-7-129,8-9 0,3-12 0,9-6 258,-2-15 0,9-6 129,-5-13 129,6-6 0,-8-20 0,6-6 129,-14-16-129,1-8-258,-13-17 129,-5-4-258,-12-6 1,-6 1-130,-16 4 0,-12 6-388,-5 15-257,-22 1-1161,2 26-2967,-6 16-258,-3 10-129,5 4-258</inkml:trace>
        </inkml:traceGroup>
      </inkml:traceGroup>
    </inkml:traceGroup>
    <inkml:traceGroup>
      <inkml:annotationXML>
        <emma:emma xmlns:emma="http://www.w3.org/2003/04/emma" version="1.0">
          <emma:interpretation id="{E82599AF-EFC6-4DDD-ADCA-FF3FA9993D6B}" emma:medium="tactile" emma:mode="ink">
            <msink:context xmlns:msink="http://schemas.microsoft.com/ink/2010/main" type="paragraph" rotatedBoundingBox="3050,6249 5737,6341 5709,7153 3022,70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5FA1D3E-1B5A-468F-87BE-E01495DB1453}" emma:medium="tactile" emma:mode="ink">
              <msink:context xmlns:msink="http://schemas.microsoft.com/ink/2010/main" type="line" rotatedBoundingBox="3050,6249 5737,6341 5709,7153 3022,7062"/>
            </emma:interpretation>
          </emma:emma>
        </inkml:annotationXML>
        <inkml:traceGroup>
          <inkml:annotationXML>
            <emma:emma xmlns:emma="http://www.w3.org/2003/04/emma" version="1.0">
              <emma:interpretation id="{77260749-1343-466E-AB33-876217EB8570}" emma:medium="tactile" emma:mode="ink">
                <msink:context xmlns:msink="http://schemas.microsoft.com/ink/2010/main" type="inkWord" rotatedBoundingBox="3050,6249 5737,6341 5709,7153 3022,7062"/>
              </emma:interpretation>
              <emma:one-of disjunction-type="recognition" id="oneOf9">
                <emma:interpretation id="interp45" emma:lang="en-US" emma:confidence="1">
                  <emma:literal>001</emma:literal>
                </emma:interpretation>
                <emma:interpretation id="interp46" emma:lang="en-US" emma:confidence="1">
                  <emma:literal>00 1</emma:literal>
                </emma:interpretation>
                <emma:interpretation id="interp47" emma:lang="en-US" emma:confidence="0">
                  <emma:literal>0, 1</emma:literal>
                </emma:interpretation>
                <emma:interpretation id="interp48" emma:lang="en-US" emma:confidence="0">
                  <emma:literal>0 1</emma:literal>
                </emma:interpretation>
                <emma:interpretation id="interp49" emma:lang="en-US" emma:confidence="0">
                  <emma:literal>000 1</emma:literal>
                </emma:interpretation>
              </emma:one-of>
            </emma:emma>
          </inkml:annotationXML>
          <inkml:trace contextRef="#ctx0" brushRef="#br2" timeOffset="183556.4989">947 5612 10320,'-14'-32'4644,"-9"4"-129,23 28-258,-18 3-2322,-3 8-903,10 17-129,-7-1-258,8 21-129,-5-2-258,3 13 129,1 1-258,4 6 129,5-4-129,2 4 0,2-7 0,11-4-258,3-7 258,7-7-129,0-11 129,5-5 0,-1-11 129,3-6-129,-5-8 129,4 0 0,-5-15 129,1-4 0,-5-13-129,1-6 0,-6-11-128,-3-7-130,-5-8 0,-5-5 0,-2-6 0,-9-1 0,-3 3 0,-8 5 0,-1 13 0,-4 9 0,0 16-130,-4 8-257,8 22-258,-11 0-903,16 29-2580,-7 5-903,3 6 0,6 8-129</inkml:trace>
          <inkml:trace contextRef="#ctx0" brushRef="#br2" timeOffset="184080.5288">2187 5872 9417,'-30'-48'5031,"16"30"-258,-2 0-258,16 18-1032,-18-9-2322,0 9-516,9 20-129,-7 5-258,5 10-129,-1 8-129,1 5 129,4 4 0,7 3-129,0-4 129,7-1 0,11-7 0,3-4 0,4-7 0,4-5-129,-1-8 258,1-6-129,-4-12 129,1-1-129,-3-10 129,-1-12 0,-8-8-129,0-9 129,-7-11-129,-5-5 1,-2-13-130,-11-1 0,-10-4 0,-6 2 0,-3 2 0,-5 8 0,1 11-259,-5 8-257,10 29-645,-12-1-2322,13 14-1548,1 14 0,6 9-129,5 9-645</inkml:trace>
          <inkml:trace contextRef="#ctx0" brushRef="#br2" timeOffset="185904.6332">3229 5688 10965,'38'-40'5031,"-22"22"-258,-2 0 129,-5-7-1548,-9 25-2451,0 0-129,21-11-129,-21 11-258,0 0 0,0 0 0,11 25-128,-6 2-259,4 10 0,0 8 0,2 8 0,-1 6 0,3 7 0,-3-4 0,1-2 0,-4-4 0,0-7 0,1-6 0,-1-6 0,-2-6 0,0-10 0,-1-1 0,-4-20 0,5 24 0,-14-22-4645,9-2-773,0 0 387,-23-3-645</inkml:trace>
        </inkml:traceGroup>
      </inkml:traceGroup>
    </inkml:traceGroup>
    <inkml:traceGroup>
      <inkml:annotationXML>
        <emma:emma xmlns:emma="http://www.w3.org/2003/04/emma" version="1.0">
          <emma:interpretation id="{877BE552-C869-4813-92CC-AD5C71153E29}" emma:medium="tactile" emma:mode="ink">
            <msink:context xmlns:msink="http://schemas.microsoft.com/ink/2010/main" type="paragraph" rotatedBoundingBox="3240,7873 5820,8004 5778,8819 3199,86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47503F7-2E3E-4F65-830E-B9D4F0040137}" emma:medium="tactile" emma:mode="ink">
              <msink:context xmlns:msink="http://schemas.microsoft.com/ink/2010/main" type="line" rotatedBoundingBox="3240,7873 5820,8004 5778,8819 3199,8688"/>
            </emma:interpretation>
          </emma:emma>
        </inkml:annotationXML>
        <inkml:traceGroup>
          <inkml:annotationXML>
            <emma:emma xmlns:emma="http://www.w3.org/2003/04/emma" version="1.0">
              <emma:interpretation id="{C2E19271-1DA4-4366-9EBF-759CF61F7BB0}" emma:medium="tactile" emma:mode="ink">
                <msink:context xmlns:msink="http://schemas.microsoft.com/ink/2010/main" type="inkWord" rotatedBoundingBox="3240,7873 5820,8004 5778,8819 3199,8688"/>
              </emma:interpretation>
              <emma:one-of disjunction-type="recognition" id="oneOf10">
                <emma:interpretation id="interp50" emma:lang="en-US" emma:confidence="1">
                  <emma:literal>010</emma:literal>
                </emma:interpretation>
                <emma:interpretation id="interp51" emma:lang="en-US" emma:confidence="0">
                  <emma:literal>01 0</emma:literal>
                </emma:interpretation>
                <emma:interpretation id="interp52" emma:lang="en-US" emma:confidence="0">
                  <emma:literal>0 10</emma:literal>
                </emma:interpretation>
                <emma:interpretation id="interp53" emma:lang="en-US" emma:confidence="0">
                  <emma:literal>01 O</emma:literal>
                </emma:interpretation>
                <emma:interpretation id="interp54" emma:lang="en-US" emma:confidence="0">
                  <emma:literal>O 10</emma:literal>
                </emma:interpretation>
              </emma:one-of>
            </emma:emma>
          </inkml:annotationXML>
          <inkml:trace contextRef="#ctx0" brushRef="#br2" timeOffset="206223.7954">1141 7227 8256,'-7'-21'4515,"7"21"0,-18-18-129,2 7-2064,16 11-516,-16-3-645,16 3-387,-16 10-129,7 12-387,-3 3 129,-1 9-387,-3 6 258,0 10-258,2 7 258,3 2-258,4 7 0,7-2 129,0-2-258,9-3 258,9-8-258,3-8 258,6-9-129,2-8 0,1-13 129,2-8 0,-2-5 129,0-9 0,-5-12-129,2-4 129,-6-11 0,1-3-129,-6-9 129,-2-5-129,-5-4 0,-6-2 0,-3-1 0,0 3 0,-14 5-258,-6 6 258,-3 5-258,-5 11 129,-4 5-258,0 5 129,2 12-258,-2-1 0,7 9-129,-2 0-258,27 0-903,-36 16-2322,36-16-516,-19 28-258,19-28-258</inkml:trace>
          <inkml:trace contextRef="#ctx0" brushRef="#br2" timeOffset="206651.8198">2233 7300 13287,'-3'-16'4644,"3"16"-258,0 0 387,0 0-3354,0 0-645,0 27-129,0-6 0,0 11-258,0 5 129,3 12-129,1 4-258,1 4 129,1 5-258,1-1 0,2 1-129,-4-7 0,6 0-387,-8-16-129,10 7-774,-13-22-2064,0-7-1290,0-17 0,7 16-387,-7-16-258</inkml:trace>
          <inkml:trace contextRef="#ctx0" brushRef="#br2" timeOffset="207103.8457">3226 7330 12126,'-2'-21'4902,"2"21"-387,-16 0 129,16 0-2709,-14 14-1161,1 8-387,3 11-129,1 8-129,0 7 0,5 6-129,4 3 0,4 5 0,12-2 0,5-3 129,8-7 0,3-7 0,5-8 129,-1-15 0,3-4 129,-5-16 129,3-7-129,-9-18 129,1-5-257,-8-17-259,1-1 0,-12-12 0,-3-6 0,-7-3 0,-7-1 0,-11 4 0,-10 6 0,-2 10 0,-15 2-1162,15 21-3740,-18 13-258,0 11 129,2 6-516</inkml:trace>
        </inkml:traceGroup>
      </inkml:traceGroup>
    </inkml:traceGroup>
    <inkml:traceGroup>
      <inkml:annotationXML>
        <emma:emma xmlns:emma="http://www.w3.org/2003/04/emma" version="1.0">
          <emma:interpretation id="{CAC930B1-DB53-4207-BFFF-63FEE5D696CD}" emma:medium="tactile" emma:mode="ink">
            <msink:context xmlns:msink="http://schemas.microsoft.com/ink/2010/main" type="paragraph" rotatedBoundingBox="3357,9258 5852,9593 5712,10637 3217,103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91E3DD4-B932-4A04-99A7-F1A2D5D75050}" emma:medium="tactile" emma:mode="ink">
              <msink:context xmlns:msink="http://schemas.microsoft.com/ink/2010/main" type="line" rotatedBoundingBox="3357,9258 5852,9593 5712,10637 3217,10302"/>
            </emma:interpretation>
          </emma:emma>
        </inkml:annotationXML>
        <inkml:traceGroup>
          <inkml:annotationXML>
            <emma:emma xmlns:emma="http://www.w3.org/2003/04/emma" version="1.0">
              <emma:interpretation id="{7E1E1098-C564-4C39-A036-E3F57BA684FA}" emma:medium="tactile" emma:mode="ink">
                <msink:context xmlns:msink="http://schemas.microsoft.com/ink/2010/main" type="inkWord" rotatedBoundingBox="3357,9258 5852,9593 5712,10637 3217,10302"/>
              </emma:interpretation>
              <emma:one-of disjunction-type="recognition" id="oneOf11">
                <emma:interpretation id="interp55" emma:lang="en-US" emma:confidence="0">
                  <emma:literal>011</emma:literal>
                </emma:interpretation>
                <emma:interpretation id="interp56" emma:lang="en-US" emma:confidence="0">
                  <emma:literal>01</emma:literal>
                </emma:interpretation>
                <emma:interpretation id="interp57" emma:lang="en-US" emma:confidence="0">
                  <emma:literal>017</emma:literal>
                </emma:interpretation>
                <emma:interpretation id="interp58" emma:lang="en-US" emma:confidence="0">
                  <emma:literal>01,</emma:literal>
                </emma:interpretation>
                <emma:interpretation id="interp59" emma:lang="en-US" emma:confidence="0">
                  <emma:literal>701</emma:literal>
                </emma:interpretation>
              </emma:one-of>
            </emma:emma>
          </inkml:annotationXML>
          <inkml:trace contextRef="#ctx0" brushRef="#br2" timeOffset="212948.18">1186 8645 6708,'-16'-16'4128,"16"16"0,-24 0 129,24 0-1806,-21 27-645,-2-4-258,14 21-387,-10 4-258,11 18-258,-4 2-258,10 8 0,2 1-258,2 1 129,9-9-258,8-7 129,4-12-129,6-12 258,-1-13 0,10-9 0,-6-16 129,7 0 129,-5-20 0,5-7-129,-9-10 129,4-6-258,-9-15 130,-4-6-388,-9-11 0,-6-3 0,-6-3 0,-2 1 0,-16 6 0,-1 10 0,-6 9 0,-2 12 0,4 14 0,-2 10 0,5 15-646,-4 4-386,22 16-1548,-9 6-2193,6 4-129,5 10-258,0 5-129</inkml:trace>
          <inkml:trace contextRef="#ctx0" brushRef="#br2" timeOffset="218556.5008">2354 8825 14706,'9'-45'5160,"-5"27"-129,-4 18-129,3-34-2709,-3 34-1418,0 0-775,18 25 0,-14-1 0,4 15 0,-2 5 0,6 11 0,-5 8 0,2 6 0,-5 2 0,1 2 0,-5 0 0,2-4 0,-2-5 0,-4 0 0,-3-7 0,0-5 0,5-8 0,-1-6 0,3-8 0,-2-9 0,2-3 0,0-18 0,0 16 0,0-16 0,0 0 0,0 0 0,-2-12 0,-8-13-517,18 10-4643,-4-6-129,3 0 129,9-1-387</inkml:trace>
          <inkml:trace contextRef="#ctx0" brushRef="#br2" timeOffset="218928.522">3285 8869 16383,'32'-37'4902,"-16"22"129,1 5-387,5 10-3612,-22 0-257,33 0-775,-33 0 0,31 10 0,-21 10 0,3 12 0,-6 7 0,4 9 0,-6 7 0,0 11 0,-1 2 0,-1 1 0,1 0 0,-4-8 0,7-1 0,-7-22-775,-2 4-4127,2-11-387,0-8 0,4-5-387</inkml:trace>
        </inkml:traceGroup>
      </inkml:traceGroup>
    </inkml:traceGroup>
    <inkml:traceGroup>
      <inkml:annotationXML>
        <emma:emma xmlns:emma="http://www.w3.org/2003/04/emma" version="1.0">
          <emma:interpretation id="{18DC09B9-4E99-48A5-B40B-12B0F855AA5F}" emma:medium="tactile" emma:mode="ink">
            <msink:context xmlns:msink="http://schemas.microsoft.com/ink/2010/main" type="paragraph" rotatedBoundingBox="3376,11086 9991,11182 9977,12131 3362,120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085183B-F104-4EB8-BDF2-611AE1FE1D57}" emma:medium="tactile" emma:mode="ink">
              <msink:context xmlns:msink="http://schemas.microsoft.com/ink/2010/main" type="line" rotatedBoundingBox="3376,11086 9991,11182 9977,12131 3362,12035"/>
            </emma:interpretation>
          </emma:emma>
        </inkml:annotationXML>
        <inkml:traceGroup>
          <inkml:annotationXML>
            <emma:emma xmlns:emma="http://www.w3.org/2003/04/emma" version="1.0">
              <emma:interpretation id="{D30093EC-0627-497A-AD75-E08D9317FD93}" emma:medium="tactile" emma:mode="ink">
                <msink:context xmlns:msink="http://schemas.microsoft.com/ink/2010/main" type="inkWord" rotatedBoundingBox="3376,11086 6117,11125 6104,12075 3362,12035"/>
              </emma:interpretation>
              <emma:one-of disjunction-type="recognition" id="oneOf12">
                <emma:interpretation id="interp60" emma:lang="en-US" emma:confidence="1">
                  <emma:literal>100</emma:literal>
                </emma:interpretation>
                <emma:interpretation id="interp61" emma:lang="en-US" emma:confidence="0">
                  <emma:literal>10,</emma:literal>
                </emma:interpretation>
                <emma:interpretation id="interp62" emma:lang="en-US" emma:confidence="0">
                  <emma:literal>10</emma:literal>
                </emma:interpretation>
                <emma:interpretation id="interp63" emma:lang="en-US" emma:confidence="0">
                  <emma:literal>1000</emma:literal>
                </emma:interpretation>
                <emma:interpretation id="interp64" emma:lang="en-US" emma:confidence="0">
                  <emma:literal>•00</emma:literal>
                </emma:interpretation>
              </emma:one-of>
            </emma:emma>
          </inkml:annotationXML>
          <inkml:trace contextRef="#ctx0" brushRef="#br2" timeOffset="233295.3438">1134 10361 7482,'0'-16'4644,"0"16"-129,-7-19-129,7 19-1161,0 0-1161,0 0-645,0 0-387,0 0 0,0 0-387,0 23 0,3 7 0,-3 2-129,8 16-129,-7 6-257,6 10-130,-5 0 0,2 5 0,-2 2 0,-1 0 0,1-7 0,2 0 0,1-5 0,0-5 0,4-3 0,-2-10 0,2-7 0,-3-13-388,4 8-515,-10-29-1548,0 0-2451,0 0 0,14-13-129,-3-3-387</inkml:trace>
          <inkml:trace contextRef="#ctx0" brushRef="#br2" timeOffset="234324.4026">2288 10502 11610,'-24'-2'4386,"24"2"-258,-27 18 0,7 0-2580,11 17-903,-5-3 129,7 16-387,-2-1 0,9 4-258,0 3 129,7-1-258,9 0 0,9-5 129,4-9 129,4-3 0,-1-11 129,8-5 0,-7-13 129,5-4 0,-10-5 0,6-6-129,-11-14 0,4 1 0,-6-9-128,-1-4-259,-8-9 0,-1-3 0,-8-6 0,-3-1 0,-3 0 0,-11-1 0,-6 4 0,-5 6 0,-5 7 0,-6 6 0,4 10 0,-5 0-517,12 21-1547,-5 0-2709,1 0-129,6 5-387,4 6 258</inkml:trace>
          <inkml:trace contextRef="#ctx0" brushRef="#br2" timeOffset="234940.4379">3272 10607 13416,'2'-21'4644,"-2"21"-387,0 0 258,-7-16-3354,7 16-516,-7 8 0,5 10-516,-7 2 387,5 10-387,-3 6 258,6 10-258,-1 2 129,2 7-129,7 4-129,11 5 258,3-2-387,6 0 258,3-3-129,7-4 258,2-10-129,6-10 129,-1-10 0,6-11 129,-4-14-128,4-10-259,-5-21 0,3-8 0,-11-14 0,-1-4 0,-13-9 0,-5-3 0,-13-4 0,-5 3 0,-13 5 0,-15 2 0,-6 10 0,-12 5 0,-2 11 0,-11-1 0,13 28 0,-11-5-4903,9 12-257,7 3-129,7 2-129</inkml:trace>
        </inkml:traceGroup>
        <inkml:traceGroup>
          <inkml:annotationXML>
            <emma:emma xmlns:emma="http://www.w3.org/2003/04/emma" version="1.0">
              <emma:interpretation id="{155FF5DA-4E16-471C-A8F8-C5752CFA6451}" emma:medium="tactile" emma:mode="ink">
                <msink:context xmlns:msink="http://schemas.microsoft.com/ink/2010/main" type="inkWord" rotatedBoundingBox="8603,11300 9988,11320 9978,12006 8593,11985"/>
              </emma:interpretation>
              <emma:one-of disjunction-type="recognition" id="oneOf13">
                <emma:interpretation id="interp65" emma:lang="en-US" emma:confidence="1">
                  <emma:literal>01</emma:literal>
                </emma:interpretation>
                <emma:interpretation id="interp66" emma:lang="en-US" emma:confidence="0">
                  <emma:literal>on</emma:literal>
                </emma:interpretation>
                <emma:interpretation id="interp67" emma:lang="en-US" emma:confidence="0">
                  <emma:literal>or</emma:literal>
                </emma:interpretation>
                <emma:interpretation id="interp68" emma:lang="en-US" emma:confidence="0">
                  <emma:literal>o,</emma:literal>
                </emma:interpretation>
                <emma:interpretation id="interp69" emma:lang="en-US" emma:confidence="0">
                  <emma:literal>oh</emma:literal>
                </emma:interpretation>
              </emma:one-of>
            </emma:emma>
          </inkml:annotationXML>
          <inkml:trace contextRef="#ctx0" brushRef="#br2" timeOffset="238560.6449">6522 10623 11094,'-37'-18'4644,"21"18"-129,-9 0-516,9 0-1935,3 21-1032,-8 3-516,8 9-129,-1 3-258,5 7-129,2 3-129,7 4 258,0-2-258,11 2 258,7-6-129,7-3 258,3-4 0,8-5 0,-1-9 0,4-5 129,-3-11 129,1-3-129,-7-4 129,1-5-129,-8-17 129,2-3-258,-9-8 130,-2-5-388,-5-10 0,1 0 0,-6-9 0,-4 0 0,0 2 0,-2 4 0,-10 3 0,-4 5 0,-2 9 0,-7 7 0,0 11 0,-9 6 0,8 13-1162,-12 6-3740,6 7-129,2 7 0,7 6-516</inkml:trace>
          <inkml:trace contextRef="#ctx0" brushRef="#br2" timeOffset="238967.6682">7619 10667 13287,'16'-25'4773,"-16"25"0,0 0-258,15-19-2193,-15 19-1677,0 0 258,12 18-387,-12-18-129,9 37-129,-7-10 0,5 12-128,-4 2-130,3 7 0,-3 3 0,1 3 0,-1-1 0,1-7 0,0 4 0,-1-11 0,2 2-388,-5-21-644,13 14-1806,-13-34-1935,2 25-129,-2-25-258,0 0-129</inkml:trace>
        </inkml:traceGroup>
      </inkml:traceGroup>
    </inkml:traceGroup>
    <inkml:traceGroup>
      <inkml:annotationXML>
        <emma:emma xmlns:emma="http://www.w3.org/2003/04/emma" version="1.0">
          <emma:interpretation id="{ABF8D400-CF28-413C-A10B-FE88F8CC432F}" emma:medium="tactile" emma:mode="ink">
            <msink:context xmlns:msink="http://schemas.microsoft.com/ink/2010/main" type="paragraph" rotatedBoundingBox="3446,12855 5618,12612 5724,13557 3551,138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8DCD0AF-6425-4FEB-8DE9-9DE41A0C53E0}" emma:medium="tactile" emma:mode="ink">
              <msink:context xmlns:msink="http://schemas.microsoft.com/ink/2010/main" type="line" rotatedBoundingBox="3446,12855 5618,12612 5724,13558 3551,13800"/>
            </emma:interpretation>
          </emma:emma>
        </inkml:annotationXML>
        <inkml:traceGroup>
          <inkml:annotationXML>
            <emma:emma xmlns:emma="http://www.w3.org/2003/04/emma" version="1.0">
              <emma:interpretation id="{CEDC41E0-9A22-46D6-9E4C-58F3FE9D66F7}" emma:medium="tactile" emma:mode="ink">
                <msink:context xmlns:msink="http://schemas.microsoft.com/ink/2010/main" type="inkWord" rotatedBoundingBox="3446,12855 5618,12612 5724,13558 3551,13800"/>
              </emma:interpretation>
              <emma:one-of disjunction-type="recognition" id="oneOf14">
                <emma:interpretation id="interp70" emma:lang="en-US" emma:confidence="1">
                  <emma:literal>101</emma:literal>
                </emma:interpretation>
                <emma:interpretation id="interp71" emma:lang="en-US" emma:confidence="0">
                  <emma:literal>I 01</emma:literal>
                </emma:interpretation>
                <emma:interpretation id="interp72" emma:lang="en-US" emma:confidence="0">
                  <emma:literal>10 |</emma:literal>
                </emma:interpretation>
                <emma:interpretation id="interp73" emma:lang="en-US" emma:confidence="0">
                  <emma:literal>| 01</emma:literal>
                </emma:interpretation>
                <emma:interpretation id="interp74" emma:lang="en-US" emma:confidence="0">
                  <emma:literal>10 I</emma:literal>
                </emma:interpretation>
              </emma:one-of>
            </emma:emma>
          </inkml:annotationXML>
          <inkml:trace contextRef="#ctx0" brushRef="#br2" timeOffset="241916.8369">2280 12119 11868,'0'-21'4644,"0"5"-258,0 16 129,0 16-3096,-9 0-645,3 14-258,-3 5-129,4 12-129,-4 4-258,6 4 129,3 2 0,0-2-129,3 2 0,11-7 129,2-7-129,6-8 0,4-6 129,5-10 0,1-10 129,3-7 0,1-5 0,3-12 129,-2-13 0,1-6-129,-10-10 129,-1-4-129,-13-9-129,-5-4 0,-9-3 0,-16 4 0,-13 1-129,-6 7 0,-6 6 0,-7 9-258,0 12 0,-5 5-387,10 20-903,-7 7-3096,4 6-387,8 8 0,5 4-258</inkml:trace>
          <inkml:trace contextRef="#ctx0" brushRef="#br2" timeOffset="241444.8099">1248 12090 10707,'0'0'4644,"0"0"0,0 22-258,0-22-2451,2 46-774,-2-7-387,0 18 0,0-4-129,0 15-258,0-4-129,0 4 0,0-6-129,9-3 0,-1-8-129,3-5 129,2-5-129,-3-9-129,3-1-129,-6-12-258,11 6-774,-18-25-1806,8 18-1677,8-11-129,2-7 0,9 0-645</inkml:trace>
          <inkml:trace contextRef="#ctx0" brushRef="#br2" timeOffset="242263.8563">3270 12050 12255,'16'-18'4902,"0"11"-387,-16 7 258,27 7-3225,-27-7-645,18 23 0,-13-5-129,9 14-258,-7 3-129,6 15-129,-8 5 0,2 9-129,-1 4 0,-3-1-258,4 3-129,-5-11-516,14 8-1677,-9-15-2451,2-10 258,4-6-645,1-8 0</inkml:trace>
        </inkml:traceGroup>
      </inkml:traceGroup>
    </inkml:traceGroup>
    <inkml:traceGroup>
      <inkml:annotationXML>
        <emma:emma xmlns:emma="http://www.w3.org/2003/04/emma" version="1.0">
          <emma:interpretation id="{FABE12FA-FF8B-4BE8-924D-51800C653E9F}" emma:medium="tactile" emma:mode="ink">
            <msink:context xmlns:msink="http://schemas.microsoft.com/ink/2010/main" type="paragraph" rotatedBoundingBox="3454,14368 5642,14285 5675,15147 3487,152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CF3E948-49C9-461D-8298-C750E09130BA}" emma:medium="tactile" emma:mode="ink">
              <msink:context xmlns:msink="http://schemas.microsoft.com/ink/2010/main" type="line" rotatedBoundingBox="3454,14368 5642,14285 5675,15147 3487,15231"/>
            </emma:interpretation>
          </emma:emma>
        </inkml:annotationXML>
        <inkml:traceGroup>
          <inkml:annotationXML>
            <emma:emma xmlns:emma="http://www.w3.org/2003/04/emma" version="1.0">
              <emma:interpretation id="{1DF64980-89A7-48FC-AD36-B21930F0F4F4}" emma:medium="tactile" emma:mode="ink">
                <msink:context xmlns:msink="http://schemas.microsoft.com/ink/2010/main" type="inkWord" rotatedBoundingBox="3454,14368 5642,14285 5675,15147 3487,15231"/>
              </emma:interpretation>
              <emma:one-of disjunction-type="recognition" id="oneOf15">
                <emma:interpretation id="interp75" emma:lang="en-US" emma:confidence="1">
                  <emma:literal>110</emma:literal>
                </emma:interpretation>
                <emma:interpretation id="interp76" emma:lang="en-US" emma:confidence="0">
                  <emma:literal>\ 10</emma:literal>
                </emma:interpretation>
                <emma:interpretation id="interp77" emma:lang="en-US" emma:confidence="0">
                  <emma:literal>I 10</emma:literal>
                </emma:interpretation>
                <emma:interpretation id="interp78" emma:lang="en-US" emma:confidence="0">
                  <emma:literal>| 10</emma:literal>
                </emma:interpretation>
                <emma:interpretation id="interp79" emma:lang="en-US" emma:confidence="0">
                  <emma:literal>1 10</emma:literal>
                </emma:interpretation>
              </emma:one-of>
            </emma:emma>
          </inkml:annotationXML>
          <inkml:trace contextRef="#ctx0" brushRef="#br2" timeOffset="248556.2166">1207 13649 13287,'12'-22'4773,"-12"22"-258,0 0 129,2-19-3483,-2 19-387,11 12-129,-2 17-129,-4 1 0,6 14-258,-1 8 129,6 12-258,-1 7 0,2 4-258,1 5 0,-2-7-258,6 2-258,-14-17-516,21 10-1290,-17-18-2451,6-13 129,4-12-387,-1-14-129</inkml:trace>
          <inkml:trace contextRef="#ctx0" brushRef="#br2" timeOffset="248856.2338">2199 13640 14319,'9'-23'4902,"13"-4"-258,-22 27 0,23 2-3483,-23-2-516,12 44-129,-6-10-129,1 12 0,-4 6-129,3 5-258,-1 5-129,-1-3-258,3-1-129,-7-13-516,14 10-1032,-14-19-2967,9-8 129,5-8-129,2-10-258</inkml:trace>
          <inkml:trace contextRef="#ctx0" brushRef="#br2" timeOffset="249292.2587">3142 13718 13416,'-16'-18'4644,"-9"11"-258,25 7 129,-19 27-3483,1-6-387,9 13-129,-3 3-258,5 10-129,-1-1 0,8 4-258,0-2 129,11-4 0,5-3 0,5-5-129,4-8 129,2-7 129,1-6-129,4-10 129,-1-5 129,1-4-129,-4-13 129,2-6 129,-5-11-129,2-2 129,-7-10 0,-4-4-129,-9-3-129,-6-4 0,-1 0 0,-14 0-129,-5 5 0,-12 4-258,1 13-129,-12-1-516,6 29-1290,-5 0-2709,-2 7 129,6 4-387,1 12-129</inkml:trace>
        </inkml:traceGroup>
      </inkml:traceGroup>
    </inkml:traceGroup>
    <inkml:traceGroup>
      <inkml:annotationXML>
        <emma:emma xmlns:emma="http://www.w3.org/2003/04/emma" version="1.0">
          <emma:interpretation id="{3CFE5E7F-31D6-402E-B996-A0D5E149FD98}" emma:medium="tactile" emma:mode="ink">
            <msink:context xmlns:msink="http://schemas.microsoft.com/ink/2010/main" type="paragraph" rotatedBoundingBox="3347,16116 5858,15991 5906,16950 3394,170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5A6826E-9744-4A14-B874-F321B258B064}" emma:medium="tactile" emma:mode="ink">
              <msink:context xmlns:msink="http://schemas.microsoft.com/ink/2010/main" type="line" rotatedBoundingBox="3347,16116 5858,15991 5906,16950 3394,17074"/>
            </emma:interpretation>
          </emma:emma>
        </inkml:annotationXML>
        <inkml:traceGroup>
          <inkml:annotationXML>
            <emma:emma xmlns:emma="http://www.w3.org/2003/04/emma" version="1.0">
              <emma:interpretation id="{477FAE17-AF36-4112-BA4B-486822EAA88A}" emma:medium="tactile" emma:mode="ink">
                <msink:context xmlns:msink="http://schemas.microsoft.com/ink/2010/main" type="inkWord" rotatedBoundingBox="3347,16116 5858,15991 5906,16950 3394,17074"/>
              </emma:interpretation>
              <emma:one-of disjunction-type="recognition" id="oneOf16">
                <emma:interpretation id="interp80" emma:lang="en-US" emma:confidence="1">
                  <emma:literal>111</emma:literal>
                </emma:interpretation>
                <emma:interpretation id="interp81" emma:lang="en-US" emma:confidence="0">
                  <emma:literal>117</emma:literal>
                </emma:interpretation>
                <emma:interpretation id="interp82" emma:lang="en-US" emma:confidence="0">
                  <emma:literal>It</emma:literal>
                </emma:interpretation>
                <emma:interpretation id="interp83" emma:lang="en-US" emma:confidence="0">
                  <emma:literal>1÷1</emma:literal>
                </emma:interpretation>
                <emma:interpretation id="interp84" emma:lang="en-US" emma:confidence="0">
                  <emma:literal>11:</emma:literal>
                </emma:interpretation>
              </emma:one-of>
            </emma:emma>
          </inkml:annotationXML>
          <inkml:trace contextRef="#ctx0" brushRef="#br2" timeOffset="251200.3679">1102 15406 12126,'0'-30'4773,"-2"10"-387,2 20-387,0 0-2580,0 0-516,0 16-258,0 6 0,7 15-129,-3 6-129,5 17 0,-4 10-129,0 8-129,1 4-129,-1 1 129,-1 3-258,-3-8 0,5-2-387,-6-17-129,12 5-1290,-12-18-2967,7-12 0,4-11-129,-11-23-129</inkml:trace>
          <inkml:trace contextRef="#ctx0" brushRef="#br2" timeOffset="251548.3878">2322 15383 11739,'52'-44'4902,"-31"31"-258,-21 13 129,21-23-2967,-21 23-1032,16 20-129,-7 6 0,-9 4-258,4 13 0,-4 5-129,4 13-129,-4 5 0,0 5 0,0 0-258,0-2 129,0-1-258,0-10 129,0-1-516,0-19-387,7 8-1032,-7-19-2967,0-11 387,0-16-516,10 17-129</inkml:trace>
          <inkml:trace contextRef="#ctx0" brushRef="#br2" timeOffset="251865.4059">3306 15323 11997,'50'-29'4773,"-33"24"-516,1-1-129,4 15-3096,-22-9-258,26 41 129,-19-14-258,8 12-129,-8 6 0,2 10-129,-2 9-258,0 3 0,-2 6-258,1 0 0,4 7-387,-6-16-387,19 11-1161,-7-16-2838,9-13 387,9-5-516,8-14-129</inkml:trace>
        </inkml:traceGroup>
      </inkml:traceGroup>
    </inkml:traceGroup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2:35.7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C4EA514-A87E-4D16-B4CC-C931885F02ED}" emma:medium="tactile" emma:mode="ink">
          <msink:context xmlns:msink="http://schemas.microsoft.com/ink/2010/main" type="writingRegion" rotatedBoundingBox="13296,4137 13613,15068 13213,15080 12896,4149"/>
        </emma:interpretation>
      </emma:emma>
    </inkml:annotationXML>
    <inkml:traceGroup>
      <inkml:annotationXML>
        <emma:emma xmlns:emma="http://www.w3.org/2003/04/emma" version="1.0">
          <emma:interpretation id="{502A85D9-855B-46F0-8AEB-CDD90F8EF98D}" emma:medium="tactile" emma:mode="ink">
            <msink:context xmlns:msink="http://schemas.microsoft.com/ink/2010/main" type="paragraph" rotatedBoundingBox="13296,4137 13613,15068 13213,15080 12896,41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DC9837-D94E-4C9E-A966-2DB842DB62E9}" emma:medium="tactile" emma:mode="ink">
              <msink:context xmlns:msink="http://schemas.microsoft.com/ink/2010/main" type="line" rotatedBoundingBox="13296,4137 13613,15068 13213,15080 12896,4149"/>
            </emma:interpretation>
          </emma:emma>
        </inkml:annotationXML>
        <inkml:traceGroup>
          <inkml:annotationXML>
            <emma:emma xmlns:emma="http://www.w3.org/2003/04/emma" version="1.0">
              <emma:interpretation id="{511273B7-86FA-42B6-8526-54DF0F29B688}" emma:medium="tactile" emma:mode="ink">
                <msink:context xmlns:msink="http://schemas.microsoft.com/ink/2010/main" type="inkWord" rotatedBoundingBox="13296,4137 13613,15068 13213,15080 12896,4149"/>
              </emma:interpretation>
              <emma:one-of disjunction-type="recognition" id="oneOf0">
                <emma:interpretation id="interp0" emma:lang="en-US" emma:confidence="0">
                  <emma:literal>in;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!::&amp;</emma:literal>
                </emma:interpretation>
                <emma:interpretation id="interp4" emma:lang="en-US" emma:confidence="0">
                  <emma:literal>"I;</emma:literal>
                </emma:interpretation>
              </emma:one-of>
            </emma:emma>
          </inkml:annotationXML>
          <inkml:trace contextRef="#ctx0" brushRef="#br0">11345 3730 1161,'25'-14'3354,"-9"14"129,-16-14-129,0 14-516,0 0-516,12-25-516,-12 25 0,0-20-387,0 20-258,0-16 0,0 16-129,-5-16-129,5 16-129,-16-14-129,16 14-129,-27-14 0,27 14-258,-34-11 129,17 10-258,-3-1 0,2 2 129,0 3-258,18-3 129,-28 32-129,17-7 129,2 5-129,6 4 0,1 5 0,2 4 0,4 0 129,6 3 0,6-2-129,4 3 129,-1-5 0,5-1-129,-3-5 129,0-8-129,-1-4 0,-1-10 0,-1-9 0,2-5 258,-2-16 0,1-9 0,-3-10 0,5-5 129,-5-13-129,2 2 0,-9-8 0,-2 2-129,-7 2-129,-3 3 0,-12 4 0,-8 5 0,-3 10-129,-8 1-129,0 10 0,-7-1-387,7 18-387,-14-15-1419,9 17-2193,5 3-258,4 1 129,9 15-387</inkml:trace>
          <inkml:trace contextRef="#ctx0" brushRef="#br0" timeOffset="873.6016">11384 5314 3999,'9'-34'3741,"-9"34"-129,11-32-129,-6 14-516,-5 18-516,3-32-387,-3 32-258,4-21-258,-4 21-387,0 0-129,0 0-258,0 0-129,0 0-129,0 0-129,0 0-258,0 0 129,0 23-129,-2-2 129,2 9-129,-3 8 0,3 8 0,-4 9-129,4 5 258,0 3-258,0 3 129,0-2-129,4 0 0,-1-6 0,4-8 129,-1-7-129,1-6 0,0-5-258,-4-10 0,6 2-516,-9-24-3096,0 22-774,0-22 0,-5 19-387,5-19-387</inkml:trace>
          <inkml:trace contextRef="#ctx0" brushRef="#br0" timeOffset="2652.0047">11416 6763 5676,'0'-9'4515,"0"9"0,0 0-258,0 0-1419,0 0-645,0-17-516,0 17-516,0 0-387,0 0-129,0 0-258,0 0-129,0 0 0,0 0 0,0 0 0,0 21-129,0 0 0,0 11 129,0 2-129,0 11 0,0 3 0,0 3 0,0-1 0,2-2-129,0-5 129,-1-2-129,3-8 0,1-2 0,2-5-129,0-6 129,4-1-258,-11-19-258,23 29-516,-23-29-3612,0 0 129,14 19-387,-14-19 129</inkml:trace>
          <inkml:trace contextRef="#ctx0" brushRef="#br0" timeOffset="4305.6076">11350 8024 8901,'0'-30'4128,"-7"5"258,7 25-387,0 0-1677,-23-7-903,23 7-387,-18 2-387,18-2-258,-19 28-129,10-3-129,0 2 0,3 7 0,3 5-129,3 7 0,0 2 0,7 0 0,4 0 0,1-1 129,4-5 0,0-3-129,0-5 129,0-7-129,0-4 258,4-7-258,-2-4 258,3-6-258,-2-6 258,8 0 0,-4-14-129,4-6 129,-4-7-129,0-5 129,-3-10-258,-4-10 258,-7-7-258,-9-10 0,0-8 129,-6 3-129,-6 3 0,-6 8 0,-2 8-129,-6 12-129,1 20-129,-5 11-645,8 30-1032,-3 5-2580,-3 5 258,7 8-387,-1 1 0</inkml:trace>
          <inkml:trace contextRef="#ctx0" brushRef="#br0" timeOffset="5023.2086">11587 9202 7353,'0'-32'3999,"0"4"258,0 28-258,0 0-1548,-4-25-516,4 25-129,0 0-516,0 0-129,-9-16-258,9 16-258,0 0-129,0 0-258,0 0 129,0 21-129,0 0 0,0 11-129,0 4 129,6 7-129,-1 3 129,2 2 0,2-2-129,-2-1 1,0-6-130,0-5-130,0-1-128,-3-13-774,8 5-2580,-10-6-1032,-2-19-258,0 25 0,0-25-258</inkml:trace>
          <inkml:trace contextRef="#ctx0" brushRef="#br0" timeOffset="6240.011">11640 10463 5031,'-3'-19'3999,"-17"4"-129,20 15 129,-30 0-1032,8 6-903,3 15-258,-10-1-516,6 15-516,-2 3-129,6 10-387,1-2 0,4 7-129,7 1-129,5-1-129,2-5 129,3 0-129,10-5-129,3-6 258,0-7-129,5-3 258,-1-9 129,3-4 129,-4-12 0,6-2 129,-7-7 129,5-8-129,-8-15 129,4-2-129,-8-14-129,-2-4 129,-6-9-129,-3 1-129,-3-5 0,-10 3 0,-6 3-258,-4 5 0,-2 10-129,-6 3-516,8 21-516,-16-5-1806,11 17-1548,-3 6-387,3 9 129,3 13-258</inkml:trace>
          <inkml:trace contextRef="#ctx0" brushRef="#br0" timeOffset="7207.2127">11539 11979 8385,'1'-36'3999,"-1"36"387,-19-14-645,1 10-1806,18 4-645,-37 11-387,23 9-258,-8 1-258,6 7-129,2 4-129,5 8 0,5 1-258,4 3 129,6 4-129,8-5 129,7 3-129,6-9 129,2-1 0,3-9 258,0-11 0,3-6 258,-6-10 129,6-7 0,-10-20 129,5 4-129,-10-16 0,3 4-129,-9-12-129,-3 1-129,-11-4-129,0-1 0,-9-1-129,-11 4 258,-6 4-387,-6 5 0,-4 10-258,-5 4-258,7 22-774,-14 1-2967,9 4-258,4 15-387,1 5 129</inkml:trace>
          <inkml:trace contextRef="#ctx0" brushRef="#br0" timeOffset="7909.2139">11601 13411 11739,'11'-68'4773,"-6"40"-387,0 6 129,-5 22-2064,0-25-1161,0 25-516,0 0-129,0 0-129,7-17-129,-7 17 0,0 0-129,4 12 0,-4-12 0,4 41-128,-4-7-130,3 16 0,-3 12 0,2 13 0,-2 8 0,0 4 0,0 2 0,2-2 0,-2-3 0,3-9 0,1-13 0,3-7 0,-2-10 0,2-8 0,0-7 0,-1-1 0,-1-3 0,-3-3 0,0 6-259,-6-6-4385,-7-5-387,-8-11 0,-17-14-516</inkml:trace>
        </inkml:traceGroup>
      </inkml:traceGroup>
    </inkml:traceGroup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26T07:50:55.3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353980E-2978-477B-9330-A452DA41CC61}" emma:medium="tactile" emma:mode="ink">
          <msink:context xmlns:msink="http://schemas.microsoft.com/ink/2010/main" type="writingRegion" rotatedBoundingBox="2897,16050 25008,15138 25136,18241 3025,19153"/>
        </emma:interpretation>
      </emma:emma>
    </inkml:annotationXML>
    <inkml:traceGroup>
      <inkml:annotationXML>
        <emma:emma xmlns:emma="http://www.w3.org/2003/04/emma" version="1.0">
          <emma:interpretation id="{A9E490F3-BCBE-4CF2-A9AB-64470DA2AC41}" emma:medium="tactile" emma:mode="ink">
            <msink:context xmlns:msink="http://schemas.microsoft.com/ink/2010/main" type="paragraph" rotatedBoundingBox="2941,15825 11415,15888 11402,17637 2928,175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F1B6A5-23E3-4CE7-BC65-4280C1718BEA}" emma:medium="tactile" emma:mode="ink">
              <msink:context xmlns:msink="http://schemas.microsoft.com/ink/2010/main" type="line" rotatedBoundingBox="2941,15825 11415,15888 11402,17637 2928,17574"/>
            </emma:interpretation>
          </emma:emma>
        </inkml:annotationXML>
        <inkml:traceGroup>
          <inkml:annotationXML>
            <emma:emma xmlns:emma="http://www.w3.org/2003/04/emma" version="1.0">
              <emma:interpretation id="{E5B78D9B-C2BC-4529-AA89-C5FF0012954F}" emma:medium="tactile" emma:mode="ink">
                <msink:context xmlns:msink="http://schemas.microsoft.com/ink/2010/main" type="inkWord" rotatedBoundingBox="2938,16114 3852,16121 3845,17079 2931,17072"/>
              </emma:interpretation>
              <emma:one-of disjunction-type="recognition" id="oneOf0">
                <emma:interpretation id="interp0" emma:lang="en-US" emma:confidence="1">
                  <emma:literal>P,</emma:literal>
                </emma:interpretation>
                <emma:interpretation id="interp1" emma:lang="en-US" emma:confidence="0">
                  <emma:literal>p,</emma:literal>
                </emma:interpretation>
                <emma:interpretation id="interp2" emma:lang="en-US" emma:confidence="0">
                  <emma:literal>PC,</emma:literal>
                </emma:interpretation>
                <emma:interpretation id="interp3" emma:lang="en-US" emma:confidence="0">
                  <emma:literal>PM,</emma:literal>
                </emma:interpretation>
                <emma:interpretation id="interp4" emma:lang="en-US" emma:confidence="0">
                  <emma:literal>PI,</emma:literal>
                </emma:interpretation>
              </emma:one-of>
            </emma:emma>
          </inkml:annotationXML>
          <inkml:trace contextRef="#ctx0" brushRef="#br0">0 56 10191,'27'-36'4773,"-2"23"-129,9 6-129,17 7-2709,-10 0-387,18 4-387,-9 5-387,8 10-129,-10 5-129,-1 8 0,-12 1-129,-10 5 0,-11 1-129,-14 2 0,-3 0-129,-22-4 0,-11-7 0,-10-10 0,-6-8-129,-5-8 0,1-4 0,-1-7-129,7-8 0,4-6-129,17 12-903,-6-10-1677,17 13-1806,18 6 0,0 0-258,0 0-387</inkml:trace>
          <inkml:trace contextRef="#ctx0" brushRef="#br0" timeOffset="-313.0179">6 255 9030,'-2'-36'4644,"2"36"129,-4-27-129,1 10-1677,3 17-1548,0 0-387,0 0-387,0 0-129,0 0-129,0 12-129,0 11 0,0 9-129,5 11 129,-1 9-129,-1 12 129,2-2-258,-1 7 129,0-3 0,-1-4-129,-1-7 0,0-8-129,-2-8 0,0-12-129,0-3 0,0-24-387,0 27-516,-11-30-2064,11 3-1548,-18-29 129,9 4-516,0-7-387</inkml:trace>
          <inkml:trace contextRef="#ctx0" brushRef="#br0" timeOffset="250.0143">790 548 13674,'43'13'4773,"-27"6"129,-9-1-129,5 14-3870,-10-9-129,9 15-129,-10-8-129,5 5-129,-4-3-387,-2 0-387,5 11-2451,-5-11-2064,-9-3-129,-5-8-258,5-3-258</inkml:trace>
        </inkml:traceGroup>
        <inkml:traceGroup>
          <inkml:annotationXML>
            <emma:emma xmlns:emma="http://www.w3.org/2003/04/emma" version="1.0">
              <emma:interpretation id="{DE3D1503-EE1B-4774-8D1E-F18A5364094B}" emma:medium="tactile" emma:mode="ink">
                <msink:context xmlns:msink="http://schemas.microsoft.com/ink/2010/main" type="inkWord" rotatedBoundingBox="4372,15836 8034,15863 8026,17055 4363,17028"/>
              </emma:interpretation>
              <emma:one-of disjunction-type="recognition" id="oneOf1">
                <emma:interpretation id="interp5" emma:lang="en-US" emma:confidence="0">
                  <emma:literal>=n@</emma:literal>
                </emma:interpretation>
                <emma:interpretation id="interp6" emma:lang="en-US" emma:confidence="0">
                  <emma:literal>=N@</emma:literal>
                </emma:interpretation>
                <emma:interpretation id="interp7" emma:lang="en-US" emma:confidence="0">
                  <emma:literal>=Nt0</emma:literal>
                </emma:interpretation>
                <emma:interpretation id="interp8" emma:lang="en-US" emma:confidence="0">
                  <emma:literal>=n+0</emma:literal>
                </emma:interpretation>
                <emma:interpretation id="interp9" emma:lang="en-US" emma:confidence="0">
                  <emma:literal>=N+0</emma:literal>
                </emma:interpretation>
              </emma:one-of>
            </emma:emma>
          </inkml:annotationXML>
          <inkml:trace contextRef="#ctx0" brushRef="#br0" timeOffset="1264.0719">3391 107 11094,'-20'-37'5031,"16"17"-258,3 2 129,1 18-1290,10-23-2580,21 18-258,-5-6-258,10 9 0,-1 1-129,1 2-257,-6 10-130,-1 10 0,-12 4 0,-8 9 0,-9 9 0,-5 1 0,-15 10 0,-6-6-259,-1 3-257,-9-8 0,10 0-129,-3-17 129,10-2 0,1-16 129,18-8 0,0 0 129,4-14 129,15-12 129,6-8 129,5-2 0,0-8 129,6 3 0,-7-6 129,-3 10 0,-8 0-129,-4 10 129,-5 4-129,-9 23 0,5-25-129,-5 25 0,0 0 0,0 11-129,0 10 0,0 9 0,0 11-129,0 9 129,6 9 0,4 3 0,6 4-129,4-6 0,7 1-387,-6-17-903,13-1-3096,0-15-258,5-8-129,3-13-387</inkml:trace>
          <inkml:trace contextRef="#ctx0" brushRef="#br0" timeOffset="2188.1252">4826-121 12255,'-68'-80'4644,"26"54"-258,-5 4 258,5 21-2580,-13-5-774,10 15-258,-12 9-129,9 21-258,-5 5-129,5 21-258,2 7-128,8 17-130,4 6 0,17 8 0,11 2 0,6-4 0,23-5 0,13-9 0,12-7 0,5-15 0,8-14 0,-1-14 0,4-13 0,-1-12 0,1-12 0,0-9 0,-2-19 0,2-13 0,-5-13 0,-2-11 0,-9-12 0,-9-3 0,-14-7 0,-16 0 0,-9 0 0,-15 3 0,-13 9 0,-11 8 0,-7 8 0,-4 7 0,3 13 0,-1 7 0,8 11 0,-3 5 0,13 16-1291,-8 0-3353,19 12-516,1 6 258,11 7-645</inkml:trace>
          <inkml:trace contextRef="#ctx0" brushRef="#br0" timeOffset="1506.0861">4563 290 15996,'41'-21'4773,"-15"21"129,5-5-387,8 5-3483,-4 0-387,6 0-258,-3 0-258,-5 0-387,1 3-387,-16-3-2709,3 0-1290,-21 0-129,20-10-387,-20 10-129</inkml:trace>
          <inkml:trace contextRef="#ctx0" brushRef="#br0" timeOffset="1695.097">4790 157 12384,'-16'3'4773,"-1"28"-129,11-14 129,6 21-2451,0-15-1032,4 18-258,-1-4-387,6 9-387,-3 1-258,-1-5-387,7 12-1032,-12-20-3096,4-2-258,-2-13-129,-2-19-129</inkml:trace>
          <inkml:trace contextRef="#ctx0" brushRef="#br0" timeOffset="478.0273">1416 395 14319,'45'-23'5031,"-15"20"-258,4 3 0,6 12-3870,-6-5-258,7 9-387,0 2-387,-7-7-387,14 15-1419,-16-17-2709,0 2 0,-11-9-516,-21-2 0</inkml:trace>
          <inkml:trace contextRef="#ctx0" brushRef="#br0" timeOffset="643.0368">1596 641 7998,'3'23'4773,"19"-18"0,8-1-387,7-1-645,2-6-2322,24-6-903,2 2-1161,-1-6-3741,4-8 129,1 0-516,-8-6 0</inkml:trace>
        </inkml:traceGroup>
        <inkml:traceGroup>
          <inkml:annotationXML>
            <emma:emma xmlns:emma="http://www.w3.org/2003/04/emma" version="1.0">
              <emma:interpretation id="{9F6E154C-ECCD-46B1-8F9E-B078C1756132}" emma:medium="tactile" emma:mode="ink">
                <msink:context xmlns:msink="http://schemas.microsoft.com/ink/2010/main" type="inkWord" rotatedBoundingBox="8743,16191 9071,16193 9060,17619 8732,17617"/>
              </emma:interpretation>
              <emma:one-of disjunction-type="recognition" id="oneOf2">
                <emma:interpretation id="interp10" emma:lang="en-US" emma:confidence="1">
                  <emma:literal>y</emma:literal>
                </emma:interpretation>
                <emma:interpretation id="interp11" emma:lang="en-US" emma:confidence="0">
                  <emma:literal>Y</emma:literal>
                </emma:interpretation>
                <emma:interpretation id="interp12" emma:lang="en-US" emma:confidence="0">
                  <emma:literal>}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2653.1517">5792 75 16641,'34'23'4515,"-15"-1"129,-3 2-258,6 16-3741,-5-1 0,8 5-258,-5 1-258,-1-4 0,-1-2-129,0-4-129,-2-8 0,2-13 0,-2-12 0,0-7 129,-2-17 0,0-6 129,-5-6 0,0 2 129,-5-4 0,-1 13 0,-3 7-128,0 16-130,-9 15 0,0 22 0,-3 18 0,-4 14 0,-2 11 0,-1 11 0,-1 5 0,0 2 0,4-4 0,0-1 0,2-10 0,2-3 0,3-3 0,-4-11 0,10 7-904,-15-18-3611,13-12-387,-2-20 129,7-23-516</inkml:trace>
        </inkml:traceGroup>
        <inkml:traceGroup>
          <inkml:annotationXML>
            <emma:emma xmlns:emma="http://www.w3.org/2003/04/emma" version="1.0">
              <emma:interpretation id="{C7A180AB-C67D-42E2-B56B-FAF414F444DD}" emma:medium="tactile" emma:mode="ink">
                <msink:context xmlns:msink="http://schemas.microsoft.com/ink/2010/main" type="inkWord" rotatedBoundingBox="9315,15985 10099,15991 10090,17117 9307,17112"/>
              </emma:interpretation>
              <emma:one-of disjunction-type="recognition" id="oneOf3">
                <emma:interpretation id="interp15" emma:lang="en-US" emma:confidence="0">
                  <emma:literal>Or</emma:literal>
                </emma:interpretation>
                <emma:interpretation id="interp16" emma:lang="en-US" emma:confidence="0">
                  <emma:literal>O.</emma:literal>
                </emma:interpretation>
                <emma:interpretation id="interp17" emma:lang="en-US" emma:confidence="0">
                  <emma:literal>Or.</emma:literal>
                </emma:interpretation>
                <emma:interpretation id="interp18" emma:lang="en-US" emma:confidence="0">
                  <emma:literal>On.</emma:literal>
                </emma:interpretation>
                <emma:interpretation id="interp19" emma:lang="en-US" emma:confidence="0">
                  <emma:literal>80</emma:literal>
                </emma:interpretation>
              </emma:one-of>
            </emma:emma>
          </inkml:annotationXML>
          <inkml:trace contextRef="#ctx0" brushRef="#br0" timeOffset="2994.1713">6907 420 14190,'0'0'4902,"9"27"-129,-9-27-258,0 44-1548,0-44-2193,-5 34-128,5-34-646,-15 16 0,15-16 0,-19-3 0,12-13 0,3-6 0,1-4 0,3 1 0,0 0 0,0 2 0,0 23 0,14-27 0,-14 27 0,18-9 0,-18 9 0,0 0-1549,19 7-2966,-19-7-258,0 0 0,0 16-387</inkml:trace>
          <inkml:trace contextRef="#ctx0" brushRef="#br0" timeOffset="3488.1995">6953-16 15351,'-28'-60'4515,"3"37"-129,-5 10-129,-18 4-3096,5 13-516,-8 10-129,-5 16-129,-4 10-129,1 9 0,2 10-129,7 12 0,8 9 0,15 7 0,11 2-129,16 4 129,20-2-129,17-2 129,15-8-129,10-9 129,5-14 1,6-10-130,0-14 0,-3-11 0,-10-14 0,-5-9 0,-7-14 0,-5-15 0,-9-17 0,-4-16 0,-7-22 0,-5-15 0,-7-10 0,-4-6 0,-7-3 0,-6 6 0,-13 11 0,-10 13 0,-6 24 0,-8 18 0,2 21 0,-10 11 0,17 14-4000,-11 13-902,10 13 0,5 4-258</inkml:trace>
        </inkml:traceGroup>
        <inkml:traceGroup>
          <inkml:annotationXML>
            <emma:emma xmlns:emma="http://www.w3.org/2003/04/emma" version="1.0">
              <emma:interpretation id="{DA682369-3AB1-4B0E-9829-CCE419707C95}" emma:medium="tactile" emma:mode="ink">
                <msink:context xmlns:msink="http://schemas.microsoft.com/ink/2010/main" type="inkWord" rotatedBoundingBox="10644,16207 11413,16213 11407,17027 10638,17021"/>
              </emma:interpretation>
              <emma:one-of disjunction-type="recognition" id="oneOf4">
                <emma:interpretation id="interp20" emma:lang="en-US" emma:confidence="0">
                  <emma:literal>z</emma:literal>
                </emma:interpretation>
                <emma:interpretation id="interp21" emma:lang="en-US" emma:confidence="0">
                  <emma:literal>Z</emma:literal>
                </emma:interpretation>
                <emma:interpretation id="interp22" emma:lang="en-US" emma:confidence="0">
                  <emma:literal>7</emma:literal>
                </emma:interpretation>
                <emma:interpretation id="interp23" emma:lang="en-US" emma:confidence="0">
                  <emma:literal>y</emma:literal>
                </emma:interpretation>
                <emma:interpretation id="interp2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3916.224">7693 109 18060,'84'-16'4644,"-36"16"129,-4 0-258,8 5-3740,-7 4-775,4 9 0,-10 0 0,-1 5 0,-13 0 0,-6 11 0,-12 1 0,-7 10 0,-7 5 0,-14 6 0,-7 1 0,-8 4 0,-1 3 0,-1-7 0,4-4 0,4-10 0,9-4 0,8-9 0,10-1 0,3-11 0,18-2 0,7-4 0,7-3 0,3-2 0,6-3 0,-2-4 0,0 0 0,-7-4 0,0 0 0,-19-19-4258,3 4-386,-16-13-129,0 0-258</inkml:trace>
          <inkml:trace contextRef="#ctx0" brushRef="#br0" timeOffset="4080.2334">7789 474 16770,'-21'-2'4386,"21"2"129,13 16-258,33 5-3225,-4-12-516,17 0-516,14 3-1290,16-21-2967,14-17-258,22-17 0,17-14-516</inkml:trace>
        </inkml:traceGroup>
      </inkml:traceGroup>
    </inkml:traceGroup>
    <inkml:traceGroup>
      <inkml:annotationXML>
        <emma:emma xmlns:emma="http://www.w3.org/2003/04/emma" version="1.0">
          <emma:interpretation id="{24487F3B-6FE3-453B-9C45-10846E7F5C91}" emma:medium="tactile" emma:mode="ink">
            <msink:context xmlns:msink="http://schemas.microsoft.com/ink/2010/main" type="paragraph" rotatedBoundingBox="3246,17522 25069,16622 25136,18241 3313,191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C65DC3-BEFC-4A76-A060-6A49FADCC23C}" emma:medium="tactile" emma:mode="ink">
              <msink:context xmlns:msink="http://schemas.microsoft.com/ink/2010/main" type="line" rotatedBoundingBox="3246,17522 25069,16622 25136,18241 3313,19141"/>
            </emma:interpretation>
          </emma:emma>
        </inkml:annotationXML>
        <inkml:traceGroup>
          <inkml:annotationXML>
            <emma:emma xmlns:emma="http://www.w3.org/2003/04/emma" version="1.0">
              <emma:interpretation id="{188F334F-D285-4795-8E25-BB2EC85CE303}" emma:medium="tactile" emma:mode="ink">
                <msink:context xmlns:msink="http://schemas.microsoft.com/ink/2010/main" type="inkWord" rotatedBoundingBox="3255,17739 5439,17648 5470,18397 3286,18487"/>
              </emma:interpretation>
              <emma:one-of disjunction-type="recognition" id="oneOf5">
                <emma:interpretation id="interp25" emma:lang="en-US" emma:confidence="0">
                  <emma:literal>we</emma:literal>
                </emma:interpretation>
                <emma:interpretation id="interp26" emma:lang="en-US" emma:confidence="0">
                  <emma:literal>W=</emma:literal>
                </emma:interpretation>
                <emma:interpretation id="interp27" emma:lang="en-US" emma:confidence="0">
                  <emma:literal>W.</emma:literal>
                </emma:interpretation>
                <emma:interpretation id="interp28" emma:lang="en-US" emma:confidence="0">
                  <emma:literal>W,</emma:literal>
                </emma:interpretation>
                <emma:interpretation id="interp29" emma:lang="en-US" emma:confidence="0">
                  <emma:literal>W:</emma:literal>
                </emma:interpretation>
              </emma:one-of>
            </emma:emma>
          </inkml:annotationXML>
          <inkml:trace contextRef="#ctx0" brushRef="#br0" timeOffset="17657.0098">1617 2003 14835,'84'7'5418,"-38"-5"-387,7 7-258,-6-5-3741,15 8-258,-5-1-387,3-1-387,1 3-516,-13-13-1935,2 3-2451,-11-3-129,-11 2-258,-28-2-387</inkml:trace>
          <inkml:trace contextRef="#ctx0" brushRef="#br0" timeOffset="17810.0187">1989 2076 7740,'-43'22'4515,"43"-5"-129,0-17-258,30 25-2322,22 2-387,-6-9-516,20-4-2322,2-5-2322,24 2-645,2-11 258,29-6-1032</inkml:trace>
          <inkml:trace contextRef="#ctx0" brushRef="#br0" timeOffset="17439.9975">311 1788 9675,'0'0'4773,"0"0"-258,18 5 0,-18-5-2838,11 52-387,-9-20-387,12 18-129,-7-4-129,9 13-387,-5-2 129,-1 1-258,1-6 129,-2-4-258,-2-7 129,0-7-258,-1-6 258,-3-12-258,-3-16 129,0 0-129,20 0 129,-8-19 129,2-12-129,4-4 129,0-6-129,3 0 258,-1-2-258,-1 4 258,-3 5-258,-3 6-129,-1 8 258,-12 20-129,31-12 0,-12 12 0,6 11 0,5 6 0,2 5 0,6 4 0,1-1 258,-5-2-258,-4-3 129,-5-2 129,-8-9 129,-1-2 0,-16-7 129,20-14-128,-15-17-388,4-6 0,-3-15 0,1-10 0,-4-11 0,-3-10 0,0 10 0,-1-2-130,1 29-4256,-2 5-645,2 21-258,0 20-387,0 0-387</inkml:trace>
        </inkml:traceGroup>
        <inkml:traceGroup>
          <inkml:annotationXML>
            <emma:emma xmlns:emma="http://www.w3.org/2003/04/emma" version="1.0">
              <emma:interpretation id="{10CBFED8-9DDD-4BF8-BA98-05171E7F7FEB}" emma:medium="tactile" emma:mode="ink">
                <msink:context xmlns:msink="http://schemas.microsoft.com/ink/2010/main" type="inkWord" rotatedBoundingBox="6861,17373 21341,16776 21408,18395 6927,18992"/>
              </emma:interpretation>
              <emma:one-of disjunction-type="recognition" id="oneOf6">
                <emma:interpretation id="interp30" emma:lang="en-US" emma:confidence="0">
                  <emma:literal>207.02=242+52+27</emma:literal>
                </emma:interpretation>
                <emma:interpretation id="interp31" emma:lang="en-US" emma:confidence="0">
                  <emma:literal>207.02=242+252+27</emma:literal>
                </emma:interpretation>
                <emma:interpretation id="interp32" emma:lang="en-US" emma:confidence="0">
                  <emma:literal>207.02=242+52+27.</emma:literal>
                </emma:interpretation>
                <emma:interpretation id="interp33" emma:lang="en-US" emma:confidence="0">
                  <emma:literal>207.02=242+52+2'',</emma:literal>
                </emma:interpretation>
                <emma:interpretation id="interp34" emma:lang="en-US" emma:confidence="0">
                  <emma:literal>207.02=242+52+2''.</emma:literal>
                </emma:interpretation>
              </emma:one-of>
            </emma:emma>
          </inkml:annotationXML>
          <inkml:trace contextRef="#ctx0" brushRef="#br0" timeOffset="24548.4041">9097 1873 15867,'-16'8'4515,"-4"4"129,20-12-387,0 0-1935,0 0-1419,25 18-644,2-18-259,16 2 0,8 1 0,6-3-3355,16-3-1031,11-6-645,10-4-258</inkml:trace>
          <inkml:trace contextRef="#ctx0" brushRef="#br0" timeOffset="24355.393">9132 1728 16641,'15'-22'4386,"-15"22"258,14-16-258,-14 16-2451,0 0-1290,32 0-515,-14 2-130,8 3 0,-1-3 0,4 5 0,-3 0 0,-2-3 0,-1 7 0,-23-11-1936,23 0-2450,-23 0-258,0 0 0,0 0-258,-2 16 0</inkml:trace>
          <inkml:trace contextRef="#ctx0" brushRef="#br0" timeOffset="28424.6258">9764 1626 14706,'2'-39'4515,"-1"20"-129,-1 19-129,0-43-2193,0 43-645,13-14-387,8 14-644,-3-6-388,12 6 0,4 2 0,7 3 0,3 6 0,1-2 0,-2 0 0,-8 1 0,-6 5 0,-10 3 0,-10 6 0,-9 7 0,-11 2 0,-10 5 0,-7 1 0,-4 0 0,-2 0 0,-4-7 0,6-3 0,2-10 0,7-3 0,4-7 0,19-9 0,-18 2 0,18-2 0,2-13 0,14-4 0,8-8 0,8-4 0,9-8 0,7-6 0,6-5 0,-3-2 0,-1 2 0,-5 2 0,-8 9 0,-9 5 0,-8 9 0,-9 5 0,-11 18 0,0 0 0,0 0 0,0 0 0,-11 23 0,2 2 0,-2 9 0,1 7 0,1 5 0,0 5 0,5 3 0,3-1 0,1-1 0,1-2 0,12-4 0,1-2 0,4-5 0,5-5 0,-2-9 0,8 0 0,-13-18-3613,12 2-902,-5-9-258,1-4-129,-5-10-258</inkml:trace>
          <inkml:trace contextRef="#ctx0" brushRef="#br0" timeOffset="28884.6521">10605 1706 17286,'0'-19'4515,"0"19"258,0 0-258,9 14-3354,-5 5-644,8 15-517,-1-5 0,5 6 0,-2-1 0,4-4 0,0-1 0,1-8 0,-3-1 0,0-11 0,-16-9 0,27 0 0,-11-15 0,-4-11 0,1-10 0,-4-5 0,0-7 0,-2 6 0,-2 2 0,-1 10 0,-4 2 0,0 28 0,0 0 0,0 0 0,0 39 0,0 3 0,0 10 0,0 10 0,0 9 0,1 4 0,3 0 0,-2 0 0,1-1 0,-3-4 0,0-6 0,0-7 0,0-6 0,-3-12 0,1-3 0,-9-16 0,11 10-1291,0-30-3482,-19 7-258,19-7 129,-25-14-258</inkml:trace>
          <inkml:trace contextRef="#ctx0" brushRef="#br0" timeOffset="29408.6821">11352 1399 14190,'22'-20'4773,"10"13"-129,-15 3-129,8 10-1419,-3-6-2322,15 5-129,-1-5-515,8 4-130,-3-4 0,4 3 0,-8-1 0,-2 1 0,-6 1 0,-6 10 0,-9 2 0,-8 14 0,-6 2 0,-9 9 0,-7 4 0,-7 3 0,-4 7 0,-7-3 0,-1 3 0,-1-11 0,0-1 0,4-8 0,6-4 0,3-5 0,5-6 0,5-4 0,13-16 0,-5 23 0,5-23 0,11 18 0,8-9 0,4-2 0,4 2 0,7-4 0,3-1 0,1-1 0,4-1 0,-3-2 0,4 0-775,-18-9-3611,5-2-387,-12-3-129,-18 14-129</inkml:trace>
          <inkml:trace contextRef="#ctx0" brushRef="#br0" timeOffset="29640.6953">11457 1761 17931,'0'0'4773,"0"0"129,9-7-258,23 13-4127,-2-3-517,17 8 0,2-4 0,10-3 0,9 1 0,-8-14-1549,17 7-3095,-6-8-516,2 4 258,-9-1-645</inkml:trace>
          <inkml:trace contextRef="#ctx0" brushRef="#br0" timeOffset="30323.7344">12596 1868 15093,'17'-7'4644,"-17"7"-129,0 0-129,17 2-3225,-17-2-387,0 0-129,0 0-129,21 12 0,-21-12-129,25 6-257,-7-3-130,3 1 0,4-3 0,3 1 0,2 0 0,3 0 0,-1-2 0,-2 0 0,2 0 0,-7-2-775,7 2-386,-32 0-3483,32-9-258,-32 9 129,21-14-387</inkml:trace>
          <inkml:trace contextRef="#ctx0" brushRef="#br0" timeOffset="30595.75">12868 1610 16770,'-4'-23'4902,"4"23"0,0 0-129,0 0-3483,0 36-1160,-1 1-130,1 16 0,5 8 0,6 14 0,-1 1 0,4 4 0,1-2 0,-6-12 0,12 2-2968,-16-18-1805,1-8-387,-6-15-258,-4-6-129</inkml:trace>
          <inkml:trace contextRef="#ctx0" brushRef="#br0" timeOffset="18452.0554">3933 1815 15351,'34'-50'5031,"-7"29"0,6 15-516,-2-4-3483,13 10-387,-5 3-129,4 15-129,-9 3-128,-4 8-259,-9 5 0,-10 1 0,-11 4 0,-5-1 0,-15 1-259,-10-7-128,0 3-129,-10-12 0,10 1 0,-4-12 129,9 0-129,2-10 129,23-2 129,-19-3 129,19 3 258,2-32 0,14 9 0,8-2 129,7-7 0,11 0 0,3-2 129,8-2-258,-1-1 129,-1 1-129,-4 3 0,-8 2 0,-9 5 0,-7 10 129,-10 0-129,-13 16 0,0 0 0,0 0 0,-2 19 0,-7 8 0,0 3-129,0 7 0,2 6-129,5 3 129,2 1 0,0-1 0,13-2-129,-1-5-258,9 2-129,-8-19-1419,10 3-2967,-2-11 129,4-5-258,2-9-258</inkml:trace>
          <inkml:trace contextRef="#ctx0" brushRef="#br0" timeOffset="18702.0697">5036 1884 12513,'16'-3'4902,"5"11"-258,-21-8 0,16 45-2064,-16-45-1161,6 39-516,-6-39-129,0 32-386,0-32-388,0 16 0,0-16 0,0 0 0,-13-3 0,13 3 0,-5-20 0,1 4 0,4 16-775,0-18-4127,0 18-129,6-18 0,-6 18-258</inkml:trace>
          <inkml:trace contextRef="#ctx0" brushRef="#br0" timeOffset="19228.0998">5080 1463 15093,'-55'-93'4902,"29"63"-129,-8 5-258,9 25-3225,-13 0-516,8 25-129,-5 12-387,4 24 129,1 10-257,2 12-130,5 5 0,7 6 0,7-2 0,9-3 0,1-5 0,19-4 0,10-11 0,13-5 0,7-7 0,7-10 0,3-14 0,6-10 0,2-14 0,3-9 0,-4-14 0,-1-16 0,-7-13 0,-4-12 0,-12-9 0,-8-5 0,-13-8 0,-15 1 0,-7-3 0,-20 5 0,-10 3 0,-13 8 0,-3 6 0,-4 11 0,0 5 0,-1 7 0,8 9 0,-1 2 0,17 23-259,-12-7-4256,17 13-645,3 4 129,10 17-258</inkml:trace>
          <inkml:trace contextRef="#ctx0" brushRef="#br0" timeOffset="19665.1248">5867 1744 16383,'26'0'4773,"1"28"129,-9-1-258,-8-2-3741,14 14 0,-7-4-644,6 4-259,-3-1 0,0-4 0,-1-6 0,1-7 0,-1-10 0,3-11 0,1-3 0,3-17 0,-1-10 0,2-2 0,-4-4 0,0 2 0,-5 6 0,-4 7 0,-14 21 0,0 0 0,0 0 0,7 40 0,-7 7 0,-10 10 0,-1 8 0,-1 14 0,-4-3 0,-2 6 0,0-2 0,-3-7 0,5-2 0,-9-17 0,16 10-2065,-11-32-2708,6-6-258,14-26-129,-16 0-258</inkml:trace>
          <inkml:trace contextRef="#ctx0" brushRef="#br0" timeOffset="20392.1664">7016 1484 15996,'-68'-53'4515,"31"44"0,-4 9-258,2 16-3225,-9 10-387,3 19 0,-3 6-258,7 15 0,2 5-258,11 4 130,10 2-259,14-1 0,6-3 0,23-2 0,11-5 0,8-4 0,8-10 0,5-1 0,-1-11 0,0-8 0,-5-16 0,-1-9 0,-7-7 0,1-18 0,-6-14 0,1-11 0,-7-14 0,1-9 0,-4-15 0,-4-12 0,-7-8 0,-9-1 0,-8 3 0,-2 4 0,-14 8 0,-11 11 0,-5 17 0,-8 13 0,5 24 0,-14-2-388,11 24-4514,-4 3-258,11 22 0,1 11-129</inkml:trace>
          <inkml:trace contextRef="#ctx0" brushRef="#br0" timeOffset="21032.203">7827 1671 10707,'-20'5'4257,"20"-5"0,0 0 0,0 0-774,0 0-1677,0 0-516,14 0-258,2-4-258,16 4 0,-3 0-644,8 4-130,-3 0 0,3 6 0,-6 3 0,-5 6 0,-8 3 0,-9 8 0,-9 5 0,-3 8 0,-15 3 0,-9 4 0,-7 2 0,-5-4 0,-2 0 0,2-7 0,3-7 0,6-8 0,11-3 0,4-7 0,15-16 0,0 22 0,11-17 0,14 0 0,5 1 0,8-1 0,3-3 0,-1 1 0,0 1 0,-8-4 0,5 7-517,-17-7-3998,-4-9-516,-13-9 129,-3 1-258</inkml:trace>
          <inkml:trace contextRef="#ctx0" brushRef="#br0" timeOffset="21215.2134">7861 1973 15738,'33'5'4257,"3"4"129,7 0-387,14 7-2709,-8-12-774,7-4-774,0 7-1161,-9-7-2709,-12-9 0,-10-5-258,-12-2-258</inkml:trace>
          <inkml:trace contextRef="#ctx0" brushRef="#br0" timeOffset="21754.2443">6843 1850 17286,'16'-1'4515,"13"1"258,-29 0-258,26 0-3354,-26 0-644,0 0-517,0 0 0,16 3 0,-16-3 0,0 0 0,0 0 0,0 0 0,0 0 0,0 0 0,0 0 0,0 0 0,0 0 0,0 0 0,0 0 0,0 0 0,0 0 0,0 0 0,2 16 0,-2-16 0,0 0 0,0 0 0,0 0 0,-12-19-4516,1-5-902,-7-15-129,4-9-516</inkml:trace>
          <inkml:trace contextRef="#ctx0" brushRef="#br0" timeOffset="32839.8783">13576 1685 11610,'51'-32'4773,"-24"18"-387,-4 3 0,-3-5-2193,6 16-1161,-26 0-387,36 12-129,-36-12-258,27 38 0,-22-12-129,-3 10 0,-2 1-129,-11 6 0,-7-2-258,-5-4 0,2-1-129,-6-6 0,6-3-129,0-11 129,21-16 0,-22 16 0,22-16 129,0 0 0,0-16 258,14-2 0,2-7 129,9-5 0,4-6 0,6-3 129,3-12-129,6-5 129,-3 1 0,0 4 0,-7 1 0,-4 9 0,-10 5 0,-8 8 0,-8 12 0,-4 16-129,-9 0 0,-6 12 0,-2 13 0,-1 13 0,-2 3-129,6 10 129,-2 4 0,9 6 129,2-2-129,5-1 0,5-4 0,11-6-129,5-6 0,2-6 0,4-4-258,-4-13 0,4-1-387,-27-18-1161,30-3-2580,-23-15-258,-3-7-258,-4-12-258</inkml:trace>
          <inkml:trace contextRef="#ctx0" brushRef="#br0" timeOffset="33112.8938">13579 1133 14448,'-9'-16'4773,"31"0"-129,1 8 0,18 4-3354,-9-8-387,18 1-258,-1-3-387,8 3 129,-1-3-516,-5 3 0,1 4-645,-17-9-774,4 12-3225,-14 4 0,-7 2-258,-18-2-258</inkml:trace>
          <inkml:trace contextRef="#ctx0" brushRef="#br0" timeOffset="33600.9215">14535 1302 10965,'64'41'4902,"-31"-7"-258,-1 9 0,-1-8-1548,4 24-2322,-5-7-258,4 1-258,-7-10 0,0-13-129,-6-12 0,0-13 0,-3-10 0,-4-20-129,-5-12 129,0-6 0,-4-3 0,1 5-129,-4 0 129,-2 9 129,0 9-129,0 23 0,0 0 0,0 0 0,-13 37 0,8 7 0,-1 12 0,3 9 0,-2 5 0,3 10 0,-2-2 1,2 2-130,-1-5 0,-2 1 0,-1-8 0,-1-4 0,-2-7 0,-1-16 0,2-2-517,-9-27-902,15 8-2193,2-20-1290,-29-20 0,13-15-387,4-11 0</inkml:trace>
          <inkml:trace contextRef="#ctx0" brushRef="#br0" timeOffset="33866.937">14716 835 14061,'0'0'4773,"14"0"0,-14 0-258,41 12-3225,-20-12-258,19 7-387,-3-7-258,9 0-258,2-2-387,0-14-516,15 9-3612,-17-9-645,-4 6 387,-4-1-774</inkml:trace>
          <inkml:trace contextRef="#ctx0" brushRef="#br0" timeOffset="34471.9716">15390 1299 12513,'64'-9'4902,"-25"7"-387,4 2 129,1-7-2709,8 12-1161,-11 1 0,5 6-387,-12 1 0,-5 8-129,-13 2 0,-6 9-129,-10 6 0,-9 6 0,-14 9-129,-7 4 0,-7 4-129,-6-1 129,-3-3-129,-1-5 0,5-6 0,3-7 129,8-7 0,8-7 0,7-5 0,11-4 129,5-16-129,7 25 258,13-18 0,8 3 0,6-3 0,8 2 0,3-2-128,3-1-130,-2-1 0,-5-1 0,0 3-259,-12-7-644,6 0-1419,-17-9-2709,-6-7 258,-8-5-645,-4-4 129</inkml:trace>
          <inkml:trace contextRef="#ctx0" brushRef="#br0" timeOffset="34668.9829">15383 1669 11739,'-16'-14'4773,"48"12"-258,11 2 0,12 7-2064,11-5-2064,10-2-774,15 0-2709,-6 0-1290,-5-7-129,-5-6-387,-13 3-516</inkml:trace>
          <inkml:trace contextRef="#ctx0" brushRef="#br0" timeOffset="35336.0208">16258 1578 8772,'-2'-23'4515,"2"23"-129,0 0-129,-23-12-1806,23 12-645,0 0-516,0 0-387,0 0-129,0 0-258,0 0-129,-12 10 129,12-10-258,0 0 0,0 0 0,0 0-129,0 0 0,0 0 0,0 0-129,-7 22 0,7-22-129,0 0 129,-6 21-129,6-21 129,-3 20-129,3-20 0,-4 16 0,4-16 0,0 0 129,0 0-129,-12 16 129,12-16 0,0 0 0,0 0 0,0 0 129,0 0 0,0 0 0,0 0 0,0 0 129,0 0 0,0 0-129,0 0 129,9-13-129,7 10 129,2-5-128,8 7-130,4-1 0,10 2 0,4-4 0,6 4 0,1 0 0,3 2 0,-3 5 0,-8-7-259,0 7-515,-24-14-1677,3 7-2193,-22 0-516,19-23 0,-19 0-258</inkml:trace>
          <inkml:trace contextRef="#ctx0" brushRef="#br0" timeOffset="35576.0348">16468 1230 13029,'-25'-13'5031,"25"13"-387,0 0 258,-30 2-3225,30 23-516,0-6-258,2 20-129,0 1-128,6 17-646,0 3 0,2 9 0,3 4 0,-3 0 0,6 4-130,-14-22-3095,11 9-1548,-8-18-516,2-5 0,-5-12-516</inkml:trace>
          <inkml:trace contextRef="#ctx0" brushRef="#br0" timeOffset="36680.098">17171 1157 13545,'50'-11'4773,"-24"11"-387,-1 2 258,11 15-3741,-19-1-387,5 8 0,-10-5-258,-1 10 129,-11-1-387,-4 4 129,-12 4-258,-9-1 129,-5 10-258,-7-8 0,0 4 0,-4-9-258,9 0 129,1-12 129,12-1-129,1-12 0,18-7 258,0 0 0,-2-10 0,8-10 258,11-7 0,10-1 0,3-9 129,9-1 0,4-8 0,7 3 0,-2-7-129,2 8 0,-8-3 129,-4 10-258,-12 1 129,-6 9 0,-11 7 0,-9 18 0,0 0-129,-16 0 129,0 7 0,0 15-129,2 4 0,1 6 0,4 2 129,6 5-129,3 2 129,0 2-129,5 5 0,6 0 0,1 5-258,1-6-258,10 13-1290,-9-17-2838,4-4 258,-2-9-516,0-12-129</inkml:trace>
          <inkml:trace contextRef="#ctx0" brushRef="#br0" timeOffset="37080.1205">17820 1304 14448,'20'-48'4773,"-20"48"-258,33 2-387,-33-2-3096,45 36-516,-19-12-129,10 10 0,-6 0-129,1-2-129,-7-2-258,0-5 129,-5-7-129,-1-13 0,-18-5 129,27-9-129,-17-14 129,1-5 0,-6-8 129,2 4 129,-3 0 0,0 9 0,-3 4-129,-1 19 129,0 0-129,0 12 0,0 20 0,0 18 0,0 9 0,0 13 0,0 9 0,0 6 0,0 0 0,0 2-129,-1-4-129,-8-10-129,3-4-258,-13-26-1032,10-1-3096,-11-26-516,4-13 129,-3-17-387</inkml:trace>
          <inkml:trace contextRef="#ctx0" brushRef="#br0" timeOffset="37315.1343">17900 815 13545,'-7'-37'5160,"7"37"-645,9-16 129,-9 16-3354,35-2-516,-4 2-387,11 0 0,5 0-387,4 0-258,11 3-1419,-3-3-2967,2 0 129,-8 0-516,-1 0-129</inkml:trace>
        </inkml:traceGroup>
        <inkml:traceGroup>
          <inkml:annotationXML>
            <emma:emma xmlns:emma="http://www.w3.org/2003/04/emma" version="1.0">
              <emma:interpretation id="{4EA7F438-0D32-4D9E-A048-16515660EA57}" emma:medium="tactile" emma:mode="ink">
                <msink:context xmlns:msink="http://schemas.microsoft.com/ink/2010/main" type="inkWord" rotatedBoundingBox="21452,16793 25070,16644 25133,18169 21515,18319">
                  <msink:destinationLink direction="with" ref="{D54E4E04-435A-47BB-957D-699827754A08}"/>
                </msink:context>
              </emma:interpretation>
              <emma:one-of disjunction-type="recognition" id="oneOf7">
                <emma:interpretation id="interp35" emma:lang="en-US" emma:confidence="0">
                  <emma:literal>zinged</emma:literal>
                </emma:interpretation>
                <emma:interpretation id="interp36" emma:lang="en-US" emma:confidence="0">
                  <emma:literal>zinger</emma:literal>
                </emma:interpretation>
                <emma:interpretation id="interp37" emma:lang="en-US" emma:confidence="0">
                  <emma:literal>Zinger</emma:literal>
                </emma:interpretation>
                <emma:interpretation id="interp38" emma:lang="en-US" emma:confidence="0">
                  <emma:literal>Zinged</emma:literal>
                </emma:interpretation>
                <emma:interpretation id="interp39" emma:lang="en-US" emma:confidence="0">
                  <emma:literal>Z-+~nyz</emma:literal>
                </emma:interpretation>
              </emma:one-of>
            </emma:emma>
          </inkml:annotationXML>
          <inkml:trace contextRef="#ctx0" brushRef="#br0" timeOffset="37792.1612">18523 1187 14835,'0'0'5031,"25"2"-129,-1-2-258,19 5-3612,-4-5-258,18 5-129,-2-3-258,6 3-129,-8 1 1,-3-1-259,-9 0 0,-7 6 0,-17 2 0,-9 6 0,-8 6 0,-20 7 0,-7 4 0,-8 10 0,-3 4-130,-3-1 1,4 1 0,0-3 0,7-7 0,6-8 129,7-3-129,8-11 129,9-18 0,0 21 129,0-21-129,28 11 129,-1-8 0,7 3 0,3-1 0,2-1-258,4-3-129,-11-1-258,9 0-903,-41 0-3225,34-28-258,-33 1-129,-1 2-258</inkml:trace>
          <inkml:trace contextRef="#ctx0" brushRef="#br0" timeOffset="38281.1896">18651 772 14319,'-20'-7'4902,"-5"-2"-129,25 9 0,0 0-3483,0 0-387,0 0-258,39 13-129,2-13 0,20 0-386,12-2-130,10-9 0,4-5 0,-3-7-517,5 9-3740,-23-9-645,-11 9-258,-25 1-387</inkml:trace>
          <inkml:trace contextRef="#ctx0" brushRef="#br0" timeOffset="38009.174">18649 1470 13416,'0'0'4773,"0"0"-258,16-6 129,0-3-3354,23 9-645,4-5-129,12 0-258,4-6-258,-3-5-258,3 2-258,-14-15-2064,1 4-2064,-9-5 129,-10 0-387,-11-6 0</inkml:trace>
          <inkml:trace contextRef="#ctx0" brushRef="#br0" timeOffset="40443.3132">19574 1356 12255,'11'-18'4644,"-11"18"-258,0 0 129,0 0-3096,0 0-387,16 0-258,-16 0 0,24 0-258,-2 0 0,10 0-129,5-2 0,13 2-129,0 0-129,1-3-258,-1 3-258,-12-13-1032,1 10-3096,-18-6-258,-21 9-129,7-18-258</inkml:trace>
          <inkml:trace contextRef="#ctx0" brushRef="#br0" timeOffset="40657.3255">19786 1109 11868,'-20'0'4773,"20"0"-129,-9 17 0,9-17-2064,0 36-1419,0-15 0,5 15-387,1-2-258,6 8-387,-1 6-258,-4-7-645,13 18-3741,-13-15-258,0 6-129,-2-12-387</inkml:trace>
          <inkml:trace contextRef="#ctx0" brushRef="#br0" timeOffset="41188.3558">20159 1301 11610,'48'-61'5031,"-19"45"-387,-3 0 129,6 16-1419,-10 0-2322,11 6-129,-8 1-387,2 10 0,-9 1-128,-2 7-388,-11 2 0,-3 1 0,-2 6 0,-11 0 0,-7 1 0,-5-1 0,2 0-130,-6-9-257,8-2-129,-3-9 0,22-14 129,-23 9 0,23-9 129,0-18 0,9-5 129,11-5 129,5-10 129,8-1-129,7-7 258,2 2-129,3-3 129,-1 6-129,-6 2 258,-5 7-258,-6 6 129,-7 8 0,-20 18 0,14-16-129,-14 16 0,-6 9 0,-4 7 0,-3 7-129,3 5 0,-1 10 0,4 4 0,5 8 0,2 0 0,5 3 0,10-3-129,1-5 129,1-6-258,-1-14-258,4 5-903,-20-30-3096,0 0-387,9-30 129,-11-1-387</inkml:trace>
          <inkml:trace contextRef="#ctx0" brushRef="#br0" timeOffset="41405.3682">20172 712 14061,'-2'-45'4773,"12"28"-258,10-1 0,14 11-3354,-6-6-516,13 6-387,0 5-258,0-1-774,11 3-3483,-10 7-387,-3 4 0,-3 1-516</inkml:trace>
          <inkml:trace contextRef="#ctx0" brushRef="#br0" timeOffset="41848.3935">20940 998 14706,'41'57'4902,"-20"-27"-258,1 6-129,-14-4-3354,14 11-645,-8-2-258,2-4-258,0-5-129,-5-9 0,1-7-129,-12-16 0,25 0 129,-11-14 0,2-15 129,-1-4 129,-5-5 129,1 6 129,-6 0 0,1 9-129,-6 5 129,0 18-129,0 0 0,-11 15-129,-2 18 0,-1 14-129,-2 13 129,0 15 0,-5 5-129,1 9 129,2 2 1,1-3-130,-1-2 0,2-6-130,2-11-386,-4-15-258,16-1-2709,-10-21-1548,6-7 387,6-25-645,0 0 258</inkml:trace>
          <inkml:trace contextRef="#ctx0" brushRef="#br0" timeOffset="42316.4203">21639 1190 14061,'7'-37'4386,"-7"37"0,0 0 129,0-18-3354,0 18-387,11 0 0,5 7-129,0-7-129,11 9 0,1-5-129,8 3-129,-4-4 0,3 5-128,-8-1-130,0 3 0,-8 5 0,-10 6 0,-7 6 0,-2 6 0,-16 8 0,-6 6 0,-6 2 0,-4 1 0,-4 2-259,1-9 1,3-3 0,0-8 0,10-5 0,5-11 129,6 0 0,11-16 0,0 18 129,0-18 0,28 16 0,-3-5 0,6-2 0,1 3 129,3-3-129,-1-6-258,1 3-129,-8-12-645,9 6-1677,-18-21-1935,-6-2 129,-12-13-387,0 3 129</inkml:trace>
          <inkml:trace contextRef="#ctx0" brushRef="#br0" timeOffset="42498.4308">21716 1463 13545,'0'0'4515,"24"-4"-387,3 4 129,10 4-3096,-1-4-645,7 0-258,1 0-387,-5-8-387,6 3-1032,-15-14-2580,-2-6-129,-10-6-258,-11-4 0</inkml:trace>
          <inkml:trace contextRef="#ctx0" brushRef="#br0" timeOffset="42759.4456">21547 747 11352,'-22'-16'5031,"22"16"-129,0 0 0,0 0-1161,9-1-2709,23 1-258,5 0 0,19-6-515,9-3-259,8-19-1291,11 10-3224,0-12-645,-3-4 0,-6-7-645</inkml:trace>
        </inkml:traceGroup>
      </inkml:traceGroup>
    </inkml:traceGroup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26T07:51:07.8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A54EA2D-D68F-4804-BA0E-66D0FF526C19}" emma:medium="tactile" emma:mode="ink">
          <msink:context xmlns:msink="http://schemas.microsoft.com/ink/2010/main" type="inkDrawing" rotatedBoundingBox="14655,3775 22019,3647 22020,3738 14657,3865" semanticType="underline" shapeName="Other"/>
        </emma:interpretation>
      </emma:emma>
    </inkml:annotationXML>
    <inkml:trace contextRef="#ctx0" brushRef="#br0">0 80 8772,'0'0'3483,"0"0"258,0 0-258,0 0-1935,0 0-645,0 0-129,0 0 0,0 0-258,0 0 129,0 0-258,0 0 0,0 0-129,10-9 129,-10 9 0,30 2-129,-6 3 0,11 6 0,6-1-129,14 3 0,11-1 0,14-3 0,13 0-129,10-5 129,11-3-129,14-1 129,9-1 0,21-8-129,9-6 129,20 3 129,9-2-129,19 5 129,18-5 0,18 5 0,7-2-129,14 6 129,11-4-129,12 5 0,4-1 0,15 1-129,3-1 129,3 5-129,11-3-129,-2 1 129,-9 0 0,-8 0 0,-15 0 0,-30 1-129,-24 1 0,-42-9-516,-34 11-1032,-54-2-3096,-42 0 129,-39-2-129,-32 2-516</inkml:trace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26T07:51:08.9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BBE0BAE-28E3-4E13-AF78-C87FC58CDB62}" emma:medium="tactile" emma:mode="ink">
          <msink:context xmlns:msink="http://schemas.microsoft.com/ink/2010/main" type="inkDrawing" rotatedBoundingBox="16246,2455 16809,15754 16481,15768 15918,2469" semanticType="callout" shapeName="Other"/>
        </emma:interpretation>
      </emma:emma>
    </inkml:annotationXML>
    <inkml:trace contextRef="#ctx0" brushRef="#br0">-6-18 9417,'4'-18'4128,"-4"18"-258,0 0 129,14 20-2193,-14-20-1032,16 43 0,-9-11 0,11 23 0,-9 7-129,7 20 0,-9 7-258,2 16 129,-7 5-258,1 16 258,-3 8-258,0 17 129,-3 11-129,1 7 0,0 7 129,2 11-129,0 8 129,9 17-129,2 0-129,1 0 258,3-4-129,1 12 1,0 10-259,1 6 0,-1 1 0,4-2 0,0 8 0,4 8 0,7 5 0,-1-7 0,5-1 0,1 13 0,0 2 0,-1 2 0,-5-3 0,-3 6 0,-4 3 0,-5-1 0,-4-6 0,-3-3 0,-6-1 0,1 1 0,-5-6 0,1-8 0,-2 5 0,0 8 0,-2 2 0,-5-4 0,-2 5 0,-3 4 0,-2-2 0,-1 0 0,1-11 0,2 2 0,1-9 0,2-8 0,4-22 0,5-14 0,0-13 0,0-5 0,0-16 0,2-21 0,3-8-130,-5-30-2192,0-3-2322,2-23-387,0-18 0,-1-27-645</inkml:trace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26T07:51:15.2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-1-7 17157,'0'0'4773,"15"9"129,-15-9-258,0 0-3483,0 0-1031,0 0-130,0 0 0,0 0 0,0 0 0,0 0-2065,0 0-2708,0 0-129,7-9-258,-7 9-258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26T07:52:03.56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601C524-F8A5-44AF-B3BE-7AE2ADF79BFD}" emma:medium="tactile" emma:mode="ink">
          <msink:context xmlns:msink="http://schemas.microsoft.com/ink/2010/main" type="writingRegion" rotatedBoundingBox="17215,2442 21518,2522 21503,3336 17200,3256"/>
        </emma:interpretation>
      </emma:emma>
    </inkml:annotationXML>
    <inkml:traceGroup>
      <inkml:annotationXML>
        <emma:emma xmlns:emma="http://www.w3.org/2003/04/emma" version="1.0">
          <emma:interpretation id="{FA4D022D-8F4F-43C7-9E89-51578129E006}" emma:medium="tactile" emma:mode="ink">
            <msink:context xmlns:msink="http://schemas.microsoft.com/ink/2010/main" type="paragraph" rotatedBoundingBox="17215,2442 21518,2522 21503,3336 17200,32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ED3123-4541-48EF-86B1-CF88B2803311}" emma:medium="tactile" emma:mode="ink">
              <msink:context xmlns:msink="http://schemas.microsoft.com/ink/2010/main" type="line" rotatedBoundingBox="17215,2442 21518,2522 21503,3336 17200,3256"/>
            </emma:interpretation>
          </emma:emma>
        </inkml:annotationXML>
        <inkml:traceGroup>
          <inkml:annotationXML>
            <emma:emma xmlns:emma="http://www.w3.org/2003/04/emma" version="1.0">
              <emma:interpretation id="{487CD8E4-0016-41D3-A1E0-86CF4D0C9C13}" emma:medium="tactile" emma:mode="ink">
                <msink:context xmlns:msink="http://schemas.microsoft.com/ink/2010/main" type="inkWord" rotatedBoundingBox="18909,2529 21517,2577 21503,3328 18895,3280">
                  <msink:destinationLink direction="with" ref="{D54E4E04-435A-47BB-957D-699827754A08}"/>
                </msink:context>
              </emma:interpretation>
              <emma:one-of disjunction-type="recognition" id="oneOf0">
                <emma:interpretation id="interp0" emma:lang="en-US" emma:confidence="0">
                  <emma:literal>W=P2</emma:literal>
                </emma:interpretation>
                <emma:interpretation id="interp1" emma:lang="en-US" emma:confidence="0">
                  <emma:literal>W =P2</emma:literal>
                </emma:interpretation>
                <emma:interpretation id="interp2" emma:lang="en-US" emma:confidence="0">
                  <emma:literal>W = Pa</emma:literal>
                </emma:interpretation>
                <emma:interpretation id="interp3" emma:lang="en-US" emma:confidence="0">
                  <emma:literal>W =Pz</emma:literal>
                </emma:interpretation>
                <emma:interpretation id="interp4" emma:lang="en-US" emma:confidence="0">
                  <emma:literal>W = P.</emma:literal>
                </emma:interpretation>
              </emma:one-of>
            </emma:emma>
          </inkml:annotationXML>
          <inkml:trace contextRef="#ctx0" brushRef="#br0">1683 504 13545,'-4'-16'4773,"2"-10"-258,2 26 129,0-20-3354,20 20-645,1-5 0,13 5-129,-2 0-258,11 0 0,-2 0-258,1 0-129,6 7-387,-14-12-1419,2 5-2838,-8-2 129,-7 2-387,-21 0-258</inkml:trace>
          <inkml:trace contextRef="#ctx0" brushRef="#br0" timeOffset="228.013">1757 640 13029,'-14'19'4902,"28"-8"-387,6-8 0,15 6-3483,-1-9-387,18 2-258,5-2-129,10-5-516,15 3-645,-9-12-2838,18-2-774,-2-2-387,0-5-129,-4 0-129</inkml:trace>
          <inkml:trace contextRef="#ctx0" brushRef="#br0" timeOffset="727.0413">2924 181 14448,'-19'-22'5160,"19"22"-387,0 0 258,-16 16-3870,10 7-645,6 17 129,-5 2 0,5 13-257,-4 4-388,4 5 0,0 2 0,0-4 0,4-3 0,-2-11 0,3-7-388,-5-14-257,7-1-774,-7-26-1677,0 0-1935,-14-25 129,7-5-258,-7-25 1806,12 11 903,-14-26 1548,7-1 1290,7 7 2580,-5 0 1677,5 0 0,2 9-129,14 17-1419,-6-10-1161,25 29-774,-8-4-387,16 14-129,-2 2-129,9 7-129,-1 0 0,-1 12-129,-9 2 0,-1 1 0,-10 2-129,-8 5 0,-14-1 130,-4 0-259,-20 1 0,-14-4 0,-5 1 0,-10-1-130,-1-2-386,-7-11-258,12 15-1032,-8-18-2838,12-1-387,4-1-129,12 4-258</inkml:trace>
          <inkml:trace contextRef="#ctx0" brushRef="#br0" timeOffset="1155.066">3746 643 13029,'39'-34'5418,"-39"34"-387,16-28 0,-16 28-2838,4-18-1419,-4 18-129,25-7-129,-6 7-386,2 0-130,3 7 0,-3 7 0,0 8 0,-6 3 0,-8 5 0,-7 2 0,-6 0 0,-10 2 0,-7-4 0,0-3 0,0-8 0,3-1 0,4-6 0,16-12 0,0 0 0,0 0 0,22 9 0,13-9 0,8-1 0,10-3-388,1-8-644,20 8-3741,-15-1-387,-2 1 258,-7 2-774</inkml:trace>
          <inkml:trace contextRef="#ctx0" brushRef="#br0" timeOffset="-51932.9704">-13 149 13416,'6'-29'4773,"-6"29"-258,0 0 129,0 0-2967,0 0-774,0 0-258,0 0-258,10 16-129,-8 6 129,7 6-258,-2 6 129,4 12-129,-2 4 0,1 7 129,1 1-258,0 1 0,-1-2 0,1-4-129,3-4 0,-1-10-129,5-6 0,-2-13 0,5-6 0,2-14 0,4-3 129,-1-17 0,1-10 258,2-9 0,-6-8 0,2 3 129,-6 1-129,-3 6 129,-5 5 0,-2 9-129,-6 7 0,-3 16 0,0 0 0,0 0-129,22 27 0,-8-3 0,4 5 0,1 6 129,6 3-129,2-1 0,1 4 0,-1-2 130,0-5-130,-4 0 0,-2-9 0,-3-4 0,-18-21 0,28 11 0,-17-22 0,2-19 0,-6-20 0,2-18 0,-4-15 0,0-11 0,1-10 0,-3 5 0,-1 8 0,-2 7 0,3 36-517,-3 6-4256,0 42-645,-17-9 258,8 37-774</inkml:trace>
        </inkml:traceGroup>
      </inkml:traceGroup>
    </inkml:traceGroup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26T07:52:01.9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91DF2E5-5881-4806-99CF-CE4B35E0962E}" emma:medium="tactile" emma:mode="ink">
          <msink:context xmlns:msink="http://schemas.microsoft.com/ink/2010/main" type="writingRegion" rotatedBoundingBox="18622,4209 18520,14890 17749,14883 17850,4202"/>
        </emma:interpretation>
      </emma:emma>
    </inkml:annotationXML>
    <inkml:traceGroup>
      <inkml:annotationXML>
        <emma:emma xmlns:emma="http://www.w3.org/2003/04/emma" version="1.0">
          <emma:interpretation id="{8D6CC3D9-7201-482A-BD5B-6B9D1CE1DB26}" emma:medium="tactile" emma:mode="ink">
            <msink:context xmlns:msink="http://schemas.microsoft.com/ink/2010/main" type="paragraph" rotatedBoundingBox="18622,4209 18520,14890 17749,14883 17850,4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8A262B-365E-42F4-BCAF-6592C8D00452}" emma:medium="tactile" emma:mode="ink">
              <msink:context xmlns:msink="http://schemas.microsoft.com/ink/2010/main" type="line" rotatedBoundingBox="18622,4209 18520,14890 17749,14883 17850,4202"/>
            </emma:interpretation>
          </emma:emma>
        </inkml:annotationXML>
        <inkml:traceGroup>
          <inkml:annotationXML>
            <emma:emma xmlns:emma="http://www.w3.org/2003/04/emma" version="1.0">
              <emma:interpretation id="{35A07A83-C7A9-4DDB-8CB8-DA083A91C96E}" emma:medium="tactile" emma:mode="ink">
                <msink:context xmlns:msink="http://schemas.microsoft.com/ink/2010/main" type="inkWord" rotatedBoundingBox="18558,10968 18553,11455 18240,11452 18244,10965"/>
              </emma:interpretation>
              <emma:one-of disjunction-type="recognition" id="oneOf0">
                <emma:interpretation id="interp0" emma:lang="en-US" emma:confidence="0">
                  <emma:literal>;</emma:literal>
                </emma:interpretation>
                <emma:interpretation id="interp1" emma:lang="en-US" emma:confidence="0">
                  <emma:literal>•</emma:literal>
                </emma:interpretation>
                <emma:interpretation id="interp2" emma:lang="en-US" emma:confidence="0">
                  <emma:literal>:</emma:literal>
                </emma:interpretation>
                <emma:interpretation id="interp3" emma:lang="en-US" emma:confidence="0">
                  <emma:literal>&amp;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1085 8570 7740,'-16'-20'3612,"16"20"0,-16-5 129,16 5-1677,-13 10-516,13-10-387,-10 43-258,3-18-129,7 16-129,-6-6-129,6 12 0,0-6 0,4 3 0,1-7 0,9 1-258,-1-10 258,6-1-258,-1-11 387,9 2-387,-4-15 129,7-1 0,-5-4 0,5-10 129,-5-11-258,6-8 259,-12-9-517,-1-7 0,-9-4 0,-6-3 0,-3 1 0,-14 3 0,-5 6 0,-10 6 0,1 13 0,-8 8 0,9 17-1162,-13 5-3482,13 13-129,-2 5 0,4 11-258</inkml:trace>
          <inkml:trace contextRef="#ctx0" brushRef="#br0" timeOffset="-20552.1754">528 11907 4257,'6'-36'4257,"-5"1"0,3 19 129,-4 16-1161,0-33-516,0 33-516,0-21-645,0 21-387,0 0-516,0 0 0,0 0-129,0 0-129,0 0 0,0 20 0,0 3-129,0 12 0,0 3-129,2 10 129,-2 2 0,3 7-129,3-6 0,-1 1 0,2-4 0,0-2-129,2-7 130,0-3-389,2-4 130,-6-9-387,4 7-1032,-9-14-3096,0-16-258,-7 20 0,7-20-516</inkml:trace>
          <inkml:trace contextRef="#ctx0" brushRef="#br0" timeOffset="-16851.9639">783 3082 14061,'12'-29'4644,"-12"29"-258,5-16 0,-5 16-2967,0 0-645,0 0-129,0 0-129,-1 13 0,1 6-129,0 5 0,7 8 0,0 3-128,3 10-259,-1 3 0,4 5 0,-1 2 0,2 4 0,-1 0 0,1-1 0,0-3 0,-1-5 0,-2-5 0,-4-11 0,0-6 0,-7-28 0,14 27-4129,-14-27-644,0 0-129,-21 14-387</inkml:trace>
          <inkml:trace contextRef="#ctx0" brushRef="#br0" timeOffset="-5655.3235">1201 7139 7998,'5'-23'4128,"-2"7"-129,-3 16 0,0 0-1290,0 0-774,0 0-774,0-17-258,0 17-258,0 0-129,0 0-129,0 0 0,0 0 0,-3 16 129,3 5-129,-5 2-129,3 13 129,-4 3-129,5 11 129,-5 1-258,5 6 129,-1-4-258,2 4 258,0-7-129,3-4-129,3-5 129,3-5-129,-1-4-129,0-7 0,4 0-387,-12-25-1161,4 28-2580,-4-28-258,0 27-129,0-27-387</inkml:trace>
          <inkml:trace contextRef="#ctx0" brushRef="#br0" timeOffset="-1876.1073">1016 4943 5805,'7'-16'4128,"-7"16"129,7-16-258,-7 16-774,0 0-1032,5-29-387,-5 29-258,2-16-387,-2 16-258,0 0-258,0 0 0,9-19-258,-9 19 0,0 0 0,0 0-129,0 0 0,0 0-129,0 0 129,0 0-129,7 10 0,-2 17 1,2 7-130,2 10 0,0 10 0,2 10 0,-2 1 0,-2 5 0,-2-1 0,2-3 0,-5-7 0,0-8 0,0-6 0,-1-10 0,1-4 0,-2-10 0,0-2 0,-9-13-3613,9-6-1160,-30 2-129,9-2-258</inkml:trace>
          <inkml:trace contextRef="#ctx0" brushRef="#br0" timeOffset="-1087.0619">825 1890 10965,'0'-55'4257,"0"32"258,-2 2-258,-10-1-2580,12 22-903,-9-19 0,9 19-129,-18 0-129,6 16-258,-4 7 0,-2 12-129,0 6-129,2 13 129,0 4 129,4 8-129,3-2 129,5-2-129,4-5 129,6-5-129,10-6 129,5-8-129,2-12-129,7-8 129,2-9 129,6-6-129,-3-3 258,4-12-129,-5-11 129,4-7 0,-8-11-257,2-11-130,-7-10 0,-2-8 0,-7-4 0,-7 1 0,-9 2 0,-7 7-388,-11 17 1,-23 12-1419,-3 35-2709,-20 18-387,-9 28 0,-11 23-258</inkml:trace>
          <inkml:trace contextRef="#ctx0" brushRef="#br0" timeOffset="564.0318">759 10420 11610,'11'-96'4386,"-11"60"0,-2 7 0,-7 8-2967,9 21-645,-26-3-129,26 3-129,-32 21-129,16 7-129,0 4-258,5 11 129,2 7-129,4 5 129,5 7-129,0 2 0,9 4 0,5-6 0,5-1 0,6-10 0,2-6 0,2-11 129,3-15-129,1-8 129,1-11 129,3-13 129,-3-20 0,4-16 0,-6-20 129,3-13-258,-5-16 129,-1-6 129,-9-5-387,-8 6 130,-12 7-259,-2 14 0,-16 21-388,-15 13-773,-5 29-3225,-12 15-516,-1 6 258,-4 18-645</inkml:trace>
        </inkml:traceGroup>
      </inkml:traceGroup>
    </inkml:traceGroup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26T07:52:05.6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54E4E04-435A-47BB-957D-699827754A08}" emma:medium="tactile" emma:mode="ink">
          <msink:context xmlns:msink="http://schemas.microsoft.com/ink/2010/main" type="inkDrawing" rotatedBoundingBox="21875,15171 21892,2385 22259,2386 22242,15172" semanticType="callout" shapeName="Other">
            <msink:sourceLink direction="with" ref="{4EA7F438-0D32-4D9E-A048-16515660EA57}"/>
            <msink:sourceLink direction="with" ref="{487CD8E4-0016-41D3-A1E0-86CF4D0C9C13}"/>
          </msink:context>
        </emma:interpretation>
      </emma:emma>
    </inkml:annotationXML>
    <inkml:trace contextRef="#ctx0" brushRef="#br0">178-6 11868,'-16'-28'4773,"3"12"-516,13 16 258,0 0-3483,0 0-258,0 32-387,0 0 0,0 21 129,0 15-258,0 24 129,0 11-129,0 20 129,0 9-129,0 14 0,0 8 129,0 19 0,0 1 0,0 8 0,4 3 0,1 12 130,1 15-517,2 17 0,5 10 0,-1 6 0,4 25 0,4 19 0,1 11 0,2 22 0,-1 5 0,-1 3 0,-3 6 0,-4 12 0,-1-10 0,-3-1 0,-4 8 0,-3-9 0,-3-5 0,0 12 0,0 0 0,-9-10 0,-1 5 0,-8 11 0,-4-6 0,-4 2 0,-6 11 0,0-9 0,-6-9 0,1 3 0,0-10 0,3-25 0,4-18 0,3-26 0,18-19 0,-3-42-3871,15-25-1547,10-46-129,13-37-387</inkml:trace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26T07:52:24.8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961500-6204-429A-98DC-1502823E4899}" emma:medium="tactile" emma:mode="ink">
          <msink:context xmlns:msink="http://schemas.microsoft.com/ink/2010/main" type="writingRegion" rotatedBoundingBox="324,714 23962,-460 24837,17137 1199,18313"/>
        </emma:interpretation>
      </emma:emma>
    </inkml:annotationXML>
    <inkml:traceGroup>
      <inkml:annotationXML>
        <emma:emma xmlns:emma="http://www.w3.org/2003/04/emma" version="1.0">
          <emma:interpretation id="{BF2F6FA0-B2D5-49BC-8E9C-298E191C05D2}" emma:medium="tactile" emma:mode="ink">
            <msink:context xmlns:msink="http://schemas.microsoft.com/ink/2010/main" type="paragraph" rotatedBoundingBox="1670,598 20325,451 20344,2831 1688,29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2E5E145-591F-4F53-AF43-69AFA9D58E5E}" emma:medium="tactile" emma:mode="ink">
              <msink:context xmlns:msink="http://schemas.microsoft.com/ink/2010/main" type="line" rotatedBoundingBox="1670,598 20325,451 20344,2831 1688,2977"/>
            </emma:interpretation>
          </emma:emma>
        </inkml:annotationXML>
        <inkml:traceGroup>
          <inkml:annotationXML>
            <emma:emma xmlns:emma="http://www.w3.org/2003/04/emma" version="1.0">
              <emma:interpretation id="{7B019B17-E8AB-4F57-874B-6658CA9A55DA}" emma:medium="tactile" emma:mode="ink">
                <msink:context xmlns:msink="http://schemas.microsoft.com/ink/2010/main" type="inkWord" rotatedBoundingBox="1670,625 5178,597 5196,2950 1688,2977"/>
              </emma:interpretation>
              <emma:one-of disjunction-type="recognition" id="oneOf0">
                <emma:interpretation id="interp0" emma:lang="en-US" emma:confidence="0.5">
                  <emma:literal>Parity</emma:literal>
                </emma:interpretation>
                <emma:interpretation id="interp1" emma:lang="en-US" emma:confidence="0">
                  <emma:literal>parity</emma:literal>
                </emma:interpretation>
                <emma:interpretation id="interp2" emma:lang="en-US" emma:confidence="0">
                  <emma:literal>Polity</emma:literal>
                </emma:interpretation>
                <emma:interpretation id="interp3" emma:lang="en-US" emma:confidence="0">
                  <emma:literal>polity</emma:literal>
                </emma:interpretation>
                <emma:interpretation id="interp4" emma:lang="en-US" emma:confidence="0">
                  <emma:literal>Purity</emma:literal>
                </emma:interpretation>
              </emma:one-of>
            </emma:emma>
          </inkml:annotationXML>
          <inkml:trace contextRef="#ctx0" brushRef="#br0">0 203 11094,'25'-69'4773,"-2"44"-258,7 4 0,26 12-3096,-3-13-645,23 10-129,6-9 0,13 12-258,-3-2 0,-1 11-129,-11 0 0,-7 5 0,-20 13-129,-8 7 0,-19 5 0,-11 4 0,-10 3 0,-7 4 129,-16 2-129,-8 3 0,-12-3 0,-8-2-129,-9-5 0,-7-6 0,-8-4-258,-3-10-129,0-1 0,-7-12-258,11 1-129,-6-10-387,24 6-1548,-4-8-2193,10 0 129,11 1-258,6 4-129</inkml:trace>
          <inkml:trace contextRef="#ctx0" brushRef="#br0" timeOffset="-416.0238">137 148 10707,'7'-19'4644,"-7"19"0,0 0-258,-3-22-2709,3 22-774,0 0-258,0 29 0,-2-6-258,2 16 0,-2 7 0,2 16-129,0 13 129,0 14 0,0 4-129,0 8 0,2 4 0,2 0-129,1-7 0,0-6 0,2-8-129,2-15 0,0-10-129,-2-15 0,0-12-129,-3-12-129,3-2-258,-7-18-1161,0 0-2967,-11-6 0,11 6-258,-32-35-129</inkml:trace>
          <inkml:trace contextRef="#ctx0" brushRef="#br0" timeOffset="1244.071">1245 968 9288,'25'-39'4773,"-21"16"-516,-4-4-645,0 27-1290,-14-46-516,5 30-774,-14-11-258,5 13-258,-9-2 0,4 11-258,-4 5 0,2 9 0,-1 12-258,3 15 129,1 10-258,3 5 0,3 12 0,1-1-129,14 4 0,-1-8 0,7-1 0,9-14-129,8-6 129,3-13 0,5-7 129,-2-13 0,1-4 129,-2-14 0,-4-10 129,0-4 0,-7-8 129,-2-3 0,-3-3 0,-1 4 0,-4 3 129,-1 6-258,-1 6 129,-4 7-258,0 16 129,0 0-129,16 0-129,-4 14 129,4 6-129,2 3 129,5 4 0,4 1 0,1 1-129,1-3 258,-1-4-258,-1-1 258,-4-5-129,-2-2 0,-3-7 129,0-7 0,-18 0 129,30-26-129,-18-10 129,1-10 0,-2-11-129,-1-7 0,-3-4 0,-1 6-129,-4 5 129,-2 7-258,-4 13 0,-9 10-129,13 27 0,-28-21 0,28 21-129,-32 0 129,32 0-129,-23 14 129,23-14 129,-13 25 0,13-25 0,0 30 129,0-30 0,24 23 129,-8-15 0,5-3 129,2-5 0,7 2 129,-1-4-129,5-3 129,-6-4-129,8 2 0,-3-1 0,3 5 0,-2-1-129,1 4 0,-3 2 0,2 11-129,0 6 0,-4 4 0,-3 7-129,-2 2 0,-4 8-129,-3-3-129,1 6-258,-11-13-387,13 14-1290,-12-19-2451,1-7 129,-10-18-258,29 0-258</inkml:trace>
          <inkml:trace contextRef="#ctx0" brushRef="#br0" timeOffset="1602.0916">2265 687 12255,'-8'-76'4386,"7"49"-258,1 11-516,0 16-3612,0 0-1032,7-23-1290,-7 23-1548,19-9-645,-19 9 129,38-18-387</inkml:trace>
          <inkml:trace contextRef="#ctx0" brushRef="#br0" timeOffset="1426.0815">2407 826 12255,'0'0'4773,"0"0"-387,0 14 129,0-14-3096,7 50-774,-5-13-129,7 15 0,-6-1-387,-1 3-258,3 5-774,-6-11-3483,-3-8-129,-1-11-258,-4-11-387</inkml:trace>
          <inkml:trace contextRef="#ctx0" brushRef="#br0" timeOffset="2380.1361">2715 1198 9288,'-9'-55'4257,"9"24"-129,14 12-258,0 3-2064,6-4-1548,5 2-516,8 6-387,-2-2 129,8 10-129,-9-3 129,7 7 0,-5 4 516,2 6 258,2 12 258,-8-5 129,8 15 258,-9-10 129,10 15 258,-10-14-387,12 11-129,-11-13-129,8 8-129,-10-8-258,5-1 0,-8-6-129,-2-5 0,-3-9 0,-2 0-129,-4-18 258,1-10-129,-2-13 129,-1 2 0,-4-6 129,2 8-129,-4 1-129,0 15 129,-4 21-129,3 14 129,-3 30-129,0 15-129,-7 16 0,-2 10 129,-7 10 0,-2 10 129,-7-1-129,-1 1 0,-1-3-129,-7-6-387,8 3-258,-21-15-3096,19-4-1161,-6-18 0,9-12-387,7-25-129</inkml:trace>
          <inkml:trace contextRef="#ctx0" brushRef="#br0" timeOffset="1893.1082">2789 66 13029,'20'-42'4773,"-20"42"-258,0 0 129,0 0-3354,11 19-645,-10 19-129,10 22 0,-6 8-129,8 21 129,-6 10-129,4 19-129,-2 6 129,-1 8-258,1 1 0,-3-7 0,-1-5-129,0-12 0,-1-11-258,-1-24 0,3-13-258,-6-22-129,7-3-645,-7-36-3354,0 0-258,-16 3-129,7-15-129</inkml:trace>
        </inkml:traceGroup>
        <inkml:traceGroup>
          <inkml:annotationXML>
            <emma:emma xmlns:emma="http://www.w3.org/2003/04/emma" version="1.0">
              <emma:interpretation id="{410901D7-D526-4EE1-A1B9-73258D15D03B}" emma:medium="tactile" emma:mode="ink">
                <msink:context xmlns:msink="http://schemas.microsoft.com/ink/2010/main" type="inkWord" rotatedBoundingBox="6559,665 9263,644 9273,1872 6568,1894"/>
              </emma:interpretation>
              <emma:one-of disjunction-type="recognition" id="oneOf1">
                <emma:interpretation id="interp5" emma:lang="en-US" emma:confidence="1">
                  <emma:literal>Bit</emma:literal>
                </emma:interpretation>
                <emma:interpretation id="interp6" emma:lang="en-US" emma:confidence="0">
                  <emma:literal>Bif</emma:literal>
                </emma:interpretation>
                <emma:interpretation id="interp7" emma:lang="en-US" emma:confidence="0">
                  <emma:literal>Bat</emma:literal>
                </emma:interpretation>
                <emma:interpretation id="interp8" emma:lang="en-US" emma:confidence="0">
                  <emma:literal>bit</emma:literal>
                </emma:interpretation>
                <emma:interpretation id="interp9" emma:lang="en-US" emma:confidence="0">
                  <emma:literal>But</emma:literal>
                </emma:interpretation>
              </emma:one-of>
            </emma:emma>
          </inkml:annotationXML>
          <inkml:trace contextRef="#ctx0" brushRef="#br0" timeOffset="3244.1855">5143 420 14964,'-2'-16'4902,"2"16"0,0 0-516,0 27-3870,0 12-129,5 16 0,2 6-129,2 15 0,-2 4 0,0 6-258,-1-5 0,-4-4-129,-1-8 0,-1-14-129,0-6-129,-3-23-258,-4-10 0,-9-26 0,5-17 129,-9-25-129,6-3 129,-5-20 0,4-6 258,5-10 129,8-5 258,4 7 0,12 0 129,14 12 258,6 1-129,18 17 129,1 4 129,15 23-129,-4 7 0,5 20-129,-8 5 0,-4 7-129,-11 14 0,-11 10-129,-11 2-129,-17 5 0,-7 1-258,-20-4 0,-7 5-258,-15-8 129,-1 1-129,-7-8 0,11 2 0,-2-11 0,13 2 129,6-8 0,22-10 258,0 22 0,16-12 129,18 3 129,5 1 129,11 9 0,2-1 0,6 8 129,-4 2-129,1 5 0,-11-1 0,-3 1-129,-12-1 129,-8 1 0,-12 0-129,-9 3 129,-12-5-129,-17 2 129,-15-1 0,-17 1 0,-12-5-258,-9-5 129,-8-7 0,-3-10 0,2-8-129,6-2 129,5-16 0,16-11-129,7-1 0,14-6-129,11 2-129,9-5-258,14 12-129,0-9-774,18 25-2193,-9 9-1032,34-23-387,-7 20 0,12-1-129</inkml:trace>
          <inkml:trace contextRef="#ctx0" brushRef="#br0" timeOffset="3493.1998">6365 744 15222,'66'-21'5031,"-66"21"-129,0 0-258,0 0-4128,0 32-129,0-6-129,0 12 129,-2 6-129,2 11-129,0 4-129,0 0-129,7-1-258,-7-13-129,9 1-387,-9-28-645,19-4-3096,-19-14-129,16-26-258,-9-17 129</inkml:trace>
          <inkml:trace contextRef="#ctx0" brushRef="#br0" timeOffset="3622.2071">6452 669 9546,'-23'-97'4257,"14"63"0,9 14-645,0 20-2451,0 0-1806,0 0-3096,11-16 0,5 14-645,5-10-387</inkml:trace>
          <inkml:trace contextRef="#ctx0" brushRef="#br0" timeOffset="4026.2303">6955 764 11868,'-16'-13'4773,"14"-5"-387,11 15 258,20 3-3225,10 0-903,20-7-903,22 7-1935,10-4-2064,14-8-129,16-3-258,5-4-387</inkml:trace>
          <inkml:trace contextRef="#ctx0" brushRef="#br0" timeOffset="3852.2203">7050 77 12771,'35'-46'5031,"-35"46"-129,16 3 0,-3 42-2064,-5-3-2322,8 21-129,-1 8 0,2 14-129,-4 6 129,-1 7-258,-3 1 0,0 3-258,-2-1 0,-7-10-387,7 0-258,-7-29-903,6-7-3096,-6-23-129,0-12-258,0-20-129</inkml:trace>
        </inkml:traceGroup>
        <inkml:traceGroup>
          <inkml:annotationXML>
            <emma:emma xmlns:emma="http://www.w3.org/2003/04/emma" version="1.0">
              <emma:interpretation id="{89235F02-C982-4593-94AC-855E7B47B60B}" emma:medium="tactile" emma:mode="ink">
                <msink:context xmlns:msink="http://schemas.microsoft.com/ink/2010/main" type="inkWord" rotatedBoundingBox="10167,531 20325,451 20336,1800 10178,1880"/>
              </emma:interpretation>
              <emma:one-of disjunction-type="recognition" id="oneOf2">
                <emma:interpretation id="interp10" emma:lang="en-US" emma:confidence="0">
                  <emma:literal>Generator</emma:literal>
                </emma:interpretation>
                <emma:interpretation id="interp11" emma:lang="en-US" emma:confidence="0">
                  <emma:literal>Genera ton _</emma:literal>
                </emma:interpretation>
                <emma:interpretation id="interp12" emma:lang="en-US" emma:confidence="0">
                  <emma:literal>Generator _</emma:literal>
                </emma:interpretation>
                <emma:interpretation id="interp13" emma:lang="en-US" emma:confidence="0">
                  <emma:literal>Genera ton</emma:literal>
                </emma:interpretation>
                <emma:interpretation id="interp14" emma:lang="en-US" emma:confidence="0">
                  <emma:literal>Genera ton -</emma:literal>
                </emma:interpretation>
              </emma:one-of>
            </emma:emma>
          </inkml:annotationXML>
          <inkml:trace contextRef="#ctx0" brushRef="#br0" timeOffset="6624.3789">11657 806 12771,'51'-12'4773,"-22"12"-258,8 0 129,-1-9-2967,6 9-774,-10 0-129,4 0-129,-11-9-129,-2 2-129,-11-9-129,-12 16-129,4-30-129,-9 14-258,-13 5-129,-16 0-258,-2 11 0,-10 0 0,2 11 0,-10 5 129,10 18 0,-1 1 129,12 10 129,9 3 258,10 7-129,14 0 387,0-1 0,22 1 129,2-13 129,16 1 0,0-14 129,17-5 0,-1-18 0,8-6-129,0-11-129,5-10 0,-5-17-129,2-6 0,-7-13-128,-4-3-130,-11-5 0,-10 3 0,-14 2 0,-13 3 0,-7 9 0,-18 5 0,-9 11 0,-10 7 0,-1 11-259,-1 2 130,6 4-258,2 5 129,12 1-129,19 2 258,-20 0 129,20 0 0,9 4 258,16 1 0,7-1 0,11 3-129,1-6 258,8 5-128,-1-4-259,1 1 0,-6-1 0,-5 0 0,-7 3 0,-6 0 0,-3 4 0,-3 2 0,-3 1 0,-1 3 0,-2 2 0,-2 6 0,-1 1 0,-3 4 0,-1 4-130,-5 0 1,-2 7 0,-2 2-129,0 7-129,-4-7 0,0 7-129,-3-11-387,7 11-129,-2-23-516,15 15-516,-2-24-2580,17-8 129,9-8-258,10-14-258</inkml:trace>
          <inkml:trace contextRef="#ctx0" brushRef="#br0" timeOffset="7035.4024">13151 838 14448,'-16'-76'4902,"-6"49"-258,-8 2 129,12 15-3612,-12-5-258,11 14-387,-6 1-129,7 1-129,0 10-129,4 7-129,3 3 0,2 4 0,6 4-129,3-1-129,2 9-129,6-5 0,12 7-129,-6-10 129,9 1 129,-5-10 0,3-10 258,1-6 0,-4-9 258,3-15 258,-5-17-129,4-1 129,-1-8-129,4 5-129,-1 0 129,-1 9-258,0 7 0,1 15-129,2 10 0,3 9 0,2 17-129,-1 8 129,4 9-129,0 1 0,0 4-129,-5-10-129,3 6-387,-17-28-903,13-3-3096,-26-13 129,29-11-387,-13-19-129</inkml:trace>
          <inkml:trace contextRef="#ctx0" brushRef="#br0" timeOffset="7668.4386">13937 684 11610,'-12'-18'4902,"24"18"-387,27-4 258,27 6-1161,16-2-3096,26 2-258,4-2 129,7 0 129,-5-4-258,-7-1 129,-18-4-129,-18 4 129,-23-4-258,-21 2 130,-27 7-259,0 0 0,-14-7 0,-13 7-388,-2 14 130,-3 4 0,4 10-129,0 8 129,8 8 129,9 6-129,8 1 129,3-1 129,10-3 129,5-5 0,1-12 0,1-6 129,-1-19 0,2-5-129,-5-20 0,-6-10-129,-5-9-129,-2-11-387,0 2-129,-9-14-1290,7 16-2580,-11 1-129,6 13-129,-2 7-258</inkml:trace>
          <inkml:trace contextRef="#ctx0" brushRef="#br0" timeOffset="7272.4159">14058 157 14448,'60'-114'4773,"-42"91"-258,-18 23 129,20 18-2838,-10 35-1161,-2 6-129,8 19 0,-4 8-129,6 10 0,-2 0-257,0 5-130,-2-1-130,-7-4-386,6 3-387,-13-26-645,8 4-1290,-8-35-2193,0-13 258,0-29-258,-26-4-258</inkml:trace>
          <inkml:trace contextRef="#ctx0" brushRef="#br0" timeOffset="8068.4615">14947 892 15996,'102'25'5031,"-52"-24"0,5 1-387,-14-4-3483,10 2-387,-8-14-644,0 0-130,-13-9 0,-4-4 0,-8-5 0,-9-3 0,-4-3 0,-5-3 0,-8 9-388,-14-3-257,6 12-258,-10-1 258,8 14-258,-5-5 258,7 14 0,16 1 516,-20 0 129,20 0 129,0 0 129,0 0 258,16 5 129,11 2 0,-1-7 129,21 6-129,2-5 129,16 8-257,2 0-517,6 11 0,-2-1 0,-7 8 0,-5 3 0,-16 4 0,-4 12-646,-32-7-3869,5 4-645,-12-7 387,0 1-645</inkml:trace>
          <inkml:trace contextRef="#ctx0" brushRef="#br0" timeOffset="5084.2908">9099 61 10965,'25'-80'4902,"-25"48"-387,-8 14 0,-20-3-1032,-8 33-2967,-15 24-258,-6 14-129,-7 10-129,-4 15 129,-1 8-129,5 6 0,5 4 129,13-1-129,9 3 129,15-3-129,10 2 129,12-6-129,5-7 129,18-9-129,7-10 0,6-12 129,1-17 0,6-9 129,0-23 0,5-2 0,-5-24 0,-3-11 129,-4-12-129,0-9 0,-6-9 0,-3-3-129,-8 1 0,-10 8 1,-7 5-389,-4 7 1,-12 10-129,-11 10 0,-2 14-258,-10 1 129,7 13-387,-10 0 129,16 2 129,-7 3 0,15 10 129,16-15 0,-14 23 258,14-23 0,5 16 516,15-9 129,1-7 129,15 3 0,-2-4 258,12 1 0,-7-8-129,7 7 0,-8-6-129,1 7 0,-5-2-258,-2 2 0,-6 10-129,-1 8 0,-2 2-129,-1 10-129,-1 6 0,-7 3-387,2 14-129,-14-10-1032,12 8-2967,-14-3-129,0-1-258,0-10-258</inkml:trace>
          <inkml:trace contextRef="#ctx0" brushRef="#br0" timeOffset="5475.3131">9652 838 14577,'37'-17'5031,"-10"13"-387,0-5 0,10 9-3741,-7-12-129,15 3-258,-10-4-129,6 1 0,-7-4-129,-4-2-258,-10 0 129,-13-1-129,-7 1-129,-16 0 0,-9 7-258,-18 1 0,1 8 0,-8 2-129,5 7 129,1 9-129,10 13 258,6 4 0,10 5 0,11 4 129,7 5 0,7 1 258,9-4-129,3 1 129,6-6-129,4-7-129,6-2-387,-4-25-2064,17-3-1806,5-4 0,4-19-387,5-11-258</inkml:trace>
          <inkml:trace contextRef="#ctx0" brushRef="#br0" timeOffset="5828.3332">10447 662 14061,'21'0'4902,"-21"0"-387,27 29 129,3 1-3741,-17-5-129,10 12-129,-11-3-258,1 5-129,-6 2-387,-7 0-129,0-2-129,-5-10 129,-1-3-129,6-26 0,-19 16 129,19-16 129,-9-25 129,9-8 258,0-8 258,10-6-129,1-6 0,9 5 258,-1 0-258,10 9 129,-1 5-129,6 11 1,3 7-388,2 16 0,4 3 0,-2 21 0,2 9-388,-8 8-257,4 20-645,-23-8-3483,6 6-129,-15-4-129,-5 0-258</inkml:trace>
          <inkml:trace contextRef="#ctx0" brushRef="#br0" timeOffset="8315.4754">16763 673 12513,'164'0'5160,"-80"7"-258,12 5 129,0-12-1935,25 11-2322,9-6-129,24 4-129,6-5-386,8 1-130,-6-3 0,-11 0 0,-14 1 0,-31-3-904,-10 9-3998,-47-5-258,-25 3 0,-24-7-516</inkml:trace>
        </inkml:traceGroup>
      </inkml:traceGroup>
    </inkml:traceGroup>
    <inkml:traceGroup>
      <inkml:annotationXML>
        <emma:emma xmlns:emma="http://www.w3.org/2003/04/emma" version="1.0">
          <emma:interpretation id="{DB888238-1EAE-4C71-8A58-E83A3B2E4633}" emma:medium="tactile" emma:mode="ink">
            <msink:context xmlns:msink="http://schemas.microsoft.com/ink/2010/main" type="paragraph" rotatedBoundingBox="2605,3557 11967,3016 12088,5109 2726,56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4F5D659-CA85-4F4A-A919-CE16C00B599A}" emma:medium="tactile" emma:mode="ink">
              <msink:context xmlns:msink="http://schemas.microsoft.com/ink/2010/main" type="line" rotatedBoundingBox="2605,3557 11967,3016 12088,5109 2726,5650"/>
            </emma:interpretation>
          </emma:emma>
        </inkml:annotationXML>
        <inkml:traceGroup>
          <inkml:annotationXML>
            <emma:emma xmlns:emma="http://www.w3.org/2003/04/emma" version="1.0">
              <emma:interpretation id="{374A5A0E-AA90-43DC-84BC-791B977CF317}" emma:medium="tactile" emma:mode="ink">
                <msink:context xmlns:msink="http://schemas.microsoft.com/ink/2010/main" type="inkWord" rotatedBoundingBox="2605,3557 5744,3376 5865,5468 2726,5650"/>
              </emma:interpretation>
              <emma:one-of disjunction-type="recognition" id="oneOf3">
                <emma:interpretation id="interp15" emma:lang="en-US" emma:confidence="0">
                  <emma:literal>stay</emma:literal>
                </emma:interpretation>
                <emma:interpretation id="interp16" emma:lang="en-US" emma:confidence="0">
                  <emma:literal>atomy</emma:literal>
                </emma:interpretation>
                <emma:interpretation id="interp17" emma:lang="en-US" emma:confidence="0">
                  <emma:literal>satay</emma:literal>
                </emma:interpretation>
                <emma:interpretation id="interp18" emma:lang="en-US" emma:confidence="0">
                  <emma:literal>nay</emma:literal>
                </emma:interpretation>
                <emma:interpretation id="interp19" emma:lang="en-US" emma:confidence="0">
                  <emma:literal>reify</emma:literal>
                </emma:interpretation>
              </emma:one-of>
            </emma:emma>
          </inkml:annotationXML>
          <inkml:trace contextRef="#ctx0" brushRef="#br0" timeOffset="15650.895">2206 3871 16383,'44'-19'4644,"-26"15"129,5 4-258,-23 0-3612,39 0-387,-10 0 0,10 0-258,-2 4-129,3-3-129,2 3-258,-4-4-258,4 4-1290,-10-4-2838,-3-4-129,-11-7-129,-18 11-129</inkml:trace>
          <inkml:trace contextRef="#ctx0" brushRef="#br0" timeOffset="15881.9084">2551 3729 15867,'-20'-11'4644,"20"11"258,0 0-387,0 0-3354,-10 11-387,10 10-129,-6 1-386,5 10-259,-6 3 0,1 8 0,-1 3 0,0-3 0,5 3 0,-3-10 0,5 1-646,-2-19-902,9 5-3096,-7-23-129,16 12 0,-16-12-387</inkml:trace>
          <inkml:trace contextRef="#ctx0" brushRef="#br0" timeOffset="16383.9371">2444 3414 15867,'-85'-43'4644,"37"38"129,-7 5-387,5 16-3483,-11 9-129,10 18-258,-4 5 0,7 14-258,5 0-128,9 8-130,13-3 0,10 4 0,11 0 0,11-5 0,16-2 0,12-5 0,7-6 0,9-6 0,0-12 0,7-8 0,-1-13 0,-1-9 0,-1-5 0,-4-17 0,-1-14 0,-5-6 0,-2-9 0,-6-8 0,-6-10 0,-5-5 0,-10-7 0,-4 1 0,-12-3 0,-4 1 0,-15 4 0,-11 7 0,-10 6 0,-5 10 0,-5 13 0,-6 5 0,4 14 0,2 4 0,5 14 0,0 0 0,18 19-1420,-14 6-3224,17 7-387,2 4 258,8 6-387</inkml:trace>
          <inkml:trace contextRef="#ctx0" brushRef="#br0" timeOffset="15376.8795">977 3686 13803,'32'-30'4644,"-11"14"-258,0 5 258,13 6-3096,-16-13-645,16 15-258,-7-5-129,5 8-129,-6 0-129,1 9-129,-4 6 0,-2 6-129,-6 6 129,-6 5-129,-8 1 0,-1 3-129,-10 3-129,-12-5 129,1 0-258,-9-8 0,3 3 0,-7-11 0,9-2-129,0-7 129,9-2 129,16-7-129,-21 2 129,21-2 129,0 0 0,7-17 258,9 1 129,11 0 0,1-8 129,11-1-129,-1-9 258,12 0-258,-8-5 129,5 0-129,-8 1 129,-6 5-129,-8 2 0,-9 7-129,-10 2 0,-6 22 0,-9-16 0,-13 16-129,1 7-129,-7 7 0,3 6 0,-4 9 129,3 3 0,3 3 0,3 2 0,6 3 0,5-1 129,9 0 0,0-2-129,16-1 129,7-4-129,7-2-129,4-1 0,3-10-387,10 11-1677,-6-15-2193,-2-5-387,-4-3-129,3-5-258</inkml:trace>
          <inkml:trace contextRef="#ctx0" brushRef="#br0" timeOffset="17467.9991">1194 2964 14319,'-55'-12'4515,"32"10"-129,-2-2 0,3-6-2967,22 10-774,-32 0 0,32 0-129,-23 0-129,23 0 0,0 0 0,0 0 0,34 14-129,9-11-128,12 1-130,19-1 0,17-1 0,25 2 0,15-4 0,22 0 0,9 0 0,11 0 0,1 0 0,8 2 0,1-2 0,0 0 0,-7 0 0,-7-4 0,-9-3 0,-7-6 0,-11 3 0,-13-3 0,-19-1 0,-19 3 0,-20 1 0,-20 3 0,-12 1 0,-19-1 0,-20 7 0,0 0-4516,-18 6-515,-21-3-129,2 6-387</inkml:trace>
          <inkml:trace contextRef="#ctx0" brushRef="#br0" timeOffset="16851.9638">3138 3679 14319,'62'29'4773,"-28"-8"-258,-2 6 0,-12-4-3354,19 14-258,-9-5-387,7 4-129,-3-6-258,2-2-129,1-8 0,-1-8 0,-1-10-129,-3-2 129,-2-14-129,-5-9 129,-5-7 0,-6-4 129,-10-4 129,-2 6 0,-2 2 129,-4 9 0,-5 1 1,9 20-388,-18 0 0,11 27 0,-2 12 0,2 13 0,0 12 0,-2 16 0,0 12 0,2 10 0,-2 4 0,2 3 0,0-4 0,-2-7 0,4-8 0,-6-18 0,9-7 0,-17-29-4516,10-17-386,9-19-258,-30-5-129</inkml:trace>
        </inkml:traceGroup>
        <inkml:traceGroup>
          <inkml:annotationXML>
            <emma:emma xmlns:emma="http://www.w3.org/2003/04/emma" version="1.0">
              <emma:interpretation id="{045C914F-EEB7-427B-AF62-1094DC575269}" emma:medium="tactile" emma:mode="ink">
                <msink:context xmlns:msink="http://schemas.microsoft.com/ink/2010/main" type="inkWord" rotatedBoundingBox="6790,4232 7663,4181 7678,4439 6805,4490"/>
              </emma:interpretation>
              <emma:one-of disjunction-type="recognition" id="oneOf4">
                <emma:interpretation id="interp20" emma:lang="en-US" emma:confidence="1">
                  <emma:literal>=</emma:literal>
                </emma:interpretation>
                <emma:interpretation id="interp21" emma:lang="en-US" emma:confidence="0">
                  <emma:literal>x</emma:literal>
                </emma:interpretation>
                <emma:interpretation id="interp22" emma:lang="en-US" emma:confidence="0">
                  <emma:literal>t</emma:literal>
                </emma:interpretation>
                <emma:interpretation id="interp23" emma:lang="en-US" emma:confidence="0">
                  <emma:literal>I</emma:literal>
                </emma:interpretation>
                <emma:interpretation id="interp24" emma:lang="en-US" emma:confidence="0">
                  <emma:literal>tm</emma:literal>
                </emma:interpretation>
              </emma:one-of>
            </emma:emma>
          </inkml:annotationXML>
          <inkml:trace contextRef="#ctx0" brushRef="#br0" timeOffset="17934.0257">5123 3695 13803,'45'-16'5031,"-21"7"-258,10 4 129,0-9-2709,16 12-1161,-2-11-258,14 8-515,-1-6-259,3 3 0,-4-1 0,-8-2 0,-4 9-388,-29-5-4127,3 3-258,-22 4-387,0 0 0</inkml:trace>
          <inkml:trace contextRef="#ctx0" brushRef="#br0" timeOffset="18149.038">5281 3823 14448,'-19'13'4773,"19"-13"-258,9 7 0,16-4-2580,7-3-1548,16 2 0,7-2 0,12 0-258,8 0-129,3-11-1032,15 3-3225,-8-3-516,2-3 258,1-2-645</inkml:trace>
        </inkml:traceGroup>
        <inkml:traceGroup>
          <inkml:annotationXML>
            <emma:emma xmlns:emma="http://www.w3.org/2003/04/emma" version="1.0">
              <emma:interpretation id="{68DC808F-60FA-4D3A-81C2-57102A9F3349}" emma:medium="tactile" emma:mode="ink">
                <msink:context xmlns:msink="http://schemas.microsoft.com/ink/2010/main" type="inkWord" rotatedBoundingBox="8773,3366 11976,3181 12083,5033 8880,5219"/>
              </emma:interpretation>
              <emma:one-of disjunction-type="recognition" id="oneOf5">
                <emma:interpretation id="interp25" emma:lang="en-US" emma:confidence="0">
                  <emma:literal>207</emma:literal>
                </emma:interpretation>
                <emma:interpretation id="interp26" emma:lang="en-US" emma:confidence="0">
                  <emma:literal>20.7</emma:literal>
                </emma:interpretation>
                <emma:interpretation id="interp27" emma:lang="en-US" emma:confidence="0">
                  <emma:literal>2077</emma:literal>
                </emma:interpretation>
                <emma:interpretation id="interp28" emma:lang="en-US" emma:confidence="0">
                  <emma:literal>2.07</emma:literal>
                </emma:interpretation>
                <emma:interpretation id="interp29" emma:lang="en-US" emma:confidence="0">
                  <emma:literal>nary</emma:literal>
                </emma:interpretation>
              </emma:one-of>
            </emma:emma>
          </inkml:annotationXML>
          <inkml:trace contextRef="#ctx0" brushRef="#br0" timeOffset="18840.0776">7126 3181 14835,'14'-44'4644,"6"24"0,8 6-129,-3-6-2967,21 18-516,-5-3-258,9 5-258,-7 4-257,1 10-259,-6 2 0,-5 3 0,-8 5 0,-10 4 0,-10 4 0,-5 2 0,-11 3 0,-12 2 0,-4 2 0,-8-5-259,3 1-257,-4-8 129,8-4 0,3-9 129,7-4 0,18-12 129,0 0 129,-3-9 129,10-12 129,19-6-129,6-10 129,8-2 0,2-9 129,4 0-258,1 0 129,-1 3-129,-7 4 130,-5 6-259,-9 4 0,-9 8 0,-6 7 0,-10 16 0,0 0 0,0 0 0,-10 0 0,-4 13 0,1 13 0,4 8 0,-1 9 0,4 5 0,4 3 0,4 5 0,11-1 0,8 0 0,4-2 0,5-7 0,11 1-130,-2-17-902,20 4-3354,-6-13-516,6-5 129,3-11-387</inkml:trace>
          <inkml:trace contextRef="#ctx0" brushRef="#br0" timeOffset="19310.1044">8793 3387 16641,'0'0'4644,"18"-5"129,-18 5-129,0 0-3741,0 0-387,0 0 0,0 0-386,0 0-130,-11 0 0,11 0 0,0 0 0,-5-18 0,5 18 0,0 0 0,14-12 0,-14 12 0,21 0 0,-21 0 0,18 12 0,-18-12 0,2 25 0,-2-9 0,0-16 0,-16 22 0,16-22 0,-25 10 0,25-10 0,-22 0 0,22 0 0,-12-12 0,12 12 0,-2-20 0,2 20 0,0-19 0,0 19 0,0 0 0,0-16 0,0 16 0,0 0 0,0 0-3871,0 0-1031,-11 0 0,11 0-387,0 0-129</inkml:trace>
          <inkml:trace contextRef="#ctx0" brushRef="#br0" timeOffset="19856.1357">9022 2989 16641,'-19'-53'4515,"-12"29"129,-6 8-258,-22-1-3612,10 17 0,-12 0-258,2 5 1,-5 13-517,6 10 0,1 8 0,9 10 0,5 6 0,7 10 0,10 7 0,8 4 0,13 5 0,5 1 0,16-3 0,9-6 0,12-8 0,7-11 0,8-10 0,7-12 0,1-13 0,4-11 0,-3-5 0,1-12 0,-5-13 0,-2-9 0,-7-18 0,-7-10 0,-7-11 0,-8-9 0,-11-8 0,-12-3 0,-3-3 0,-23 2 0,-14 10 0,-10 6 0,-6 10 0,-4 11 0,-2 13 0,3 8 0,6 13 0,2 11 0,14 12 0,-7 9-775,23 28-2579,-9-3-1548,11 10 0,2 3-258,9 6 0</inkml:trace>
          <inkml:trace contextRef="#ctx0" brushRef="#br0" timeOffset="20328.1627">9842 2975 17157,'45'3'4773,"-19"10"129,-4 1-258,10 9-3870,-7-5-257,10 12-517,-5-5 0,4 2 0,-4-4 0,1-2 0,-1-7 0,-3-10 0,-1-4 0,-4-11 0,-1-8 0,-5-10 0,-2-5 0,-3 1 0,-6-1 0,-1 9 0,-4 4 0,0 21 0,0-16 0,0 16 0,0 28 0,2 11 0,-1 15 0,-1 13 0,0 17 0,-1 14 0,-10 8 0,-3 6 0,-8 4 0,-3 3 0,-7-7 0,-1-1 0,-3-7 0,-3-16 0,21-8-1807,-17-13-3095,8-12-387,2-23-258</inkml:trace>
        </inkml:traceGroup>
      </inkml:traceGroup>
    </inkml:traceGroup>
    <inkml:traceGroup>
      <inkml:annotationXML>
        <emma:emma xmlns:emma="http://www.w3.org/2003/04/emma" version="1.0">
          <emma:interpretation id="{C17A7689-988F-4E4D-B47D-42B278E1C77A}" emma:medium="tactile" emma:mode="ink">
            <msink:context xmlns:msink="http://schemas.microsoft.com/ink/2010/main" type="paragraph" rotatedBoundingBox="2370,5869 23958,4741 24060,6692 2472,78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F7AED9-C006-4CB2-8D3D-3259C17732AC}" emma:medium="tactile" emma:mode="ink">
              <msink:context xmlns:msink="http://schemas.microsoft.com/ink/2010/main" type="line" rotatedBoundingBox="2370,5869 23958,4741 24060,6692 2472,7820"/>
            </emma:interpretation>
          </emma:emma>
        </inkml:annotationXML>
        <inkml:traceGroup>
          <inkml:annotationXML>
            <emma:emma xmlns:emma="http://www.w3.org/2003/04/emma" version="1.0">
              <emma:interpretation id="{43D79175-4831-4B87-A215-1DD608EA329F}" emma:medium="tactile" emma:mode="ink">
                <msink:context xmlns:msink="http://schemas.microsoft.com/ink/2010/main" type="inkWord" rotatedBoundingBox="2370,5869 17569,5075 17671,7019 2472,7813"/>
              </emma:interpretation>
              <emma:one-of disjunction-type="recognition" id="oneOf6">
                <emma:interpretation id="interp30" emma:lang="en-US" emma:confidence="0">
                  <emma:literal>(2-04)+02=207202)</emma:literal>
                </emma:interpretation>
                <emma:interpretation id="interp31" emma:lang="en-US" emma:confidence="0">
                  <emma:literal>(2-04)+02=204202)</emma:literal>
                </emma:interpretation>
                <emma:interpretation id="interp32" emma:lang="en-US" emma:confidence="0">
                  <emma:literal>(2-04)+02=2047202)</emma:literal>
                </emma:interpretation>
                <emma:interpretation id="interp33" emma:lang="en-US" emma:confidence="0">
                  <emma:literal>(2-04)+02=2044202)</emma:literal>
                </emma:interpretation>
                <emma:interpretation id="interp34" emma:lang="en-US" emma:confidence="0">
                  <emma:literal>(2-04)+02=2÷047202)</emma:literal>
                </emma:interpretation>
              </emma:one-of>
            </emma:emma>
          </inkml:annotationXML>
          <inkml:trace contextRef="#ctx0" brushRef="#br0" timeOffset="21684.2402">1151 5935 14319,'16'-45'4773,"-16"45"-258,32-30 0,-2 23-3096,-10-11-387,16 13-258,-8-6-129,8 9-258,-4 0 1,0 2-388,-8 2 0,1 11 0,-5 3 0,-6 5 0,-7 2 0,-7 2 0,0 4 0,-12-1 0,-10 2 0,-6-1 0,-2-1-259,-6-5-128,8-1 0,-2-8 129,8 0-129,4-9 0,18-5 129,0 0 0,0 0 258,6-8 0,13-10 0,8-4 0,1-8 129,6-2 129,0-7 0,2 0-129,-6-2 129,-2 7 0,-8 2 129,-4 9-129,-9 2 0,-7 21-129,2-20 130,-2 20-259,-11 7 0,-1 9 0,-3 9 0,3 5 0,0 6 0,1 7 0,6 3 0,5 2 0,0 0 0,12-2 0,8 0 0,1-6-259,9-1 1,-3-14-516,14 8-1161,-6-20-2709,4-6-129,-1-7-258,-1-11 129</inkml:trace>
          <inkml:trace contextRef="#ctx0" brushRef="#br0" timeOffset="21908.253">2140 5981 14448,'39'-9'5031,"-5"7"-258,2 0-129,8 10-2322,-5-8-1419,13 1-257,-10 3-646,1-2 0,-5 5-259,-14-7-1289,1-2-2967,-25 2-387,20-12 129,-20 12-645</inkml:trace>
          <inkml:trace contextRef="#ctx0" brushRef="#br0">2446 5885 15996,'-20'-7'4773,"20"7"129,-16 9-258,24 12-3483,-8-1-516,3 12 1,-1-4-646,3 11 0,-1-2 0,1 1 0,2-1 0,-3-8-130,5 4-902,-9-33-1032,5 31-2580</inkml:trace>
          <inkml:trace contextRef="#ctx0" brushRef="#br0" timeOffset="26152.4958">2512 5648 8385,'0'-53'4515,"-13"24"-129,-3 8-258,-10 9-258,-12-11-2322,6 21-516,-10-4-387,3 15-129,-8 11 0,3 17-129,-2 4 0,5 14-129,0 2-129,7 9 0,2-2 0,9 4 0,9-3-129,10 3 129,4-6 129,18-3-258,12-4 258,11-5-129,5-6 129,9-8-129,2-11 129,4-6-129,-4-10 1,0-7-130,-8-2 0,-1-11 0,-7-8 0,-2-6 0,-7-7 0,-3-9 0,-6-7 0,-3-5 0,-8-10 0,-5-6 0,-7-6 0,-2-3 0,-14 0 0,-8 3 0,-9 6 0,-4 8 0,-4 13 0,-3 11 0,3 17 0,-4 8 0,13 21-775,-10-2-2192,17 27-1935,2 5 129,8 9-258,8 3-258</inkml:trace>
          <inkml:trace contextRef="#ctx0" brushRef="#br0" timeOffset="26580.5203">3049 5881 14319,'55'20'4773,"-26"-2"-129,-1 1 0,6 8-3225,-7-8-774,14 10 129,-9-6-258,1 2-129,-8-5-258,0-3 0,-2-4-258,0-8 129,-1-5 0,1-7-129,-2-9 129,1-11-129,-6-3 258,0-2 0,-6-4 129,-1 8 1,-7 3-259,-2 9 0,0 16 0,-11 4 0,-5 24 0,-3 20 0,-8 13 0,-1 17 0,-5 11 0,0 16 0,1 5 0,5 2 0,7-2 0,4-10 0,11-7 0,-2-21 0,7 3-1549,0-32-3353,-7-13-258,-13-19 0,-5-11-387</inkml:trace>
          <inkml:trace contextRef="#ctx0" brushRef="#br0" timeOffset="27028.5459">899 5451 15351,'33'-50'4644,"-33"50"-258,0 0-129,0 0-3483,-28 36-258,7 15 0,-10 8-258,3 17 129,-6 10-258,11 12 129,3 3-258,15 6 129,7-1 0,28 3 0,18-1-129,20-6 0,22-1 0,17-12-258,19-3 0,15-21-516,30 3-2193,-1-25-1548,5-15-258,-1-12-129,-1-16-129</inkml:trace>
          <inkml:trace contextRef="#ctx0" brushRef="#br0" timeOffset="27368.5654">3643 5349 16125,'105'-7'4644,"-43"20"258,10 22-387,-7 13-3741,22 29-129,-1 6-258,-1 21 0,-12 6-129,-11 9-128,-17 4-130,-20 0 0,-22-6 0,-15-5 0,-25-5 0,-20-20-775,2 0-3869,-18-14-258,1-11 0,-1-12-387</inkml:trace>
          <inkml:trace contextRef="#ctx0" brushRef="#br0" timeOffset="28344.6212">4943 6036 14061,'0'0'4773,"0"0"-258,11-12 129,-11 12-2967,45-16-645,-17 5-387,15 7 0,-1-3-258,6 5-129,2-1-128,-3 3-260,-1 0-257,-20-2-1806,3 2-2451,-6-2-258,-7-3 0,-16 5-516</inkml:trace>
          <inkml:trace contextRef="#ctx0" brushRef="#br0" timeOffset="28593.6354">5178 5853 15222,'-14'43'4902,"14"-22"-129,0 4-129,5 12-3483,-5-3-258,0 12-129,-1-1-386,-3 4-388,-3-1 0,2-1 0,-1-1 0,1-14-646,5 5-386,0-37-903,12 36-1290,4-36-1548,6-4 129,4-15-516,3-11 0</inkml:trace>
          <inkml:trace contextRef="#ctx0" brushRef="#br0" timeOffset="29056.6619">5292 5545 12255,'-73'-53'4515,"29"51"-258,-8 2 258,-1 9-2709,5 37-774,-13 2-258,11 20 0,-5-1-258,9 19 0,0-3-258,12 12 0,9-3 0,14 1-258,11-3 129,11-1-129,19-7 129,15-5-129,8-10 129,13-12 0,5-16-129,7-12 129,-1-18 129,1-9-128,-3-16-130,-2-11 0,-7-14 0,-4-3 0,-11-8 0,-4-5 0,-12-8 0,-8-5 0,-15-8 0,-8-7 0,-4-11 0,-18-6 0,-10 3 0,-15 4 0,-9 6 0,-4 15 0,-5 15 0,-5 14 0,8 24 0,-7 9-646,26 26-2192,-2 4-2064,17 12 0,6 7-129,14 4-258</inkml:trace>
          <inkml:trace contextRef="#ctx0" brushRef="#br0" timeOffset="29455.6847">6185 5821 16383,'85'-18'4773,"-40"7"0,5 6-129,-6 1-3870,13 4-129,-7 4-129,1 10-257,-10 2-259,-7 11 0,-16 5 0,-14 9 0,-12 7 0,-18 5 0,-15 4 0,-7 5 0,-9 1 0,-2-1 0,2-5 0,6-6 0,8-8 0,11-4 0,11-5 0,10-7 0,11-2 0,9-8 0,14-1 0,14-3 0,10-2 0,13-6 0,4-3 0,0-2 0,-2 0 0,-12-20 0,9 4-4774,-36-9-128,-9 0-387,-19-5 0</inkml:trace>
          <inkml:trace contextRef="#ctx0" brushRef="#br0" timeOffset="29644.6955">6235 6217 14061,'-16'-8'4902,"16"8"-258,16-13-129,16 13-2064,7 0-1935,21-2-129,6-3-129,11 0-516,8 3-645,-8-7-3225,12-2-516,-2-1 0,0-4-387</inkml:trace>
          <inkml:trace contextRef="#ctx0" brushRef="#br0" timeOffset="29842.7069">7626 5977 13674,'53'0'5031,"-24"-1"-258,4 1-129,1-4-1806,7 6-2064,-9-2-258,2 5-387,-6 2-387,-12-7-516,8 16-2193,-24-16-1677,0 20 0,-18-6-387,-11 2 0</inkml:trace>
          <inkml:trace contextRef="#ctx0" brushRef="#br0" timeOffset="30012.7166">7453 6237 9159,'-16'12'4644,"16"-12"-387,0 0 129,0 0-1677,41 18-1032,-5-18-387,21 6-516,7-1-774,5-3-3354,17-2-903,8 0 0,0-9-387,9-2-387</inkml:trace>
          <inkml:trace contextRef="#ctx0" brushRef="#br0" timeOffset="30771.76">9074 5501 16512,'50'-48'4644,"-18"28"258,7 13-516,-5-9-3096,14 16-516,-8 0-515,3 3-259,-5 12 0,-6 10 0,-9 3 0,-6 13 0,-8 2 0,-7 6 0,-2 5 0,-14-1 0,-7 2 0,-10-8 0,1 1 0,-7-13 0,6-3-130,-1-14-257,6 0 0,3-15 0,23-3 129,-18-3 129,18 3 129,12-36 129,11 11 0,9-5 129,8-9 0,8 0 0,1-4 0,5 0 0,-10-1-128,-1 3-130,-9 2 0,-11 3 0,-11 6 0,-8 9 0,-4 5 0,0 16 0,-29-6 0,10 12 0,1 19 0,0 8 0,4 10 0,5 7 0,2 9 0,5-1 0,2 5 0,6-3 0,8-7 0,2-3 0,5-2 0,-1-12-130,12-1-1031,-14-13-3225,15-8-258,-1-9-129,7-5-258</inkml:trace>
          <inkml:trace contextRef="#ctx0" brushRef="#br0" timeOffset="30996.7729">10577 5675 16899,'35'-14'4773,"-13"8"129,6 6-258,-10-3-3354,23 5-1031,-5 1-259,8 4 0,-1-1 0,-8-6 0,10 7-517,-24-7-3998,8-9-387,-13-7 129,-8-2-387</inkml:trace>
          <inkml:trace contextRef="#ctx0" brushRef="#br0" timeOffset="31204.7848">10799 5515 15093,'-34'18'4773,"27"1"129,7 10-258,0-3-2451,9 21-1290,-3-8-644,8 12-259,-5-1 0,0-2 0,-1-2 0,-2-6 0,1-1 0,-7-16-130,9 7-1547,-9-30-2967,0 0-129,0 0 0,0-11-129</inkml:trace>
          <inkml:trace contextRef="#ctx0" brushRef="#br0" timeOffset="31687.8124">10956 5100 12642,'-52'-23'4644,"20"23"-129,-7 6 0,-5 8-1677,3 23-1806,-18-1-129,9 17-387,-9 2 0,8 15-258,-1 4-129,11 6 0,8 2-129,15 0 130,11-2-130,8-5 0,19-4 0,12-7 0,7-11 0,13-5 0,-1-10 0,6-6 0,-2-7 0,0-8 0,-3-8 0,0-7 0,-6-2 0,-3-14 0,-2-15 0,-6-6 0,-5-13 0,-3-11 0,-7-14 0,-8-12 0,-7-6 0,-5-1 0,-12-1 0,-13 2 0,-11 11 0,-10 11 0,-4 17 0,-7 15 0,4 21 0,-9 4 0,19 24-1162,-8 4-3740,11 12-258,7 3 129,13 4-516</inkml:trace>
          <inkml:trace contextRef="#ctx0" brushRef="#br0" timeOffset="32048.8331">11916 4727 16770,'23'-62'4386,"-23"62"258,0 0-258,-14 8-3225,-5 23-645,1 19-129,-7 8 0,-4 20-257,-4 11-130,1 22 0,-2 15 0,7 13 0,2 5 0,11 2 0,9-4 0,6-7 0,23-12 0,11-18 0,17-20 0,5-26 0,21 0-2065,-3-27-2579,-1-13-258,-6-10-129,-4-9-258</inkml:trace>
          <inkml:trace contextRef="#ctx0" brushRef="#br0" timeOffset="32732.8722">12366 5241 17286,'0'0'4644,"13"5"129,6 15-258,-4-1-3612,13 17-257,-1-6-646,6 8 0,-2-5 0,1-1 0,-2-7 0,-2-5 0,-1-11 0,-2-9 0,-2-2 0,-1-19 0,-3-4 0,-1-6 0,-2-4 0,-2 1 0,-3 2 0,-4 7 0,-2 4 0,-5 21 0,0 0 0,0 0 0,0 16 0,0 25 0,-5 14 0,-4 14 0,-2 17 0,-1 10 0,-2 3 0,-2 6 0,-2-2 0,-2-3 0,1-9 0,1-17 0,5-8 0,-3-21 0,13-4 0,3-41-1678,0 0-2966,0 0-258,11-20 129,6-17-258</inkml:trace>
          <inkml:trace contextRef="#ctx0" brushRef="#br0" timeOffset="32941.8841">13316 5529 17673,'71'-23'4773,"-24"19"0,-3 1-129,13 3-3870,-7 0-644,10 5-130,-8-3 0,-2 2 0,-6-3 0,-12-4-388,11-4-4127,-20-9-258,-3 0-129,-12-8-258</inkml:trace>
          <inkml:trace contextRef="#ctx0" brushRef="#br0" timeOffset="33168.897">13691 5385 15867,'-33'37'4644,"22"-17"258,6 10-387,1-9-2838,4 28-774,0-5-644,0 11-259,0-1 0,0 1 0,0 0 0,0-9 0,9-3 0,-4-18-130,15 0-902,-20-25-903,43 0-2580,-13-20-258,4-10 129,1-11-258</inkml:trace>
          <inkml:trace contextRef="#ctx0" brushRef="#br0" timeOffset="33616.9226">13839 5040 16383,'-92'-30'4515,"35"30"258,-4 3-258,-12 10-3354,9 22-129,-10 1-644,10 15-388,-1 6 0,16 18 0,8 9 0,19 12 0,15 3 0,11 3 0,19 1 0,16-7 0,9-5 0,11-11 0,3-16 0,6-14 0,-2-11 0,-1-13 0,-2-10 0,-3-9 0,-7-7 0,-5-12 0,-3-13 0,-4-14 0,-4-18 0,-1-16 0,-4-18 0,-4-15 0,-5-8 0,-5-5 0,-9-1 0,-9 8 0,-9 15 0,-19 11 0,-11 22 0,-13 16 0,-5 18 0,-11 10 0,8 19 0,-9-3-259,28 11-4385,-7 11-387,14 9 129,5 1-129</inkml:trace>
          <inkml:trace contextRef="#ctx0" brushRef="#br0" timeOffset="34076.9491">14583 5168 17286,'131'-25'4644,"-67"14"258,0 6-258,-25-2-3612,15 7-773,-10 0-259,-1 9 0,-11 0 0,-4 7 0,-11 2 0,-5 6 0,-12 3 0,-2 9 0,-19 3 0,-8 5 0,-10 3 0,-7 4 0,-6-3 0,-1 4 0,1-6 0,4-5 0,9-2 0,11-5 0,8-6 0,15-3 0,7-5 0,19-4 0,13-2 0,9-2 0,6-4 0,8 0 0,2-4 0,-6-4 0,-1 2 0,-13-8 0,4 6-1549,-25-23-3224,-6 0-387,-12-12 0,-14 1-129</inkml:trace>
          <inkml:trace contextRef="#ctx0" brushRef="#br0" timeOffset="34272.9603">14695 5513 12513,'57'34'4644,"-8"-23"-387,14 5 129,4 0-1806,-3-13-1806,15 4-258,-10-7-387,-1-2-258,-4-6-645,-20-14-3225,1-12-387,-12-1 0,-11-15-387</inkml:trace>
          <inkml:trace contextRef="#ctx0" brushRef="#br0" timeOffset="34511.9739">15442 4723 17028,'53'13'4644,"-12"26"258,4-2-387,11 29-3483,-4 3-386,12 20-646,-9 6 0,0 18 0,-10 10 0,-11 7 0,-17 0 0,-17-2 0,-12-7 0,-31-13 0,-3-1 0,-22-34-4903,-1-18-257,-4-17 129,9-15-387</inkml:trace>
        </inkml:traceGroup>
        <inkml:traceGroup>
          <inkml:annotationXML>
            <emma:emma xmlns:emma="http://www.w3.org/2003/04/emma" version="1.0">
              <emma:interpretation id="{AF4A9EFC-39B0-4CCA-8086-4931674573C5}" emma:medium="tactile" emma:mode="ink">
                <msink:context xmlns:msink="http://schemas.microsoft.com/ink/2010/main" type="inkWord" rotatedBoundingBox="18078,5939 18513,5916 18531,6251 18095,6274"/>
              </emma:interpretation>
              <emma:one-of disjunction-type="recognition" id="oneOf7">
                <emma:interpretation id="interp35" emma:lang="en-US" emma:confidence="1">
                  <emma:literal>=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IF</emma:literal>
                </emma:interpretation>
                <emma:interpretation id="interp38" emma:lang="en-US" emma:confidence="0">
                  <emma:literal>IT</emma:literal>
                </emma:interpretation>
                <emma:interpretation id="interp39" emma:lang="en-US" emma:confidence="0">
                  <emma:literal>IS</emma:literal>
                </emma:interpretation>
              </emma:one-of>
            </emma:emma>
          </inkml:annotationXML>
          <inkml:trace contextRef="#ctx0" brushRef="#br0" timeOffset="34925.9975">16422 5625 17415,'62'20'4644,"-23"-20"-129,9 5-387,-1-9-5160,8-1-2967,2 0-645,-4-6 129,-1 0-645</inkml:trace>
          <inkml:trace contextRef="#ctx0" brushRef="#br0" timeOffset="34751.9877">16411 5357 16641,'70'-27'4773,"-31"18"258,3 7-516,3-5-2838,6 7-1547,-4 0-130,1 0 0,-4 5 0,-21-5-4258,0 2-644,-23-2 129,0 0-516</inkml:trace>
        </inkml:traceGroup>
        <inkml:traceGroup>
          <inkml:annotationXML>
            <emma:emma xmlns:emma="http://www.w3.org/2003/04/emma" version="1.0">
              <emma:interpretation id="{747EDE72-FD1C-432F-92DF-1331DC7CA175}" emma:medium="tactile" emma:mode="ink">
                <msink:context xmlns:msink="http://schemas.microsoft.com/ink/2010/main" type="inkWord" rotatedBoundingBox="19257,5427 23981,5181 24060,6692 19336,6938"/>
              </emma:interpretation>
              <emma:one-of disjunction-type="recognition" id="oneOf8">
                <emma:interpretation id="interp40" emma:lang="en-US" emma:confidence="0">
                  <emma:literal>207402</emma:literal>
                </emma:interpretation>
                <emma:interpretation id="interp41" emma:lang="en-US" emma:confidence="0">
                  <emma:literal>207202</emma:literal>
                </emma:interpretation>
                <emma:interpretation id="interp42" emma:lang="en-US" emma:confidence="0">
                  <emma:literal>2017402</emma:literal>
                </emma:interpretation>
                <emma:interpretation id="interp43" emma:lang="en-US" emma:confidence="0">
                  <emma:literal>a-oyez</emma:literal>
                </emma:interpretation>
                <emma:interpretation id="interp44" emma:lang="en-US" emma:confidence="0">
                  <emma:literal>a-Quiroz</emma:literal>
                </emma:interpretation>
              </emma:one-of>
            </emma:emma>
          </inkml:annotationXML>
          <inkml:trace contextRef="#ctx0" brushRef="#br0" timeOffset="35825.049">17601 5115 15867,'0'-16'4902,"27"-8"0,-4 16-258,18 8-3483,-5-8-258,17 8-515,-5 0-388,5 9 0,-8 2 0,-1 5 0,-12 5 0,-10 6 0,-15 5 0,-7 4 0,-20-1 0,-7-1 0,-5 2 0,-3-6 0,1 0 0,0-12 0,11-4 0,2-9 0,21-5 0,-18 0 0,18 0 0,0-30 0,12 9-130,12-8 130,6-1-129,13-5 129,1-5 0,4 3 129,0-2-129,-3 7 0,-8 0 0,-9 5 0,-10 8 130,-18 19-130,2-16 0,-2 16 0,-25 7 0,2 11 0,2 5 0,1 9 0,4 5 0,5 8 0,10 3 0,2 3 0,15 1 0,9-2 0,5-4 0,-1-11-130,8 5-902,-14-23-2967,11-10-903,-5-7 258,-1-14-387,-5-9 0</inkml:trace>
          <inkml:trace contextRef="#ctx0" brushRef="#br0" timeOffset="36652.0963">18761 4816 12126,'-78'-50'4644,"39"43"-129,-1 7 129,8 23-2322,-12-2-1161,14 24-258,-9-1-129,10 15-258,1 1 0,8 12-129,8 1-128,8 3-259,4 2 0,20 4 0,8-5 0,11-1 0,6-10 0,10-11 0,2-10 0,7-15 0,-2-21 0,6-9 0,-2-15 0,-1-17 0,-4-12 0,-4-9 0,-6-13 0,-10-5 0,-7-11 0,-13-5 0,-10-2 0,-11 0 0,-14 3 0,-18 8 0,-13 9 0,-6 10 0,-4 20 0,-9 10 0,5 19 0,-3 4-130,17 17-1160,-6 3-2838,22 13-774,2 1 0,13 4-129,5 2-387</inkml:trace>
          <inkml:trace contextRef="#ctx0" brushRef="#br0" timeOffset="36021.0603">18453 5170 15867,'41'-23'5031,"-14"21"-258,8 2 0,-4 0-3612,20 9-387,-1-6-386,2 4-388,-3 1 0,-6-8 0,2 1-775,-19-6-1031,8-2-2709,-34 7-516,14-20 129,-14 20-387</inkml:trace>
          <inkml:trace contextRef="#ctx0" brushRef="#br0" timeOffset="36202.0706">18788 5104 12513,'-36'7'5031,"36"-7"-516,-9 30 516,9-30-2451,4 45-1161,-2-19-258,12 14-644,-5-1-517,1 0 0,1 2 0,-6-11 0,8 7-775,-13-37-1805,0 31-2193,0-31-129,0 0-129,0 0-129</inkml:trace>
          <inkml:trace contextRef="#ctx0" brushRef="#br0" timeOffset="37064.1199">19446 4926 14448,'62'32'4773,"-28"-11"-129,1 3-258,8 8-3225,-11-8-516,7 5-129,-8-8-387,1-3 0,-8-9 0,0-7-129,-8-2 129,-16 0-129,21-27 129,-14 6 0,-3-6 0,-1 4 129,-3 2 0,0 3 0,0 18 0,-2-16-129,2 16 1,-5 23-130,0 12 0,-1 19 0,-1 12 0,0 21 0,-4 11 0,1 10 0,-3 4 0,-1 2 0,0-2 0,-2-7 0,2-7 0,-4-25 0,11 0-904,-16-29-3869,14-14-129,9-30-129,0 0 0</inkml:trace>
          <inkml:trace contextRef="#ctx0" brushRef="#br0" timeOffset="37960.1712">20721 4686 14061,'-87'-9'4773,"39"21"-129,-2 8-129,6 25-3225,-15-5-258,15 19-258,-8 2-258,15 10 0,6 0-129,19 5-128,12-1-259,16 2 0,18-4 0,14-4 0,11-7 0,6-8 0,6-12 0,1-10 0,-7-14 0,-4-16 0,-8-8 0,-5-18 0,-5-19 0,-4-10 0,-7-13 0,-5-9 0,-9-9 0,-6-1 0,-8-4 0,-4 4 0,-15 3 0,-10 5 0,-8 15 0,-12 11 0,-3 15 0,-11 7 0,6 21-388,-13-7-1676,17 17-2709,-1 12-387,11 6 0,5 5-129</inkml:trace>
          <inkml:trace contextRef="#ctx0" brushRef="#br0" timeOffset="37322.1346">20410 5097 15351,'59'-30'5160,"-31"26"-258,11 4 0,-1-4-3612,11 4-516,-6 2-386,3 2-388,-1-2 0,-6-2 0,4 0-904,-22-6-3482,6-4-516,-13-8 0,-7 0-387</inkml:trace>
          <inkml:trace contextRef="#ctx0" brushRef="#br0" timeOffset="37527.1464">20718 4940 12771,'-29'29'5031,"22"-10"-387,5 3 387,2-3-2451,4 17-1548,-2-6-129,7 9-258,-4-3-515,4 1-130,-2-3 0,0-4 0,7 0-517,-14-30-1676,18 22-2580,-18-22-129,25 0-258,-25 0-258</inkml:trace>
          <inkml:trace contextRef="#ctx0" brushRef="#br0" timeOffset="38344.1928">21520 4752 15867,'103'-9'4902,"-50"9"129,-5 0-387,9 12-3483,-14-1-516,5 10-128,-14 1-517,-2 6 0,-11 2 0,-10 4 0,-11 2 0,-9 1 0,-19 0 0,-8 1 0,-7 3 0,-3-2 0,0-2 0,3-1 0,11-1 0,9-3 0,16 2 0,9-4 0,21-3 0,14-4 0,11-1 0,4-5 0,5-1 0,-8-7 0,7 7-1162,-14-16-3611,-8 0-258,-34 0 129,23-25-645</inkml:trace>
          <inkml:trace contextRef="#ctx0" brushRef="#br0" timeOffset="38486.2009">21767 5214 15996,'41'-2'4515,"18"6"-258,12-4-1806,20 0-6321,17 7-258,2-2-645,-12 6-129</inkml:trace>
        </inkml:traceGroup>
      </inkml:traceGroup>
    </inkml:traceGroup>
    <inkml:traceGroup>
      <inkml:annotationXML>
        <emma:emma xmlns:emma="http://www.w3.org/2003/04/emma" version="1.0">
          <emma:interpretation id="{C12C5D84-33A5-4F35-8D15-9FF230D58153}" emma:medium="tactile" emma:mode="ink">
            <msink:context xmlns:msink="http://schemas.microsoft.com/ink/2010/main" type="paragraph" rotatedBoundingBox="2210,7984 24328,6884 24406,8464 2288,95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58C0E9B-FE06-4F84-848F-0863D972DBDE}" emma:medium="tactile" emma:mode="ink">
              <msink:context xmlns:msink="http://schemas.microsoft.com/ink/2010/main" type="line" rotatedBoundingBox="2210,7984 24328,6884 24406,8464 2288,9564"/>
            </emma:interpretation>
          </emma:emma>
        </inkml:annotationXML>
        <inkml:traceGroup>
          <inkml:annotationXML>
            <emma:emma xmlns:emma="http://www.w3.org/2003/04/emma" version="1.0">
              <emma:interpretation id="{C10273BD-201F-4ED6-A58B-4A8DA3B9EDD8}" emma:medium="tactile" emma:mode="ink">
                <msink:context xmlns:msink="http://schemas.microsoft.com/ink/2010/main" type="inkWord" rotatedBoundingBox="2210,7984 12697,7463 12776,9043 2288,9564"/>
              </emma:interpretation>
              <emma:one-of disjunction-type="recognition" id="oneOf9">
                <emma:interpretation id="interp45" emma:lang="en-US" emma:confidence="0">
                  <emma:literal>(2.0×0.02=20</emma:literal>
                </emma:interpretation>
                <emma:interpretation id="interp46" emma:lang="en-US" emma:confidence="0">
                  <emma:literal>(20×0.02=20</emma:literal>
                </emma:interpretation>
                <emma:interpretation id="interp47" emma:lang="en-US" emma:confidence="0">
                  <emma:literal>(2.0×0.02=250</emma:literal>
                </emma:interpretation>
                <emma:interpretation id="interp48" emma:lang="en-US" emma:confidence="0">
                  <emma:literal>(20×0.02=280</emma:literal>
                </emma:interpretation>
                <emma:interpretation id="interp49" emma:lang="en-US" emma:confidence="0">
                  <emma:literal>(2.0×0.02=280</emma:literal>
                </emma:interpretation>
              </emma:one-of>
            </emma:emma>
          </inkml:annotationXML>
          <inkml:trace contextRef="#ctx0" brushRef="#br0" timeOffset="41855.394">4237 7295 13287,'32'-10'4644,"2"15"0,7 15 129,19 19-2967,-11-4-387,16 26-387,-8 8-258,4 24-386,-15 12-388,-7 12 0,-14 4 0,-14 4 0,-11-1 0,-18-7 0,-14-6 0,-18-22 0,7 1-1291,-21-33-3353,4-9-387,-2-17 258,6-12-516</inkml:trace>
          <inkml:trace contextRef="#ctx0" brushRef="#br0" timeOffset="42700.4423">5411 7587 11610,'-58'-30'4773,"22"26"-387,-3 4 387,-2 20-2064,-12-4-1290,15 23-387,-13 0-258,12 22-258,-6 1-129,13 13 1,4 3-388,12 9 0,8 0 0,8 0 0,18-1 0,11-8 0,8-5 0,11-9 0,4-12 0,6-10 0,1-13 0,3-8 0,-1-16 0,1-5 0,-7-12 0,-1-13 0,-8-10 0,-5-10 0,-7-10 0,-13-13 0,-7-12 0,-9-12 0,-5-8 0,-8-7 0,-12 1 0,-5 6 0,-7 8 0,-9 12 0,-3 19 0,-11 18 0,1 24 0,-8 8 0,16 25-3097,-11 6-1676,10 12-258,10 7-129,10 4-129</inkml:trace>
          <inkml:trace contextRef="#ctx0" brushRef="#br0" timeOffset="42212.4144">5164 8098 11997,'39'-11'4773,"-23"7"-387,-16 4 258,14-21-1032,-14 21-2967,0 0 0,0 0-258,0 0 0,0 0-129,0 0 0,0 0-129,0 0 0,0 0 129,0 0-129,0 0-129,0 0-129,-5-19-387,5 19-387,0 0-2193,-20-15-1548,20 15 0,0 0-516,-8-23 0</inkml:trace>
          <inkml:trace contextRef="#ctx0" brushRef="#br0" timeOffset="43120.4663">6212 7747 16770,'67'-21'4644,"-29"10"258,4 4-387,-13-2-3483,17 9-387,-7 0-386,2 2-259,-11 10 0,-3 10 0,-15 3 0,-12 10 0,-3 6 0,-20 4 0,-9 6 0,-9 6 0,-4 0 0,-4-4 0,2 1 0,6-6 0,9-5 0,13-6 0,10-3 0,9-6 0,11-5 0,15-3 0,8-4 0,11-4 0,1-3 0,4-5 0,-1-4 0,-11-4 0,12 1-3355,-27-13-1418,-7-2-129,-16-5-258,-2 0-129</inkml:trace>
          <inkml:trace contextRef="#ctx0" brushRef="#br0" timeOffset="43293.4762">6244 8080 13416,'-4'-18'4644,"13"16"-387,18 1 258,14-7-2322,16 8-1935,10 0-387,4-3-1290,15-2-2709,-3 1-258,1-5-129,1 2-387</inkml:trace>
          <inkml:trace contextRef="#ctx0" brushRef="#br0" timeOffset="43644.4963">7439 8146 14448,'30'28'4515,"-1"-21"-387,12 2-129,10-5-3870,12-4-3225,4 0-774,-3-9-387,6-4-387,-1-12-387</inkml:trace>
          <inkml:trace contextRef="#ctx0" brushRef="#br0" timeOffset="43489.4874">7528 7843 17802,'68'-14'4902,"-24"11"0,2-5-258,8 8-4127,-6-5-517,2 3 0,-6 2 0,-16-5-904,6 5-3740,-34 0-129,0 0-129,-35 12-258</inkml:trace>
          <inkml:trace contextRef="#ctx0" brushRef="#br0" timeOffset="39612.2653">1222 7776 14964,'11'-39'4773,"7"23"-258,3 5 129,4-10-2838,11 21-903,-3-2-258,10 2-128,-7 5-517,1 9 0,-5 2 0,-5 6 0,-10 4 0,-11 5 0,-6 4 0,-9 3 0,-9 4 0,-10-4 0,3 3-388,-9-13-257,9 4-129,-3-14 0,10-2 129,0-14 0,18-2 258,0 0 258,0-18 258,9-2 129,10-10 129,13 0 129,0-13 0,18 2 0,-3-10 0,6 6-129,-3-7-129,0 10 129,-11 3 0,-4 7-257,-13 5-130,-14 11 0,-8 16 0,-12-5 0,-13 10 0,-3 15 0,-4 6 0,-2 10 0,2 8 0,5 6 0,6 7 0,5 3 0,9 5 0,7 0 0,3-1 0,13 0 0,6-7 0,8-3 0,2-8 0,3-9 0,8-1-259,-11-22-1676,11 2-2451,-6-9-516,1-5 387,-6-4-645</inkml:trace>
          <inkml:trace contextRef="#ctx0" brushRef="#br0" timeOffset="40121.2944">2556 7858 12900,'0'0'4773,"22"0"-387,-22 0 258,9 23-2322,-9-23-1032,3 16-258,-3-16-258,0 17-128,0-17-646,0 0 0,0 0 0,-9 0 0,9 0 0,-9-8 0,9 8 0,-3-29 0,3 29 0,0-27 0,0 27 0,0-23 0,0 23 0,0 0 0,0 0 0,0-21 0,0 21-1162,0 12-3482,0-12-387,0 0 129,-4 20-258</inkml:trace>
          <inkml:trace contextRef="#ctx0" brushRef="#br0" timeOffset="40648.3249">2647 7553 15351,'-36'-37'4773,"13"26"-258,-2 2-258,6 9-2967,-15 8-387,7 13-258,-8 6-129,6 14-129,-1 7-257,7 14-130,2 7 0,6 9 0,8 2 0,7 4 0,6-4 0,15-2 0,4-8 0,10-10 0,3-12 0,6-10 0,1-12 0,3-10 0,-2-10 0,2-6 0,-3-6 0,-3-11 0,-3-7 0,-1-8 0,-6-9 0,-6-10 0,-4-17 0,-8-8 0,-7-11 0,-7-4 0,0-2 0,-16 4 0,-7 8 0,-5 10 0,-8 17 0,-3 17 0,0 12 0,-2 12 0,3 13 0,3 0 0,5 15 0,3 4 0,11 13 0,-5-7-2194,15 13-2708,4 1-129,2 2 0,11 3-258</inkml:trace>
          <inkml:trace contextRef="#ctx0" brushRef="#br0" timeOffset="41076.3494">3230 7779 15093,'31'-12'4902,"-13"12"0,-1 2-387,3 19-2580,-20-21-1161,43 41-128,-20-16-646,5 5 0,-1 0 0,0-3 0,1-6 0,4-12 0,0-7 0,0-7 0,0-17 0,-2-6 0,-5-8 0,-3-1 0,-10-2 0,-1 10 0,-10 1 0,1 10 0,-2 18 0,0 0 0,0 0 0,-10 28 0,6 13 0,0 13 0,1 8 0,-2 13 0,-4 8 0,-4 5 0,-1 0 0,-9-2 0,-2-1 0,-12-15 0,6 10-259,-15-25-4514,-7-9-387,-13-14 258,-5-12-645</inkml:trace>
          <inkml:trace contextRef="#ctx0" brushRef="#br0" timeOffset="41475.3722">696 7379 15867,'16'-20'4515,"-16"20"0,0 0-129,-47 20-3483,26 25-516,-6 10 129,6 23-129,-2 18 0,16 14 0,5 9-129,13 6 1,24-1-259,24-3 0,21-5 0,20-16 0,21-11 0,19-18-388,31-5-386,16-27-2451,28-11-1419,11-10 0,7-14-258,16-4-129</inkml:trace>
          <inkml:trace contextRef="#ctx0" brushRef="#br0" timeOffset="44472.5436">9440 7393 17028,'38'-32'4515,"-19"27"387,4 1-516,9 4-3612,-3 4-258,6 7 0,-1 1-386,-2 8-130,-5 1 0,-9 6 0,-8-1 0,-10 5 0,-2 1 0,-19-6-259,0 10-386,-9-15-258,6 11-258,-8-19 0,16 10 0,-7-18 129,23-5 129,-19 9 387,19-9 258,0 0 387,0-12 516,18 3 258,-8-16 129,20 9 0,-8-13 0,17 4-129,-7-8-258,11 2 0,-10-4-387,3 6 258,-9 3-387,-4 3 1,-9 5-130,-14 18 0,0 0 0,0 0 0,0 0 0,-18 9 0,2 8 0,2 10 0,2 3 0,1 8 0,9 1 0,2 5 0,9 4 0,5-1 0,13 4 0,-2-13-904,21 17-1547,-7-27-2064,4-1-387,-2-15 0,3-5-258</inkml:trace>
          <inkml:trace contextRef="#ctx0" brushRef="#br0" timeOffset="44706.557">10550 7560 17544,'45'-23'5031,"-24"18"0,-21 5-129,25-9-4643,-25 9-259,0 0 0,0 0 0,0 0 0,0 0 0,0 0 0,0 0 0,0 0-2194,0 0-2708,0 0-129,0 0-258,0 0 129</inkml:trace>
          <inkml:trace contextRef="#ctx0" brushRef="#br0" timeOffset="45200.5853">10794 7237 12384,'-29'-68'4386,"4"40"-129,-5 6 129,-4 17-2451,-12-4-774,11 16-258,-12 9-129,8 18-258,-5 3-129,5 15-129,1 3 129,5 9-129,2 4 129,8 3-258,9 2 0,10 2 1,4-3-130,20 0 0,7-7 0,10-4 0,6-13 0,6-7 0,1-14 0,7-10 0,-2-15 0,0-2 0,1-21 0,-3-13 0,-1-10 0,1-12 0,-3-8 0,-6-12 0,-8-6 0,-10-5 0,-17 1 0,-9 5 0,-19 6 0,-20 9 0,-8 13 0,-11 12 0,3 19 0,-15 1-1162,19 21-3611,3 4-387,12 15 258,8 4-516</inkml:trace>
        </inkml:traceGroup>
        <inkml:traceGroup>
          <inkml:annotationXML>
            <emma:emma xmlns:emma="http://www.w3.org/2003/04/emma" version="1.0">
              <emma:interpretation id="{91F49E98-9C4F-453D-BF1E-48F289CCEC7E}" emma:medium="tactile" emma:mode="ink">
                <msink:context xmlns:msink="http://schemas.microsoft.com/ink/2010/main" type="inkWord" rotatedBoundingBox="13674,7512 24332,6982 24402,8386 13744,8916"/>
              </emma:interpretation>
              <emma:one-of disjunction-type="recognition" id="oneOf10">
                <emma:interpretation id="interp50" emma:lang="en-US" emma:confidence="0">
                  <emma:literal>(7-02)=207.02</emma:literal>
                </emma:interpretation>
                <emma:interpretation id="interp51" emma:lang="en-US" emma:confidence="0">
                  <emma:literal>(7-0)=207.02</emma:literal>
                </emma:interpretation>
                <emma:interpretation id="interp52" emma:lang="en-US" emma:confidence="0">
                  <emma:literal>(7-05)=20-70?</emma:literal>
                </emma:interpretation>
                <emma:interpretation id="interp53" emma:lang="en-US" emma:confidence="0">
                  <emma:literal>(7.03=207.02</emma:literal>
                </emma:interpretation>
                <emma:interpretation id="interp54" emma:lang="en-US" emma:confidence="0">
                  <emma:literal>(1-05)=20-70?</emma:literal>
                </emma:interpretation>
              </emma:one-of>
            </emma:emma>
          </inkml:annotationXML>
          <inkml:trace contextRef="#ctx0" brushRef="#br0" timeOffset="48776.7898">17822 7007 17415,'39'-18'4773,"-12"17"129,5 2-258,-7 7-3741,12 15-773,-5-2-130,-2 9 0,-7 2 0,-5 0 0,-13 2 0,-5-5 0,-16-1 0,-16-5 0,-3-1 0,-8-6 0,2-2-130,0-5-386,9 0 129,0-6 0,14-1 129,18-2 0,0 0 129,2-14 129,21-2 0,13-6 129,5-6 129,9-4-129,-1-6 258,5 5-258,-8-6 258,-3 7-258,-9-2 129,-10 11 1,-9-1-259,-15 24 0,10-23 0,-10 23 0,0 0 0,-14 18 0,3 5 0,1 9 0,-1 7 0,0 8 0,6 4 0,3 3 0,2-1 0,7-3 0,9-2 0,2-7 0,7-2-388,-3-20-1160,15 3-2967,-10-15-387,3-7 129,-5 0-258</inkml:trace>
          <inkml:trace contextRef="#ctx0" brushRef="#br0" timeOffset="49496.831">19003 6726 12642,'-52'-42'4644,"22"26"-129,-2 7 0,-11-2-2322,15 23-774,-18 8-387,10 17-387,-5 6-258,6 16-129,1 7-129,5 5 129,4 3-128,13-1-130,8-3 0,8-1 0,16-8 0,10-6 0,9-7 0,11-7 0,3-9 0,8-6 0,3-10 0,1-7 0,-1-9 0,-1-7 0,-8-16 0,-5-7 0,-8-11 0,-8-11 0,-11-10 0,-12-13 0,-11-12 0,-2-5 0,-17-1 0,-10 2 0,-8 10 0,-8 11 0,-1 17 0,-9 19 0,2 25 0,-8 13 0,6 28 0,-6 5-130,13 22-1160,-7-11-1419,14 11-2064,9-4 129,13-6-258,12-6-129</inkml:trace>
          <inkml:trace contextRef="#ctx0" brushRef="#br0" timeOffset="48996.8024">18814 7039 15867,'18'-5'4902,"12"7"0,-30-2-258,29 30-3096,-29-30-644,21 18-904,-21-18 0,0 0 0,16 19 0,-16-19 0,0 0-1162,-12 6-3482,12-6-258,-22 0 0,22 0-258</inkml:trace>
          <inkml:trace contextRef="#ctx0" brushRef="#br0" timeOffset="49940.8564">19615 6828 15609,'35'30'4644,"-17"-5"129,2-6-387,8 24-3225,-8-15-258,12 13-258,-9-9-258,5-1-258,-4-5-129,2-8 0,3-5-258,-1-12 129,2-1 0,-1-9 0,-1-5 129,-1-7 0,0-4 0,-8 2 129,-5 0 0,-6 3 0,-8 20 0,1-21 0,-1 21 1,-3 12-130,-6 17 0,0 13 0,-3 10 0,-4 10 0,-4 9 0,-1 8 0,-4-1 0,-2 2 0,-1-5 0,-1-6 0,4-1 0,-1-22-775,13 13-1805,-5-31-2064,6-10-258,12-18 0,0 0-387</inkml:trace>
          <inkml:trace contextRef="#ctx0" brushRef="#br0" timeOffset="50655.8972">20896 6605 14061,'-70'-42'4644,"29"33"-258,-3 9 129,6 17-3225,-13 7-387,10 22-129,-5 7-258,8 17-129,5 6-258,11 11 129,10 2-129,12 4 0,9-3 0,19-1 129,11-7-129,13-5 1,7-13-130,13-9 0,5-14 0,8-13 0,1-15 0,-3-13 0,-8-11 0,-4-17 0,-12-13 0,-9-13 0,-18-10 0,-11-11 0,-14-5 0,-7-7 0,-5 2 0,-18 0 0,-8 8 0,-11 8 0,-3 15 0,-10 12 0,5 22 0,-14 2-1291,20 18-3482,-8 13-129,10 12 0,8 1-258</inkml:trace>
          <inkml:trace contextRef="#ctx0" brushRef="#br0" timeOffset="50168.8695">20773 7061 14964,'5'-23'4902,"-5"23"-129,0 0-387,0 0-3354,0 0-387,16 10-129,-16-10-387,14 16-258,-14-16-516,16 20-1419,-16-20-2451,0 0 0,0 0-387,0 0-129</inkml:trace>
          <inkml:trace contextRef="#ctx0" brushRef="#br0" timeOffset="51043.9195">21940 6922 17415,'106'-23'4902,"-59"17"258,-12-2-387,8 8-4256,-9 0-517,5 3 0,-14 2 0,-2 8 0,-12 6 0,-11 6 0,-6 7 0,-17 2 0,-12 7 0,-10 2 0,-7 7 0,-3-4 0,4 0 0,4-3 0,12-4 0,10-5 0,14-2 0,10-6 0,6-6 0,22 0 0,8-6 0,8-4 0,0 1 0,-4-7 0,3 1 0,-17-10-2194,7-1-2579,-16-8-258,-16 14 0,9-37-516</inkml:trace>
          <inkml:trace contextRef="#ctx0" brushRef="#br0" timeOffset="51203.9286">22041 7224 14964,'0'0'4773,"29"13"-129,15-6-258,36 5-3096,11-3-1419,14-3-3870,7-5-516,-4-1-129,-12-1-387</inkml:trace>
          <inkml:trace contextRef="#ctx0" brushRef="#br0" timeOffset="45608.6086">12384 7023 14835,'-35'-39'4386,"13"32"-258,3 7 0,1 23-3096,-16 4-387,6 17 0,-13 4-387,5 16 129,-3 4 0,9 10 0,1 2-129,17 7 0,8 2 0,11 0-258,22 2 129,13-6 0,12-3-258,5-14 0,6-6-387,-8-25-387,13-8-3225,-17-20-516,-7-9 129,-10-20-387</inkml:trace>
          <inkml:trace contextRef="#ctx0" brushRef="#br0" timeOffset="46003.6308">12708 7301 12642,'5'-16'4644,"-5"16"-129,23 16 0,-8 14-1419,-5-7-2193,10 11-129,-6-7-129,2 5-516,-5-6 129,-1-3-387,1-3 129,-11-20-258,20 16 0,-20-16 129,24-2 0,-24 2 258,31-35-129,-17 15 258,-3-3 0,-1 5 129,-6-1-258,-4 19 259,5-20-388,-5 20 0,0 16 0,0 16 0,0 11 0,-3 14 0,-4 12 0,-2 16 0,-4 6 0,-3-2 0,2 4 0,-7-20-517,13 7-2063,-9-25-2064,1-13 0,1-18-387,15-24 0</inkml:trace>
          <inkml:trace contextRef="#ctx0" brushRef="#br0" timeOffset="46305.6485">13715 7397 17415,'41'3'4773,"-41"-3"0,28 6-129,-28-6-3741,0 0-644,0 0-259,0 0 0,0 0 0,0 0-130,0 0-1418,-18 0-2967,18 0-258,-16-13-129,16 13 0</inkml:trace>
          <inkml:trace contextRef="#ctx0" brushRef="#br0" timeOffset="46791.6763">13731 7052 13545,'-64'-25'4386,"26"23"-129,-6 2 129,-13 11-2709,14 23-774,-12-2-129,12 16-258,-5 1-129,14 10-129,2 2 129,15 4-129,10 1 0,8 4-129,19-3 129,14 1-129,8-4 130,14-5-259,4-10 0,9-10 0,3-17 0,4-12 0,-5-10 0,0-21 0,-3-14 0,-2-12 0,-8-11 0,-2-8 0,-12-7 0,-7-9 0,-13-3 0,-16-3 0,-8 1 0,-17 4 0,-15 4 0,-11 14 0,-9 11 0,-6 12 0,-3 17 0,-6 10 0,4 15 0,-2 8 0,11 20-646,-13-8-2708,22 15-1419,6 1-129,14 1 0,16 2-129</inkml:trace>
          <inkml:trace contextRef="#ctx0" brushRef="#br0" timeOffset="47211.7002">14417 7114 12771,'91'-14'4902,"-38"10"-258,1-1 129,4 5-1290,-6 0-2580,14 0-129,-9-4-257,-2 4-517,-11 0 0,-6 0 0,-13 4 0,-6 12 0,-15 3 0,-4 8 0,-15 5 0,-6 6 0,-7 4 0,-4 3 0,-6 1 0,3-3 0,1-2 0,4-4 0,5-3 0,7-4 0,9-2 0,9-3 0,4-2 0,17-3 0,7-2 0,10-6 0,3 1 0,0-12 0,5 3 0,-19-16-1807,1-3-2966,-14-13-258,-5 1 0,-9-8-258</inkml:trace>
          <inkml:trace contextRef="#ctx0" brushRef="#br0" timeOffset="47416.712">14613 7358 13674,'0'0'4386,"0"0"0,41 0-129,7 12-2580,3-12-1032,19 5-129,-6-5-129,5 2-258,-7-2-129,-5-3-387,-1-3-903,-21-10-2967,-5-9 129,-8-3-516,-12-9 129</inkml:trace>
          <inkml:trace contextRef="#ctx0" brushRef="#br0" timeOffset="47643.7246">15193 6737 15351,'34'2'4644,"-6"30"0,8 10-258,15 22-3225,-3 0-258,14 22-129,-6 1 0,1 9-644,-17-2-130,-9 8 0,-21-3 0,-15 5 0,-27-1 0,-25-11 0,-7 8-1033,-21-22-3611,-4-10-258,-4-13 0,10-13-387</inkml:trace>
          <inkml:trace contextRef="#ctx0" brushRef="#br0" timeOffset="48057.7486">16351 7235 14964,'51'-16'4902,"-19"11"-129,4 5-258,1-9-2709,13 9-1032,-5 2-129,10-1-387,0 1-128,-5-2-389,-1 5-515,-22-6-1161,-6 1-2580,-21 0-258,0 0 0,-17 17-258</inkml:trace>
          <inkml:trace contextRef="#ctx0" brushRef="#br0" timeOffset="48236.759">16379 7413 15738,'-19'16'4644,"45"-7"0,13-6-258,18 6-3354,11-7-516,24 2-258,8 1-516,0-5-1032,10 0-2967,-5-2-258,-5-7 0,-8 0-516</inkml:trace>
        </inkml:traceGroup>
      </inkml:traceGroup>
    </inkml:traceGroup>
    <inkml:traceGroup>
      <inkml:annotationXML>
        <emma:emma xmlns:emma="http://www.w3.org/2003/04/emma" version="1.0">
          <emma:interpretation id="{7967B19F-05DE-4CCD-8C01-800D033BA69F}" emma:medium="tactile" emma:mode="ink">
            <msink:context xmlns:msink="http://schemas.microsoft.com/ink/2010/main" type="paragraph" rotatedBoundingBox="843,10975 7690,10892 7703,11979 857,120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DDEB34-D1CB-4236-98CB-B6CC0FB09086}" emma:medium="tactile" emma:mode="ink">
              <msink:context xmlns:msink="http://schemas.microsoft.com/ink/2010/main" type="line" rotatedBoundingBox="843,10975 7690,10892 7703,11979 857,12063"/>
            </emma:interpretation>
          </emma:emma>
        </inkml:annotationXML>
        <inkml:traceGroup>
          <inkml:annotationXML>
            <emma:emma xmlns:emma="http://www.w3.org/2003/04/emma" version="1.0">
              <emma:interpretation id="{9B4CCE4D-734B-45A7-BD6D-4469AC36702A}" emma:medium="tactile" emma:mode="ink">
                <msink:context xmlns:msink="http://schemas.microsoft.com/ink/2010/main" type="inkWord" rotatedBoundingBox="843,10975 7690,10892 7703,11979 857,12063"/>
              </emma:interpretation>
              <emma:one-of disjunction-type="recognition" id="oneOf11">
                <emma:interpretation id="interp55" emma:lang="en-US" emma:confidence="0">
                  <emma:literal>Pita-oyez</emma:literal>
                </emma:interpretation>
                <emma:interpretation id="interp56" emma:lang="en-US" emma:confidence="0">
                  <emma:literal>PE-NE-oyez</emma:literal>
                </emma:interpretation>
                <emma:interpretation id="interp57" emma:lang="en-US" emma:confidence="0">
                  <emma:literal>PE-a-oyez</emma:literal>
                </emma:interpretation>
                <emma:interpretation id="interp58" emma:lang="en-US" emma:confidence="0">
                  <emma:literal>Pie-a-oyez</emma:literal>
                </emma:interpretation>
                <emma:interpretation id="interp59" emma:lang="en-US" emma:confidence="0">
                  <emma:literal>PE-NE-Oyaizu</emma:literal>
                </emma:interpretation>
              </emma:one-of>
            </emma:emma>
          </inkml:annotationXML>
          <inkml:trace contextRef="#ctx0" brushRef="#br0" timeOffset="53196.0426">1285 10560 12384,'0'-16'4644,"14"0"-258,2 8 129,12 8-2451,-12-16-645,18 15-387,-9-10-258,12 11-258,-6-2-129,4 2 0,-5 4-258,2 12 1,-5-2-130,-4 7 0,-5 2 0,-7 4 0,-8 5 0,-3 2 0,-12 3 0,-11-5-130,-4 2 1,-7-5-516,0 1 129,-3-11-129,7 1-129,-1-11 258,12 0 0,1-7 129,18-2-129,-18 1 387,18-1 258,0 0 0,11-19 258,9 5 129,1-6-129,11-1 129,4-11-129,6 3 129,3-8-387,3 3 387,-7 0-387,-4 2 129,-7 2 0,-5 7 0,-11 3 0,-14 20-128,2-19-130,-2 19 0,-16 0 0,0 1 0,0 14 0,-2 2-130,2 8 1,2 6 129,3 4 129,4 3-387,7 6 387,2-1-129,14-1-129,9 1 129,7-2 0,5-5-129,6-3-258,0-10 0,7 8-1032,-13-17-2967,-2-5-387,-10-6 0,-9-3-387</inkml:trace>
          <inkml:trace contextRef="#ctx0" brushRef="#br0" timeOffset="55816.1925">2677 10540 11610,'-17'-48'4257,"4"25"0,-8-6 0,-11-3-2064,9 20-774,-15-9-516,4 19-129,-8 2-258,3 9-129,-6 12-129,8 13-129,1 5 129,8 9-129,6 4 129,10 3-387,8 2 387,4 1-387,15-1 129,10 0-129,5-3 129,5-3-129,4-5-129,4-6 387,0-8-258,0-8 258,-1-8 129,3-10 0,-4-6 0,1-16 129,-3-14 1,1-8-388,-7-12 0,-1-7 0,-10-8 0,-4-7 0,-13 0 0,-5 0 0,-14 3 0,-17 3 0,-8 11 0,-16 3 0,0 22 0,-22-2-646,8 22-4127,-7 10-387,4 5 129,7 18-258</inkml:trace>
          <inkml:trace contextRef="#ctx0" brushRef="#br0" timeOffset="54076.0929">2272 10787 13416,'0'0'4773,"0"0"-129,12-7 129,6 7-2580,-18 0-1032,52 0-387,-19 0-129,14 0-257,-3 2-388,6 1 0,-4-1 0,-1 2 0,-4-2 0,-9-2 0,1 0-775,-33 0-1934,29-13-1935,-29 13-129,9-23-129,-9 23-129</inkml:trace>
          <inkml:trace contextRef="#ctx0" brushRef="#br0" timeOffset="54307.1062">2533 10627 16512,'0'0'4773,"-16"-3"0,16 3-129,0 0-3354,-3 19-515,-1-3-775,4 9 0,0 4 0,0 6 0,0 2 0,0 4 0,0 2 0,0-7 0,7 13-1678,-7-13-2966,4-4-645,1-5 516,4-4-645</inkml:trace>
          <inkml:trace contextRef="#ctx0" brushRef="#br0" timeOffset="54751.1315">3255 10471 16641,'20'-16'4773,"-20"16"129,12 14-129,-12-14-3612,16 44-644,-5-19-517,10 14 0,-3-5 0,7 4 0,2-6 0,1-2 0,3-4 0,2-8 0,1-7 0,3-11 0,1-2 0,-3-16 0,-3-7 0,-5-3 0,-6-6 0,-5 2 0,-7 5 0,-3 4 0,-6 23 0,-2-17 0,2 17 0,-25 21 0,11 11 0,-2 9 0,3 7 0,-1 9 0,0 2 0,1-1 0,6 3 0,-2-10 0,6 6 0,-17-23-2968,6 3-1805,-6-10-258,1-6-129,-4-5-258</inkml:trace>
          <inkml:trace contextRef="#ctx0" brushRef="#br0" timeOffset="56995.2599">4643 10378 12126,'-41'-48'4644,"12"32"-258,-3 5 129,-5 11-1806,-11 2-1161,11 27-516,-13-6-258,9 19-129,-3 3-257,10 12-388,0 2 0,13 3 0,8-2 0,13 3 0,5-5 0,20-1 0,11-3 0,8-10 0,8-3 0,5-7 0,2-11 0,-1-7 0,-1-11 0,-3-5 0,-6-10 0,-4-12 0,-7-10 0,-5-7 0,-7-7 0,-7-9 0,-9-8 0,-9-4 0,-7-4 0,-16 1 0,-11 1 0,-9 8 0,-3 10 0,-11 6 0,7 28 0,-17 4-3226,19 13-1676,3 11-258,13 12-129</inkml:trace>
          <inkml:trace contextRef="#ctx0" brushRef="#br0" timeOffset="56548.2343">4424 10736 16641,'0'0'4515,"0"0"516,0 0-387,23 10-3225,-23-10-902,0 0-517,0 0 0,0 0 0,0 0 0,0 0 0,0 0 0,0 0 0,0 0 0,-10 0 0,10 0-775,0 0-3998,0 0-258,0 0 129,0 0-129</inkml:trace>
          <inkml:trace contextRef="#ctx0" brushRef="#br0" timeOffset="57412.2838">5180 10343 14577,'96'-9'4773,"-50"9"-129,1 1-129,-3 21-2064,-8-10-1548,10 17 1,-14-6-904,2 11 0,-15-2 0,-6 5 0,-13 2 0,-9 4 0,-16-2 0,-9 1 0,-7 3 0,-3-2 0,1-1 0,2-3 0,11-1 0,10-8 0,11-2 0,9-3 0,13-7 0,19-2 0,9-5 0,9-2 0,5-4 0,2-1 0,0-4 0,-6 0 0,3 0-130,-24-20-2450,-2 6-2064,-12-9-258,-9-4-258,-7-5 0</inkml:trace>
          <inkml:trace contextRef="#ctx0" brushRef="#br0" timeOffset="57577.2928">5415 10702 15093,'-62'-5'4515,"62"5"0,14 0-129,28 8-2580,15-8-1161,20 0-387,8 0-258,4-12-903,11 3-3096,-15 2-645,-17-4 387,-15 6-774</inkml:trace>
          <inkml:trace contextRef="#ctx0" brushRef="#br0" timeOffset="63472.6304">-683 10510 14190,'0'0'4644,"-10"9"-387,4 8 258,-6 3-3354,10 17-645,-5 1 387,7 15-516,-9-1 129,5 6-387,-1 1 129,1 3-129,1 1 0,3-8 0,0-4-258,-2-6 129,2-6-129,0-11-129,0-3 0,0-25-516,0 20-1161,0-20-2580,-5-16-129,-1-11-129,1-10-258</inkml:trace>
          <inkml:trace contextRef="#ctx0" brushRef="#br0" timeOffset="63807.6496">-766 10552 14061,'14'-81'4644,"2"47"-258,7 5 129,21 13-2967,-6-7-645,17 16-129,-2 0-258,10 9 0,-7 10-129,5 10-129,-11 2 1,-8 7-259,-13 1 0,-17 5 0,-12-3 0,-23 0 0,-12-6 0,-15-1 0,-11-6 0,-6-3 0,-1-9 0,2-7 0,9-2 0,6-4 0,6-8 0,10-6 0,12 5-388,1-3-386,22 16-258,-12-19-1677,12 19-1935,11 0-129,6 9 129,6 9-387</inkml:trace>
          <inkml:trace contextRef="#ctx0" brushRef="#br0" timeOffset="64099.6663">123 10878 13416,'16'0'5031,"-16"0"-258,0 11 129,0 12-1935,-7-5-2451,3 12 129,-5-4-128,4 12-517,-4-3 0,6 6 0,1-2 0,0 1 0,2-1 0,0-2 0,0 6 0,0-17-646,5 19-2450,-5-18-1806,2-4 0,-2-7-129,0-16-258</inkml:trace>
          <inkml:trace contextRef="#ctx0" brushRef="#br0" timeOffset="64356.681">479 10700 15738,'19'-7'4902,"-19"7"-129,29 0-129,-29 0-3354,42 2-516,-15 1-258,3 4-386,1-1-130,-10-4-517,11 10-1160,-32-12-2967,23 9 0,-23-9-258,0 0-387</inkml:trace>
          <inkml:trace contextRef="#ctx0" brushRef="#br0" timeOffset="64536.6909">438 10873 13416,'-18'12'4515,"9"11"129,9-23 129,29 20-2967,-5-18-1032,19 5-387,9 5-1419,14-10-3096,-1-2-516,7 0-129,-1 0-516</inkml:trace>
        </inkml:traceGroup>
      </inkml:traceGroup>
    </inkml:traceGroup>
    <inkml:traceGroup>
      <inkml:annotationXML>
        <emma:emma xmlns:emma="http://www.w3.org/2003/04/emma" version="1.0">
          <emma:interpretation id="{5848AE37-01EC-42D8-9170-AA22650B39E3}" emma:medium="tactile" emma:mode="ink">
            <msink:context xmlns:msink="http://schemas.microsoft.com/ink/2010/main" type="paragraph" rotatedBoundingBox="1560,12619 11434,12159 11509,13765 1634,142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6E2070-84C2-4ED5-96C1-AFDF9392B7AA}" emma:medium="tactile" emma:mode="ink">
              <msink:context xmlns:msink="http://schemas.microsoft.com/ink/2010/main" type="line" rotatedBoundingBox="1560,12619 11434,12159 11509,13765 1634,14225"/>
            </emma:interpretation>
          </emma:emma>
        </inkml:annotationXML>
        <inkml:traceGroup>
          <inkml:annotationXML>
            <emma:emma xmlns:emma="http://www.w3.org/2003/04/emma" version="1.0">
              <emma:interpretation id="{B2463880-A73E-4EE6-A6C6-A602389E6116}" emma:medium="tactile" emma:mode="ink">
                <msink:context xmlns:msink="http://schemas.microsoft.com/ink/2010/main" type="inkWord" rotatedBoundingBox="1566,12754 3057,12684 3103,13667 1612,13736"/>
              </emma:interpretation>
              <emma:one-of disjunction-type="recognition" id="oneOf12">
                <emma:interpretation id="interp60" emma:lang="en-US" emma:confidence="0">
                  <emma:literal>Pa</emma:literal>
                </emma:interpretation>
                <emma:interpretation id="interp61" emma:lang="en-US" emma:confidence="0">
                  <emma:literal>P.</emma:literal>
                </emma:interpretation>
                <emma:interpretation id="interp62" emma:lang="en-US" emma:confidence="0">
                  <emma:literal>PC</emma:literal>
                </emma:interpretation>
                <emma:interpretation id="interp63" emma:lang="en-US" emma:confidence="0">
                  <emma:literal>P2</emma:literal>
                </emma:interpretation>
                <emma:interpretation id="interp64" emma:lang="en-US" emma:confidence="0">
                  <emma:literal>P,</emma:literal>
                </emma:interpretation>
              </emma:one-of>
            </emma:emma>
          </inkml:annotationXML>
          <inkml:trace contextRef="#ctx0" brushRef="#br0" timeOffset="87780.0207">7 12301 12384,'2'-71'4644,"9"44"-258,5 8 129,-2-8-2709,29 20-774,-6-9 0,20 12-258,-5-5-129,8 9-129,-7 2-129,1 12-129,-12 2-129,-4 8 130,-13 0-259,-9 8 0,-16-1 0,-4 2 0,-21 3 0,-12 0 0,-8-4 0,-10 0 0,-3-2 0,-6-9 0,1-3 0,5-13 0,8-1 0,2-4 0,12-2-388,4-14-386,16 16-903,-10-19-2064,26 19-1032,0 0 0,0 0-258,0 0-516</inkml:trace>
          <inkml:trace contextRef="#ctx0" brushRef="#br0" timeOffset="87428.0006">-66 12438 8127,'24'-62'4773,"-17"37"0,-2 0-258,-5 25-774,0-41-1677,0 41-774,5-23-387,-5 23-258,0 0-258,0 0 0,0 0-129,0 0-129,6 19 0,-3 15 129,-3 9-129,6 10 0,-3 10 1,4 8-130,-3 2 0,1 1 0,-3-4 0,0-6 0,-2-7 0,0-4 0,0-8 0,0-6 0,1-7 0,-1-9 0,2-4 0,-2-19 0,6 22 0,-6-22 0,0 0-646,0 0-773,0 0-2193,-8-25-1419,-2 5 387,-1-8-516,0-6-258</inkml:trace>
          <inkml:trace contextRef="#ctx0" brushRef="#br0" timeOffset="88272.0487">763 12772 13287,'-9'-30'4644,"9"30"-258,0-28 258,0 12-3483,22 10-516,-3-4-129,10 10-258,-1 0 0,4 1 0,-3 12-258,-3 7 258,-4 3-129,-10 5 0,-12 4 0,-2 4 0,-21-1 0,-5 1 0,-8-6 0,1-1 0,-4-5-129,5-4 129,5-4-129,10-7-129,19-9 129,-16 12 0,16-12 129,12 7 0,15-5 0,12 2 0,11-2 0,10-1 129,11 3-387,4-4-387,18-2-3354,-13-3-1032,-4-4 258,-6-2-645,-5-7 129</inkml:trace>
        </inkml:traceGroup>
        <inkml:traceGroup>
          <inkml:annotationXML>
            <emma:emma xmlns:emma="http://www.w3.org/2003/04/emma" version="1.0">
              <emma:interpretation id="{8BE0753C-5B9A-49F3-BCA3-A661851CA045}" emma:medium="tactile" emma:mode="ink">
                <msink:context xmlns:msink="http://schemas.microsoft.com/ink/2010/main" type="inkWord" rotatedBoundingBox="3719,13185 4240,13161 4256,13490 3735,13514"/>
              </emma:interpretation>
              <emma:one-of disjunction-type="recognition" id="oneOf13">
                <emma:interpretation id="interp65" emma:lang="en-US" emma:confidence="1">
                  <emma:literal>Z</emma:literal>
                </emma:interpretation>
                <emma:interpretation id="interp66" emma:lang="en-US" emma:confidence="0">
                  <emma:literal>z</emma:literal>
                </emma:interpretation>
                <emma:interpretation id="interp67" emma:lang="en-US" emma:confidence="0">
                  <emma:literal>=</emma:literal>
                </emma:interpretation>
                <emma:interpretation id="interp68" emma:lang="en-US" emma:confidence="0">
                  <emma:literal>E</emma:literal>
                </emma:interpretation>
                <emma:interpretation id="interp6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88489.0613">2140 12564 12255,'69'-1'5031,"-28"4"-516,4 6 129,-4 18-1419,-6-13-2838,1 2-516,-2 7-774,-22-7-2838,-1 0-903,-11-16 0,-4 25-258,-15-14-516</inkml:trace>
          <inkml:trace contextRef="#ctx0" brushRef="#br0" timeOffset="88671.0717">2096 12801 11352,'-25'7'4644,"14"14"-258,11-21 0,36 27-2838,-13-25-258,23 10-516,-5-8-387,12-1-387,6 3-645,-7-6-2838,3-4-903,2-3-129,-8-5-129,3-1-774</inkml:trace>
        </inkml:traceGroup>
        <inkml:traceGroup>
          <inkml:annotationXML>
            <emma:emma xmlns:emma="http://www.w3.org/2003/04/emma" version="1.0">
              <emma:interpretation id="{3A6D21C7-4EAE-4618-B246-6A80B60EF3C7}" emma:medium="tactile" emma:mode="ink">
                <msink:context xmlns:msink="http://schemas.microsoft.com/ink/2010/main" type="inkWord" rotatedBoundingBox="6001,12412 11434,12159 11509,13765 6076,14018">
                  <msink:destinationLink direction="with" ref="{020F1691-F10A-4A78-97AD-EFE5837D0878}"/>
                </msink:context>
              </emma:interpretation>
              <emma:one-of disjunction-type="recognition" id="oneOf14">
                <emma:interpretation id="interp70" emma:lang="en-US" emma:confidence="0">
                  <emma:literal>2090 t</emma:literal>
                </emma:interpretation>
                <emma:interpretation id="interp71" emma:lang="en-US" emma:confidence="0">
                  <emma:literal>Koyo z</emma:literal>
                </emma:interpretation>
                <emma:interpretation id="interp72" emma:lang="en-US" emma:confidence="0">
                  <emma:literal>noy.0 z</emma:literal>
                </emma:interpretation>
                <emma:interpretation id="interp73" emma:lang="en-US" emma:confidence="0">
                  <emma:literal>209.0 t</emma:literal>
                </emma:interpretation>
                <emma:interpretation id="interp74" emma:lang="en-US" emma:confidence="0">
                  <emma:literal>coyo z</emma:literal>
                </emma:interpretation>
              </emma:one-of>
            </emma:emma>
          </inkml:annotationXML>
          <inkml:trace contextRef="#ctx0" brushRef="#br0" timeOffset="89564.1227">4355 12118 13287,'39'-14'4515,"-21"14"-258,3 0 387,7 16-3354,-28-16-387,43 37-258,-22-14-129,6 6-129,-7-1 0,-1 2-129,-6-1 0,-6-1-129,-7 1 0,-7-3-129,-11 3 129,-9-4-258,-1 1 0,-6-3-129,2-1 0,0-8 0,7 4-129,4-11 129,21-7 0,-22 5 0,22-5 0,0 0 258,25-21-129,5 1 258,8-6 0,13-3 0,6-8 0,11 1 129,-4-6 129,2 4-129,-8-3 0,-6 6 0,-13-1-129,-12 10 0,-13 2 0,-12 8 0,-2 16-129,-13-5-129,-6 7 129,-4 16 0,0 8-129,0 8 129,1 7-129,8 7 258,5 7-129,7 2 129,2 2-129,9 0 258,9-3-258,5 0 0,6-7-129,-3-9-387,13 0-1290,-3-16-2709,-2-10-129,1-7-387,1-7 129</inkml:trace>
          <inkml:trace contextRef="#ctx0" brushRef="#br0" timeOffset="90380.1694">5995 12038 10320,'0'-66'4515,"-4"32"129,-12 7-387,-7 8-1032,-11-6-1935,9 16-129,-12-2-516,5 11 0,-9 9 129,4 18-516,-6 5 129,4 11-129,0 7 0,3 10-128,4 8-130,9 10 0,7 4 0,14 1 0,4 3 0,23-4 0,7-6 0,12-8 0,8-11 0,7-15 0,-1-15 0,3-13 0,-2-14 0,-3-7 0,-2-21 0,-1-12 0,-7-17 0,1-7 0,-12-16 0,-3-5 0,-9-7 0,-12-5 0,-11 3 0,-5 2 0,-15 6 0,-10 8 0,-2 12 0,-9 11 0,2 16 0,-2 9 0,5 17 0,-8 4 0,21 13-4774,-9 17-386,7 13 129,5 3-516</inkml:trace>
          <inkml:trace contextRef="#ctx0" brushRef="#br0" timeOffset="89856.1394">5867 12299 12255,'25'20'5031,"-25"-20"-387,17 16 129,-17-16-1290,0 0-2451,4 21-387,-4-21-258,0 0 0,-9 0-257,9 0-130,0 0 0,0 0 0,-14-14 0,14 14 0,0 0 0,0-20 0,0 20-517,9-17-644,-9 17-3096,16-13-516,-16 13 0,0 0-387</inkml:trace>
          <inkml:trace contextRef="#ctx0" brushRef="#br0" timeOffset="90831.1952">6694 12020 15222,'64'48'4773,"-30"-14"-129,-2 3-258,10 9-3225,-11-5-516,8 4-258,-7-4-129,0-9-258,-2-6 0,-3-11 0,1-12 0,-5-5-129,0-19 129,-3-11 129,-2-9 0,-2 2 0,-4-5 258,-1 8-129,-4 4 0,-2 11-128,-5 5-130,0 16 0,0 8 0,0 21 0,-3 10 0,-4 16 0,-4 11 0,0 16 0,-5 10 0,-3 8 0,-6 3 0,-4 0 0,-4 0 0,-5-8 0,4-3 0,-8-26-388,17-7-4256,-7-15-387,10-12 129,5-17-387</inkml:trace>
          <inkml:trace contextRef="#ctx0" brushRef="#br0" timeOffset="91575.2377">7991 11952 14319,'-61'-33'4515,"22"25"-129,-2 8 129,-3 9-2967,-13 7-516,10 15-387,-10 2-129,11 12-258,-4 5 129,11 12 0,7 4-387,14 7 259,10 3-259,9 4 0,19-1 0,15-5 0,10-4 0,12-12 0,2-11 0,5-14 0,-2-13 0,-2-13 0,-1-7 0,-6-20 0,-5-15 0,-3-13 0,-2-16 0,-4-11 0,-6-12 0,0-7 0,-9-1 0,-4-2 0,-2 4 0,-13 11 0,-5 15 0,-7 10 0,-13 16 0,-13 11 0,-1 19 0,-25 11-3871,6 3-1160,-6 12-129,6 8-129</inkml:trace>
          <inkml:trace contextRef="#ctx0" brushRef="#br0" timeOffset="91104.2107">7832 12356 14061,'18'-2'4902,"9"2"-129,-27 0-129,16 9-2451,-16-9-1161,0 0-258,16 18-386,-16-18-388,0 0 0,0 0 0,0 0 0,0 0-388,-22-21-2708,22 21-1548,-14-22-387,14 22 0,-11-23-387</inkml:trace>
          <inkml:trace contextRef="#ctx0" brushRef="#br0" timeOffset="91980.2607">9164 11926 17544,'121'-13'4644,"-78"13"258,-13 0-258,-1 2-3999,-13 7-257,3 9-388,-11 1 0,-5 10 0,-5 5 0,-15 6 0,-12 5 0,-7 8 0,-4 1 0,-3 1 0,2 2 0,4-4 0,8-3 0,10-6 0,13-4 0,6-7 0,18-4 0,12-8 0,8-3 0,6-6 0,2-1 0,2-7 0,-1-4 0,-8-6 0,3 6-1420,-10-25-3095,-10-3-387,-12-9 129,-8-3-516</inkml:trace>
          <inkml:trace contextRef="#ctx0" brushRef="#br0" timeOffset="92171.2719">9150 12159 14319,'-16'-2'4902,"16"2"-258,38 12 129,3-8-1935,15 10-2064,5-8-257,15-3-517,6 4-517,-9-7-3869,11 0-129,-8-12-387,-5-1-258</inkml:trace>
        </inkml:traceGroup>
      </inkml:traceGroup>
    </inkml:traceGroup>
    <inkml:traceGroup>
      <inkml:annotationXML>
        <emma:emma xmlns:emma="http://www.w3.org/2003/04/emma" version="1.0">
          <emma:interpretation id="{4B918E77-5813-428F-A762-D2D71431EC8C}" emma:medium="tactile" emma:mode="ink">
            <msink:context xmlns:msink="http://schemas.microsoft.com/ink/2010/main" type="paragraph" rotatedBoundingBox="1389,14464 18407,13537 18509,15403 1490,163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DA2D0A-046B-4CC8-A2B6-7BD341CA81A4}" emma:medium="tactile" emma:mode="ink">
              <msink:context xmlns:msink="http://schemas.microsoft.com/ink/2010/main" type="inkBullet" rotatedBoundingBox="1389,14464 2457,14405 2532,15790 1464,15848"/>
            </emma:interpretation>
            <emma:one-of disjunction-type="recognition" id="oneOf15">
              <emma:interpretation id="interp75" emma:lang="en-US" emma:confidence="0">
                <emma:literal>F,</emma:literal>
              </emma:interpretation>
              <emma:interpretation id="interp76" emma:lang="en-US" emma:confidence="0">
                <emma:literal>p,</emma:literal>
              </emma:interpretation>
              <emma:interpretation id="interp77" emma:lang="en-US" emma:confidence="0">
                <emma:literal>I,</emma:literal>
              </emma:interpretation>
              <emma:interpretation id="interp78" emma:lang="en-US" emma:confidence="0">
                <emma:literal>PT</emma:literal>
              </emma:interpretation>
              <emma:interpretation id="interp79" emma:lang="en-US" emma:confidence="0">
                <emma:literal>pi,</emma:literal>
              </emma:interpretation>
            </emma:one-of>
          </emma:emma>
        </inkml:annotationXML>
        <inkml:trace contextRef="#ctx0" brushRef="#br0" timeOffset="98203.6167">-283 13847 10707,'0'0'4902,"36"0"-129,5-4 0,18 8-903,-1-4-2838,31 0-129,0 0-258,13-2-387,-5 2-258,-2-3-645,8 8-1548,-16-3-2580,-7 3 0,-7 2-258,-9 6-258</inkml:trace>
        <inkml:trace contextRef="#ctx0" brushRef="#br0" timeOffset="97563.5803">-204 14345 11094,'9'-78'4644,"3"46"0,11 7 0,20 10-2451,-9-9-903,24 11-258,-4-1-387,12 9 0,-8-1-258,4 6-258,-8 6 129,-6 10-258,-11 1 129,-7 6-129,-12 2 0,-7 4 0,-11-2 129,-14 3 129,-15-4-258,-13 1 0,-10-6 0,-10-3 0,-2-3 0,-6-7-129,4-4-129,2-4-129,9-2 0,4-12 0,15 5-387,-1-12-1032,37 21-2580,-20-20-258,20 20-258,0 0 0</inkml:trace>
        <inkml:trace contextRef="#ctx0" brushRef="#br0" timeOffset="97223.5607">-124 14222 12900,'16'-12'4644,"-16"12"-258,0 0 129,0 0-3225,0 16-645,-11 3 0,9 17-129,-8 1 0,4 15 0,-3 3-258,8 13 0,-3-1-129,4 6 129,0-2-258,2-5 129,3-5-129,0-8 0,3-5-129,-5-14 0,2-6-129,-5-28-387,9 30-1290,-9-30-2838,0 0 129,-12-24-258,-1-5-129</inkml:trace>
        <inkml:trace contextRef="#ctx0" brushRef="#br0" timeOffset="97848.5964">742 14674 14835,'21'-11'4902,"-21"11"-258,4 15 129,-6 2-4128,2 19 0,-9 1 0,9 11-258,-7 2 0,7 5-129,-2 0-387,2-5-129,0 2-258,-3-22-1290,3 2-2838,-4-11-387,4-21 0,-21 20-387</inkml:trace>
      </inkml:traceGroup>
      <inkml:traceGroup>
        <inkml:annotationXML>
          <emma:emma xmlns:emma="http://www.w3.org/2003/04/emma" version="1.0">
            <emma:interpretation id="{B41D775E-1A95-4513-8658-1B939C7DFBFB}" emma:medium="tactile" emma:mode="ink">
              <msink:context xmlns:msink="http://schemas.microsoft.com/ink/2010/main" type="line" rotatedBoundingBox="3086,14537 18416,13702 18509,15403 3179,16238"/>
            </emma:interpretation>
          </emma:emma>
        </inkml:annotationXML>
        <inkml:traceGroup>
          <inkml:annotationXML>
            <emma:emma xmlns:emma="http://www.w3.org/2003/04/emma" version="1.0">
              <emma:interpretation id="{F9F34F7C-5B46-4FD7-B24B-ABD92A3EB0DC}" emma:medium="tactile" emma:mode="ink">
                <msink:context xmlns:msink="http://schemas.microsoft.com/ink/2010/main" type="inkWord" rotatedBoundingBox="3210,14896 3964,15353 3749,15709 2994,15253">
                  <msink:destinationLink direction="with" ref="{D62D9AF8-DB69-480F-8704-41EDE1321D3C}"/>
                </msink:context>
              </emma:interpretation>
              <emma:one-of disjunction-type="recognition" id="oneOf16">
                <emma:interpretation id="interp80" emma:lang="en-US" emma:confidence="1">
                  <emma:literal>=</emma:literal>
                </emma:interpretation>
                <emma:interpretation id="interp81" emma:lang="en-US" emma:confidence="0">
                  <emma:literal>I</emma:literal>
                </emma:interpretation>
                <emma:interpretation id="interp82" emma:lang="en-US" emma:confidence="0">
                  <emma:literal>l</emma:literal>
                </emma:interpretation>
                <emma:interpretation id="interp83" emma:lang="en-US" emma:confidence="0">
                  <emma:literal>1</emma:literal>
                </emma:interpretation>
                <emma:interpretation id="interp84" emma:lang="en-US" emma:confidence="0">
                  <emma:literal>-A</emma:literal>
                </emma:interpretation>
              </emma:one-of>
            </emma:emma>
          </inkml:annotationXML>
          <inkml:trace contextRef="#ctx0" brushRef="#br0" timeOffset="98488.6332">1443 14437 15738,'26'16'5031,"-4"-8"-129,5-5-258,12 10-3999,5-6 0,13 7-258,4-3-129,-1-1-258,0-1-258,-10-5-387,7 12-903,-30-13-2967,-4 3-516,-23-6-129,0 0-258</inkml:trace>
          <inkml:trace contextRef="#ctx0" brushRef="#br0" timeOffset="98660.643">1614 14747 10965,'-20'37'4902,"22"-21"-129,17-5-129,15 12-2451,2-19-1032,22 6-516,10-1-903,3-9-2322,13 0-1935,5-2 0,-4-3-516,2 0-129</inkml:trace>
        </inkml:traceGroup>
        <inkml:traceGroup>
          <inkml:annotationXML>
            <emma:emma xmlns:emma="http://www.w3.org/2003/04/emma" version="1.0">
              <emma:interpretation id="{CFD2D134-D260-4D31-9555-6F799FDEBED0}" emma:medium="tactile" emma:mode="ink">
                <msink:context xmlns:msink="http://schemas.microsoft.com/ink/2010/main" type="inkWord" rotatedBoundingBox="12755,14011 16748,13793 16818,15094 12826,15311">
                  <msink:destinationLink direction="with" ref="{D62D9AF8-DB69-480F-8704-41EDE1321D3C}"/>
                </msink:context>
              </emma:interpretation>
              <emma:one-of disjunction-type="recognition" id="oneOf17">
                <emma:interpretation id="interp85" emma:lang="en-US" emma:confidence="0">
                  <emma:literal>(2019602=20702</emma:literal>
                </emma:interpretation>
                <emma:interpretation id="interp86" emma:lang="en-US" emma:confidence="0">
                  <emma:literal>(2019602=2-0702</emma:literal>
                </emma:interpretation>
                <emma:interpretation id="interp87" emma:lang="en-US" emma:confidence="0">
                  <emma:literal>(2019602=250702</emma:literal>
                </emma:interpretation>
                <emma:interpretation id="interp88" emma:lang="en-US" emma:confidence="0">
                  <emma:literal>(2019802=250702</emma:literal>
                </emma:interpretation>
                <emma:interpretation id="interp89" emma:lang="en-US" emma:confidence="0">
                  <emma:literal>(20196602=250702</emma:literal>
                </emma:interpretation>
              </emma:one-of>
            </emma:emma>
          </inkml:annotationXML>
          <inkml:trace contextRef="#ctx0" brushRef="#br0" timeOffset="111476.3761">11110 13881 14577,'24'-36'4644,"-5"15"-258,8 6 129,-2-8-2451,21 20-903,-10-6-258,13 9-386,-4 3-517,1 12 0,-7 4 0,-5 6 0,-9 4 0,-7 4 0,-13 5 0,-5-3 0,-11 1 0,-12-2 0,0 0 0,-7-6 0,1-3-130,-1-9-128,5-4 0,4-5 129,5-3 0,16-4 0,-16 0 0,16 0 129,2-18 0,14 4 0,5-4 129,8-3 0,4-6 129,5 1-129,1-8 129,4 0-129,-6-2 1,-2 1-130,-8 1 0,-4 2 0,-9 2 0,-6 7 0,-7 3 0,-1 20 0,-12-16 0,-6 16 0,0 2 0,1 12 0,-1 4 0,4 7 0,3 1 0,9 6 0,2 2 0,9 2 0,7 1 0,4 0 0,4 1 0,0-4 0,6 1-517,-11-13-1160,13 1-2709,-8-6-387,-1-2 129,-2-10-387</inkml:trace>
          <inkml:trace contextRef="#ctx0" brushRef="#br0" timeOffset="112408.4294">12361 13489 12900,'-87'-30'4644,"48"25"-258,0 1 129,7 13-2322,-9 0-1032,14 25-129,-10 0-387,6 19 0,-2 7-258,6 12-128,2 2-259,9 8 0,3 0 0,13-6 0,6-3 0,17-7 0,11-12 0,10-8 0,10-9 0,8-12 0,7-9 0,2-11 0,2-5 0,0-9 0,-5-8 0,-4-8 0,-7-5 0,-9-4 0,-9-9 0,-9-5 0,-10-11 0,-11-7 0,-8-15 0,-2-3 0,-14-5 0,-8 4 0,-5 3 0,-10 11 0,1 12 0,-6 15 0,1 20 0,-6 12 0,9 17-388,-17 2-2450,16 24-1806,2 1-258,10 14 0,6 0-258</inkml:trace>
          <inkml:trace contextRef="#ctx0" brushRef="#br0" timeOffset="111739.3911">12103 13966 14835,'61'-9'4515,"-21"9"-129,8-2 0,13 2-2709,-11 0-645,10 0-516,-8 0-387,-6 0-387,-3 6-645,-22-8-2838,2-5-645,-23 7-129,14-23-258,-14 7-129</inkml:trace>
          <inkml:trace contextRef="#ctx0" brushRef="#br0" timeOffset="111913.401">12429 13788 16125,'-18'0'4644,"-2"29"129,15-12-516,8 17-2967,-3-7-516,9 16 0,-7-6-644,5 6-130,-3-2 0,-1-2 0,-1-2 0,-2-7-130,0 2-1031,-11-16-2709,11-16-903,0 0 0,-16 11-258,16-11 129</inkml:trace>
          <inkml:trace contextRef="#ctx0" brushRef="#br0" timeOffset="112904.4577">12946 13617 14448,'61'-10'4515,"-31"10"-129,0 16 129,-1-2-3096,6 25-516,-5-5-129,8 10-258,-6-5-129,3 1 0,-4-5-258,-1-8 0,0-6-129,-1-10 129,-1-11-129,2-4 0,2-17 130,-2-11-260,3-5 260,-7-6-130,-1-3 0,-2 3 0,-7 6 0,-3 6 0,-8 8 0,-5 23 0,0 0 0,0 20 0,-4 17 0,-1 11 0,-2 7 0,-2 13 0,-3 5 0,-1 3 0,-1-3 0,3-2 0,-3-1 0,2-3 0,-3-4 0,1-8 0,2-4 0,-6-10 0,9 2-517,-23-23-3095,11-1-1290,-8-10 0,4-4-387,-5-5 0</inkml:trace>
          <inkml:trace contextRef="#ctx0" brushRef="#br0" timeOffset="126585.2401">14556 13333 12900,'-64'-70'4644,"28"47"-258,1 9-129,-11 3-2838,19 17-258,-12 8-258,10 20-258,-8 8-258,7 21 0,-6 11-129,4 14 0,2 6-129,7 5 0,5-1 0,13-2-129,5-5 0,17-9 0,14-13 0,10-8-129,8-13 129,8-9-129,7-7 129,4-11 129,5-10-258,0-11 129,1-2 129,5-19-129,-5-9 129,1-10 129,-7-8-129,-8-9 259,-10-8-388,-9-8 0,-13-11 0,-12-1 0,-14-6 0,-7 0 0,-22-1 0,-12 5 0,-9 8 0,-11 8 0,-1 16 0,-6 9 0,9 21-130,-11 2-2450,19 23-2064,4 2-387,13 19-129,9 13-129</inkml:trace>
          <inkml:trace contextRef="#ctx0" brushRef="#br0" timeOffset="125845.1979">14241 13920 13803,'0'0'4515,"20"-20"0,-20 20 0,19-2-2838,-19 2-774,18-8-258,-2 2 0,13 6-129,4-2-129,17 2-129,3 0 0,8 0-128,-1 2-130,-3 2 0,-3 3-130,-12-5-386,-4 7-516,-38-9-3354,23 0-387,-23 0 0,0-9-387</inkml:trace>
          <inkml:trace contextRef="#ctx0" brushRef="#br0" timeOffset="126113.2131">14608 13639 14448,'-24'-13'4644,"3"19"0,21-6-129,-9 39-3225,-5-18-258,14 16-129,0-5-258,2 11-129,5-2-386,7 2-130,0 1 0,2-5 0,0 0 0,-9-6-388,6 0-386,-13-17-1161,0 2-2709,0-18-258,0 0 0,-16 11-129</inkml:trace>
          <inkml:trace contextRef="#ctx0" brushRef="#br0" timeOffset="101227.7899">3497 14315 12255,'13'-29'4902,"10"6"-387,-7 12 387,16 11-3225,-14-8-516,15 8-258,-4-2-258,8 2-129,-5 5-129,2 9-129,-5 1-129,-5 6 0,-8 4 0,-8 5-129,-8 6 0,-15 1-129,-10 6 0,-10-4-129,-1 3 0,-6-6-129,6 0 0,0-11 129,10-2-129,4-11 129,22-12 0,-17 7 258,17-7-129,9-9 129,7-7 258,10-3-129,1-4 129,9-2 0,1-6 0,6-1 0,-4 0 0,2-1-129,-6-3 0,-5 4 0,-5 2 0,-5 1 0,-9 4-129,-6 8 129,-5 17-129,0-23 129,0 23-129,-23 0 0,7 7-129,-2 12 129,2 8 0,-2 8-129,4 8 129,5 7 129,5 5-129,4 7 0,11 4 129,11-2 0,6 0-129,6-5 129,3-2-258,-3-13-129,3-1-258,-10-22-645,10 4-3354,-17-12-516,-20-13 129,23 9-258</inkml:trace>
          <inkml:trace contextRef="#ctx0" brushRef="#br0" timeOffset="104342.9676">4709 14574 8127,'-6'-17'4515,"6"17"129,-9-16-258,9 16-1032,0 0-1548,6-16-387,12 16-387,-18 0-258,35-6-129,-12 3-129,11 3-129,-4 0 0,8 3-129,-6 3-129,0-1 0,-4 4-258,-7-4-129,-1 2-258,-20-7-903,23 0-3225,-23 0-129,0-18-129,0 18-258</inkml:trace>
          <inkml:trace contextRef="#ctx0" brushRef="#br0" timeOffset="104609.9831">4863 14373 14448,'0'0'4773,"0"0"-258,0 0 0,0 0-3354,0 11-258,11 14-258,-6 0-129,8 12-129,-4 4-129,3 11 0,-1 1-129,-4-1-258,2-1-258,-6-12-129,5 6-387,-8-45-1935,0 32-1806,0-32-258,0 0 0,-15-27-129</inkml:trace>
          <inkml:trace contextRef="#ctx0" brushRef="#br0" timeOffset="105120.0121">4863 14131 13287,'-37'-37'4773,"14"23"-516,-4 7 516,-12-2-3225,9 14-387,-16 6-258,3 16-387,-9 1 0,6 16-129,-5 5-129,6 7-129,6 8 0,9 4-129,10 3 0,15 6 130,5-1-130,18-1 0,12-6 0,11-5 0,5-10 0,9-10 0,0-12 0,4-14 0,-2-16 0,5-2 0,-1-25 0,1-7 0,-3-13 0,-3-6 0,-6-10 0,-3-5 0,-8-3 0,-11-4 0,-14 0 0,-10 2 0,-8 2 0,-15 5 0,-10 1 0,-8 10 0,-6 7 0,-3 7 0,3 14 0,-1 3 0,8 21 0,-6-6-1549,18 14-3224,-2 12-387,6 8 0,4 3-129</inkml:trace>
          <inkml:trace contextRef="#ctx0" brushRef="#br0" timeOffset="105548.037">5635 14197 13287,'43'6'4773,"-22"10"-387,-1 5 258,14 11-3354,-18-7-258,16 14-129,-11-5-516,6 3 0,-6-3-387,1-7 0,-1-4-129,-3-9 0,1-10 0,-1-4 129,2-15 129,-3-4 129,-2-13 129,1 3 0,-6-5 129,1 10-128,-6 0-388,-5 24 0,4-21 0,-4 21 0,-4 23 0,-5 15 0,-1 11 0,-4 15 0,-2 11 0,-2 12 0,-2 4 0,1 2 0,-1-3 0,-7-10 0,4 6-904,-11-22-3869,1-11-387,-8-16 129,0-8-258</inkml:trace>
          <inkml:trace contextRef="#ctx0" brushRef="#br0" timeOffset="106368.0839">3190 13913 10965,'0'-32'4257,"-6"9"258,6 23-387,-30 0-1935,-6 0-1032,10 10-129,-19 6-387,8 18 0,-15 2 0,8 13-258,-6 5 0,9 13 0,2 3-129,11 10-129,4 5 129,16 11-258,8 6 0,23 4 129,21 1-129,26 0 0,24-4-129,20-11-258,26-4-129,11-30-774,40-6-2967,8-22-645,11-14 258,3-16-516</inkml:trace>
          <inkml:trace contextRef="#ctx0" brushRef="#br0" timeOffset="106823.1099">6061 13914 15351,'62'-7'4644,"-21"11"129,3 14-516,11 19-2967,-5 2-516,9 22-129,-9 6-129,1 19-129,-8 8-257,-6 14-130,-8 4 0,-10 6 0,-10-6 0,-9-2 0,0-8 0,-18-10 0,-8-12 0,-12-18 0,1-3-904,-11-23-3740,-5-6-387,-4-12 129,3-8-387</inkml:trace>
          <inkml:trace contextRef="#ctx0" brushRef="#br0" timeOffset="107285.1363">6849 14590 15093,'60'-1'4902,"-39"1"-258,-1 5-129,-20-5-3096,23 4-645,-23-4-129,0 0-129,0 0-257,0 0-259,0 0 0,0 0 0,0 0 0,-12-8 0,12 8 0,0-21 0,0 21 0,7-21 0,-7 21 0,23-18 0,-23 18 0,25-13 0,-25 13 0,18 0 0,-18 0 0,0 0 0,8 15 0,-8-15 0,-5 17 0,5-17-388,-16 9-3998,-2-7-387,0 0-129,1-2-129</inkml:trace>
          <inkml:trace contextRef="#ctx0" brushRef="#br0" timeOffset="107772.1642">7085 14222 13545,'-14'-46'4257,"-4"30"-129,-12 5 129,-11 2-3225,5 9-387,-8 7 0,3 17-258,-7 0 129,7 17-129,-2 2 0,11 12 0,0 4-129,16 10 129,6 4-129,10 9 0,17-4 0,17 1 0,7-6 0,11-2 1,3-13-259,5-8 0,-3-16 0,2-13 0,-4-15 0,-3-6 0,-6-20 0,-2-14 0,-8-14 0,-2-10 0,-8-15 0,-6-9 0,-9-5 0,-10-2 0,-1 2 0,-14 3 0,-7 9 0,-9 9 0,-2 18 0,-11 6 0,13 26-1549,-11 0-3224,3 12-387,-2 4 258,9 9-387</inkml:trace>
          <inkml:trace contextRef="#ctx0" brushRef="#br0" timeOffset="108412.2008">7925 14169 12771,'21'-14'4773,"2"8"-516,6 3 387,4-10-2322,17 13-774,-11-3-258,15 3-516,-10 0-386,2 3-388,-10 8 0,-2 8 0,-15 8 0,-12 9 0,-7 5 0,-14 8 0,-11 3 0,-10 7 0,-4-1 0,-8 1 0,3-5 0,3-6 0,5-6 0,10-8 0,10-2 0,9-5 0,7-8 0,14-4 0,13-1 0,6-4 0,8 3 0,2-2 0,1-1 0,-4-6 0,-1 5 0,-16-18-1420,-5 0-3095,-11-12-387,-7-4 129,-7-11-387</inkml:trace>
          <inkml:trace contextRef="#ctx0" brushRef="#br0" timeOffset="108596.2113">8056 14475 13545,'34'0'4515,"12"9"-258,13 3 0,12-3-1935,11 5-2322,9 8-1419,-4-10-2580,-12-7-129,-15-1-387,-17-4-129</inkml:trace>
          <inkml:trace contextRef="#ctx0" brushRef="#br0" timeOffset="110313.3095">9593 14363 17415,'45'0'4773,"-29"-11"129,5 4-387,-3-6-3353,12 12-1162,0-8 0,13 7 0,7 0 0,5 2 0,5 0 0,-1-2 0,5 2 0,-21 0-3613,3 0-1160,-16 0 0,-14 0-258</inkml:trace>
          <inkml:trace contextRef="#ctx0" brushRef="#br0" timeOffset="110508.3207">9648 14446 13674,'-26'18'4773,"26"9"-129,19-20-258,29 7-1806,6-10-1419,26 8-387,1-7-516,8-3-774,7 7-2193,-8-9-1548,-7 0-387,-6 0-258,-9-7-129</inkml:trace>
          <inkml:trace contextRef="#ctx0" brushRef="#br0" timeOffset="127121.2709">15913 13327 15351,'14'-7'4902,"8"4"0,6 3-516,-1 0-3483,16 3-129,-6 1-258,9 8 0,-7-5-258,2 6 1,-9 1-259,-3 6 0,-13 1 0,-6 11 0,-10 5 0,-7 10 0,-16 6 0,-12 7 0,-10 3 0,-10-1 0,-4 2 0,-3-7 0,0-5 0,8-10 0,12-6 0,10-11 0,14-4 0,18-21 0,0 27 0,23-20 0,13 0 0,6 0 0,8 0 0,7 0 0,3 2 0,-1-2 0,0 2 0,-6-5 0,1-1 0,-13-3-259,8 0-2837,-18-14-1935,-8-2 129,-13-9-258,-6 2-129</inkml:trace>
          <inkml:trace contextRef="#ctx0" brushRef="#br0" timeOffset="127360.2846">15762 13742 16512,'-4'-16'4902,"42"2"129,1 12-258,20 11-3870,-2 3-257,15 11-646,1-1 0,9-3 0,4-3 0,3-9 0,14 6-1420,-9-20-3353,-3-9-387,-15-13 129,-12-1-645</inkml:trace>
        </inkml:traceGroup>
      </inkml:traceGroup>
    </inkml:traceGroup>
    <inkml:traceGroup>
      <inkml:annotationXML>
        <emma:emma xmlns:emma="http://www.w3.org/2003/04/emma" version="1.0">
          <emma:interpretation id="{408B3A68-1453-4E68-A505-E46015581432}" emma:medium="tactile" emma:mode="ink">
            <msink:context xmlns:msink="http://schemas.microsoft.com/ink/2010/main" type="paragraph" rotatedBoundingBox="3223,16515 19955,15757 20030,17415 3298,181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9E9771D-FB63-42DF-B0BF-D6804A179A31}" emma:medium="tactile" emma:mode="ink">
              <msink:context xmlns:msink="http://schemas.microsoft.com/ink/2010/main" type="inkBullet" rotatedBoundingBox="3244,16977 4020,16941 4031,17178 3255,17213"/>
            </emma:interpretation>
            <emma:one-of disjunction-type="recognition" id="oneOf18">
              <emma:interpretation id="interp90" emma:lang="en-US" emma:confidence="0">
                <emma:literal>-</emma:literal>
              </emma:interpretation>
            </emma:one-of>
          </emma:emma>
        </inkml:annotationXML>
        <inkml:trace contextRef="#ctx0" brushRef="#br0" timeOffset="133584.6406">1606 16382 9159,'0'0'4902,"-16"0"-516,16 0 258,-17-11-2322,17 11-903,0 0-387,25 0-129,-9-7-258,16 7 0,1-5-129,15 1-258,6 0 0,4 1-258,5 3-387,-12-4-387,13 8-2322,-23-2-1806,-9 3 129,-32-5-516,0 0-258</inkml:trace>
        <inkml:trace contextRef="#ctx0" brushRef="#br0" timeOffset="133772.6513">1599 16471 8901,'16'32'4773,"11"-27"-387,19 6-129,18 5-2322,9-9-774,14-2-2580,11-1-2709,16 3 0,-2-5-516,11-1-258</inkml:trace>
      </inkml:traceGroup>
      <inkml:traceGroup>
        <inkml:annotationXML>
          <emma:emma xmlns:emma="http://www.w3.org/2003/04/emma" version="1.0">
            <emma:interpretation id="{ED6ED551-3AF2-48D4-8667-5AA058D73C6E}" emma:medium="tactile" emma:mode="ink">
              <msink:context xmlns:msink="http://schemas.microsoft.com/ink/2010/main" type="line" rotatedBoundingBox="5191,16426 19955,15757 20030,17415 5266,18084"/>
            </emma:interpretation>
          </emma:emma>
        </inkml:annotationXML>
        <inkml:traceGroup>
          <inkml:annotationXML>
            <emma:emma xmlns:emma="http://www.w3.org/2003/04/emma" version="1.0">
              <emma:interpretation id="{5DB10E1C-5926-4D55-B298-BD1E097788E8}" emma:medium="tactile" emma:mode="ink">
                <msink:context xmlns:msink="http://schemas.microsoft.com/ink/2010/main" type="inkWord" rotatedBoundingBox="5465,16546 6138,17060 5786,17520 5113,17006"/>
              </emma:interpretation>
              <emma:one-of disjunction-type="recognition" id="oneOf19">
                <emma:interpretation id="interp91" emma:lang="en-US" emma:confidence="0">
                  <emma:literal>H</emma:literal>
                </emma:interpretation>
                <emma:interpretation id="interp92" emma:lang="en-US" emma:confidence="0">
                  <emma:literal>n</emma:literal>
                </emma:interpretation>
                <emma:interpretation id="interp93" emma:lang="en-US" emma:confidence="0">
                  <emma:literal>N</emma:literal>
                </emma:interpretation>
                <emma:interpretation id="interp94" emma:lang="en-US" emma:confidence="0">
                  <emma:literal>a</emma:literal>
                </emma:interpretation>
                <emma:interpretation id="interp95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134507.6934">3540 16261 10320,'27'-34'5031,"-4"20"-258,5 3 129,6-3-2193,12 14-1419,-10 0-516,10 3-129,-7 6-258,0 7-129,-8 2 0,-5 5 0,-8 2-129,-11 5 0,-7 1-129,-14 1-129,-11 0 0,-9 0-129,0 1 0,-6-4-129,4-2 129,0-11-129,12 1 129,2-10 0,22-7 129,0 0 0,0 0 129,0-8 0,22-10 0,10-4 387,5-4-258,11-6 129,-2-4 0,6-1 0,-8-2-129,1 3 129,-12 0 0,-4 4-129,-13 0 0,-9 9-129,-7 0 129,0 23-129,-14-26 129,-2 22-129,-2 4 0,0 7 0,2 13 0,2 8 0,5 8 0,7 5 129,2 7-129,6 1-129,10 5 129,5-1-258,9 6-129,-5-16-1032,23 8-3096,-12-10-387,6-4-129,-1-8-258</inkml:trace>
        </inkml:traceGroup>
        <inkml:traceGroup>
          <inkml:annotationXML>
            <emma:emma xmlns:emma="http://www.w3.org/2003/04/emma" version="1.0">
              <emma:interpretation id="{0930FA3B-D022-4FBA-AB3B-B641E5B23B8A}" emma:medium="tactile" emma:mode="ink">
                <msink:context xmlns:msink="http://schemas.microsoft.com/ink/2010/main" type="inkWord" rotatedBoundingBox="6531,17419 6581,16323 7454,16364 7404,17459"/>
              </emma:interpretation>
              <emma:one-of disjunction-type="recognition" id="oneOf20">
                <emma:interpretation id="interp96" emma:lang="en-US" emma:confidence="0">
                  <emma:literal>to</emma:literal>
                </emma:interpretation>
                <emma:interpretation id="interp97" emma:lang="en-US" emma:confidence="0">
                  <emma:literal>Q</emma:literal>
                </emma:interpretation>
                <emma:interpretation id="interp98" emma:lang="en-US" emma:confidence="0">
                  <emma:literal>xo</emma:literal>
                </emma:interpretation>
                <emma:interpretation id="interp99" emma:lang="en-US" emma:confidence="0">
                  <emma:literal>+0</emma:literal>
                </emma:interpretation>
                <emma:interpretation id="interp100" emma:lang="en-US" emma:confidence="0">
                  <emma:literal>"0</emma:literal>
                </emma:interpretation>
              </emma:one-of>
            </emma:emma>
          </inkml:annotationXML>
          <inkml:trace contextRef="#ctx0" brushRef="#br0" timeOffset="134808.7106">5061 16391 13029,'0'0'5031,"0"0"-516,11-13 387,-11 13-3225,55 0-774,-16 0-129,11 2-258,3 3-387,-1-1-129,3 6-516,-16-10-1677,0 0-2451,-9 0-129,-7-5-129,-23 5-387</inkml:trace>
          <inkml:trace contextRef="#ctx0" brushRef="#br0" timeOffset="135020.7227">5381 16213 14319,'-18'-4'4902,"18"4"-387,-12 20 258,12-20-3483,-13 48-516,8-16-129,5 10-258,0-1-129,2 6-258,5-1 0,0-5-516,9 5-129,-14-19-1419,16 3-2580,-8-11 0,3-3-387,-13-16-129</inkml:trace>
          <inkml:trace contextRef="#ctx0" brushRef="#br0" timeOffset="135507.7506">5404 15997 10449,'-50'-92'4386,"17"58"0,-3 11-129,4 21-2580,-20-10-516,13 17-258,-11 9 0,10 20-258,-9 4-129,12 15-129,0 6 0,10 12-129,4 0-129,11 9 0,6-4 129,8 3-129,14-5 129,11-1-258,8-10 387,10-5-258,1-11 387,6-8-129,-1-11-257,4-10-130,-3-11 0,5-7 0,-4-7 0,2-14 0,-1-8 0,-1-10 0,-3-9 0,-4-9 0,-3-12 0,-9-10 0,-6-6 0,-8-6 0,-13-3 0,-7 0 0,-20 7 0,-15 5 0,-13 12 0,-11 13 0,-2 17 0,-8 4 0,12 31-904,-11 1-3869,20 6-387,9 14 129,14 14-516</inkml:trace>
        </inkml:traceGroup>
        <inkml:traceGroup>
          <inkml:annotationXML>
            <emma:emma xmlns:emma="http://www.w3.org/2003/04/emma" version="1.0">
              <emma:interpretation id="{8121430B-006C-450E-9F41-1389A07424D9}" emma:medium="tactile" emma:mode="ink">
                <msink:context xmlns:msink="http://schemas.microsoft.com/ink/2010/main" type="inkWord" rotatedBoundingBox="8150,16361 11804,16196 11876,17785 8222,17950"/>
              </emma:interpretation>
              <emma:one-of disjunction-type="recognition" id="oneOf21">
                <emma:interpretation id="interp101" emma:lang="en-US" emma:confidence="0">
                  <emma:literal>(402)</emma:literal>
                </emma:interpretation>
                <emma:interpretation id="interp102" emma:lang="en-US" emma:confidence="0">
                  <emma:literal>(40-2)</emma:literal>
                </emma:interpretation>
                <emma:interpretation id="interp103" emma:lang="en-US" emma:confidence="0">
                  <emma:literal>(40.2)</emma:literal>
                </emma:interpretation>
                <emma:interpretation id="interp104" emma:lang="en-US" emma:confidence="0">
                  <emma:literal>(4022)</emma:literal>
                </emma:interpretation>
                <emma:interpretation id="interp105" emma:lang="en-US" emma:confidence="0">
                  <emma:literal>(902:)</emma:literal>
                </emma:interpretation>
              </emma:one-of>
            </emma:emma>
          </inkml:annotationXML>
          <inkml:trace contextRef="#ctx0" brushRef="#br0" timeOffset="136087.7837">6655 15773 12771,'16'-37'4773,"-16"37"-387,0 0 129,0 0-1935,-29 16-1806,13 27-387,-9 6-129,2 15-129,-2 11 129,2 7-129,5 5 0,11 4-129,7-4 258,13-2-129,15-6 0,11-5-129,9-8 258,7-5-258,6-8 129,-2-8-258,1-3-387,-8-22-774,6-2-3096,-11-13-258,-5-5 0,-3-11-129</inkml:trace>
          <inkml:trace contextRef="#ctx0" brushRef="#br0" timeOffset="136524.8087">7272 16022 14964,'0'0'4773,"0"0"-387,19 18 129,-6 7-3483,15 18 0,-5-8-387,8 12-129,-3-7-258,1 1-258,-3-3-129,-3-10 0,2-6-129,-5-14 129,1-8 0,-3-8-129,-2-17 258,-2-13 0,-3-4 258,0-3 0,-6 1 0,2 8 129,-7 4-129,0 32 1,0 0-259,0 0 0,0 32 0,0 20 0,0 5 0,-3 12 0,-3 6 0,-1 6 0,-2 1 0,-1 4 0,-5 1 0,-4 4 0,-1-1 0,-5-4 0,6-3 0,-8-17 0,18 0-4258,-10-25-644,8-9 0,11-32-387</inkml:trace>
          <inkml:trace contextRef="#ctx0" brushRef="#br0" timeOffset="137387.8579">8572 15996 9417,'-35'-70'4257,"6"40"0,-1 7-258,-6 21-258,-12-10-2322,14 21-387,-12 3-129,9 22-258,-8-2-129,10 19 0,-3 3-129,8 6-129,4 1 0,8 3 0,5 0 0,12 0-129,1-2 129,19 0-129,6-5 1,11-3-130,5-8 0,8-5 0,3-7 0,5-9 0,-2-11 0,4-11 0,-6-3 0,6-16 0,-6-12 0,2-11 0,-5-15 0,-4-10 0,-7-14 0,-10-9 0,-11-13 0,-18-1 0,-7 1 0,-22 6 0,-10 10 0,-11 15 0,-3 21 0,-9 11 0,15 35-3484,-8 2-1418,9 16 129,3 14-387,13 9-129</inkml:trace>
          <inkml:trace contextRef="#ctx0" brushRef="#br0" timeOffset="136885.829">8469 16312 11997,'0'0'4386,"0"0"-129,0 0 0,0 22-1806,0-22-1290,-4 21-129,4-21-258,0 0-129,-7 16-258,7-16 129,0 0-129,0 0-129,0 0 1,0 0-259,0-12 0,0 12 0,2-20 0,-2 20 0,4-18 0,-4 18-1033,1-21-3224,-1 21-645,0 0 387,0 0-645</inkml:trace>
          <inkml:trace contextRef="#ctx0" brushRef="#br0" timeOffset="137769.8799">9193 15951 16770,'92'-9'4644,"-47"9"0,-1 9-129,-20 0-3354,13 21-258,-12-5-773,0 9-130,-15 0 0,-4 7 0,-8-2 0,-12 4 0,-11-3 0,-5 0 0,-6-1 0,0-4 0,4 1 0,6-4 0,10-5 0,7-4 0,9-4 0,7-3 0,16-1 0,9-7 0,7-4 0,4-2 0,1-2 0,-1 0 0,0-2 0,-17-14-3613,-1 2-1160,-16-11 0,-9 3-387</inkml:trace>
          <inkml:trace contextRef="#ctx0" brushRef="#br0" timeOffset="137957.8907">9316 16262 14319,'19'8'4386,"10"-1"-387,8 0 129,15 9-2451,-8-14-774,13 1-387,-4-3-516,-6-5-903,8-6-1935,-13-12-1419,-2-11 129,-8-12-258,-9-13-129</inkml:trace>
          <inkml:trace contextRef="#ctx0" brushRef="#br0" timeOffset="138159.9023">9904 15652 15867,'50'-25'4515,"-16"40"129,9 38-258,-13 11-2967,14 34-129,-19 3-644,0 20-646,-21 2 0,-4 10 0,-14-6 0,-13-5 0,-14-4 0,-12-13 0,-10-4 0,-17-23 0,6 1-3742,-22-22-1160,-2-8 0,-11-20-258</inkml:trace>
        </inkml:traceGroup>
        <inkml:traceGroup>
          <inkml:annotationXML>
            <emma:emma xmlns:emma="http://www.w3.org/2003/04/emma" version="1.0">
              <emma:interpretation id="{55338234-9655-4D38-8884-220DF56915A1}" emma:medium="tactile" emma:mode="ink">
                <msink:context xmlns:msink="http://schemas.microsoft.com/ink/2010/main" type="inkWord" rotatedBoundingBox="12969,16843 13519,16791 13546,17063 12995,17116"/>
              </emma:interpretation>
              <emma:one-of disjunction-type="recognition" id="oneOf22">
                <emma:interpretation id="interp106" emma:lang="en-US" emma:confidence="1">
                  <emma:literal>=</emma:literal>
                </emma:interpretation>
                <emma:interpretation id="interp107" emma:lang="en-US" emma:confidence="0">
                  <emma:literal>I</emma:literal>
                </emma:interpretation>
                <emma:interpretation id="interp108" emma:lang="en-US" emma:confidence="0">
                  <emma:literal>tm</emma:literal>
                </emma:interpretation>
                <emma:interpretation id="interp109" emma:lang="en-US" emma:confidence="0">
                  <emma:literal>tv</emma:literal>
                </emma:interpretation>
                <emma:interpretation id="interp110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140933.0609">11301 16255 14577,'67'-23'4386,"-20"14"-129,2-3-129,8 12-2322,-3-7-1032,8 7-387,-7 0-516,-7-2-516,-2 4-2451,-19 3-1290,-27-5 129,13 16-516,-13-16 258</inkml:trace>
          <inkml:trace contextRef="#ctx0" brushRef="#br0" timeOffset="141137.0725">11315 16407 15996,'16'16'4515,"13"-15"-129,11 1-258,1-2-3096,18 5-516,2 1-645,-1-6-1548,6 5-2322,0-1-387,-4-3-129,-3-1-258</inkml:trace>
        </inkml:traceGroup>
        <inkml:traceGroup>
          <inkml:annotationXML>
            <emma:emma xmlns:emma="http://www.w3.org/2003/04/emma" version="1.0">
              <emma:interpretation id="{EC00D770-A10E-45C4-9746-1A2A20920C50}" emma:medium="tactile" emma:mode="ink">
                <msink:context xmlns:msink="http://schemas.microsoft.com/ink/2010/main" type="inkWord" rotatedBoundingBox="14613,16101 18231,15807 18352,17291 14733,17585"/>
              </emma:interpretation>
              <emma:one-of disjunction-type="recognition" id="oneOf23">
                <emma:interpretation id="interp111" emma:lang="en-US" emma:confidence="0">
                  <emma:literal>2070</emma:literal>
                </emma:interpretation>
                <emma:interpretation id="interp112" emma:lang="en-US" emma:confidence="0">
                  <emma:literal>2.070</emma:literal>
                </emma:interpretation>
                <emma:interpretation id="interp113" emma:lang="en-US" emma:confidence="0">
                  <emma:literal>2-070</emma:literal>
                </emma:interpretation>
                <emma:interpretation id="interp114" emma:lang="en-US" emma:confidence="0">
                  <emma:literal>2.07-0</emma:literal>
                </emma:interpretation>
                <emma:interpretation id="interp115" emma:lang="en-US" emma:confidence="0">
                  <emma:literal>2-07.0</emma:literal>
                </emma:interpretation>
              </emma:one-of>
            </emma:emma>
          </inkml:annotationXML>
          <inkml:trace contextRef="#ctx0" brushRef="#br0" timeOffset="141992.1213">12973 15875 12642,'34'-52'4902,"-13"29"-516,4 3 258,5 15-1935,-7-9-1548,15 14-516,-6-2 0,7 4-258,-9 10 0,-3 19-128,-10 1-259,-8 12 0,-9 4 0,-5 5 0,-15 3 0,-8-5 0,-4 1 0,-4-13-259,4-4 1,2-10 0,5-7 0,7-9 129,18-9-129,-16 4 258,16-4-129,9-20 129,13-3 129,10-7-129,7-8 129,14-8 0,6-4 0,7-1-129,-6-1 129,-3 8 0,-9-1 0,-9 8 0,-14 8-129,-18 10 0,-7 19 129,-19-11-129,-10 11 0,-3 13 0,-2 8-129,-1 7 0,1 6 129,7 7-129,8 2 129,10 5 0,9 0-129,11 2 129,14-1 0,7-2-129,10-1-387,-3-14-774,18 2-2967,-7-9-516,0-6 258,-6-6-645</inkml:trace>
          <inkml:trace contextRef="#ctx0" brushRef="#br0" timeOffset="153800.7969">14503 15782 11997,'-32'-55'4644,"5"27"-387,-9 12-129,-15-15-2193,15 22-645,-17-5-258,8 14-258,-8 11-258,7 19-129,-6 7 0,9 15-129,3 9 0,8 6-129,7 6 0,10 2 0,10-6-129,5-1 129,16-10-258,13-4 258,6-10-258,8-6 129,7-10 0,3-8 0,2-11 0,2-6 129,0-3 0,3-12-129,-3-17 259,0-10-259,-5-14 0,-2-17 0,-9-13 0,-6-12 0,-10-8 0,-9 0 0,-12 2 0,-4 5 0,-9 10 0,-13 15 0,-6 18 0,-9 14 0,-3 16 0,-2 12 0,3 11 0,-9 9-259,16 23-1289,-11 0-3225,22 5-129,1 4 129,11 4-516</inkml:trace>
          <inkml:trace contextRef="#ctx0" brushRef="#br0" timeOffset="153296.768">14214 16090 14835,'31'-23'4902,"-8"-4"0,-23 27-258,5-25-3225,-5 25-387,0 0-258,16-12-515,-16 12-259,0 0 0,0 0 0,0 0 0,0 0 0,0 0 0,0 0 0,0 0 0,0 0-130,0 0-1805,0 0-2838,0 0-387,0 0 129,0 0-387</inkml:trace>
          <inkml:trace contextRef="#ctx0" brushRef="#br0" timeOffset="154319.8262">15134 15695 13674,'11'-16'4773,"15"5"-129,-26 11 0,29 15-3096,-18 1-903,10 5-129,-3 6-129,7 1 0,-6 1-258,3-3 0,-5-6-129,-1-4 0,0-9 0,-16-7 0,27-11 0,-15-12 0,3-9 0,1-5 129,0-2 0,1 1 129,-4 3-129,-1 10 129,-4 5 0,-8 20-128,0 0-130,5 20 0,-5 24 0,-7 15 0,-6 12 0,-5 14 0,-1 10 0,-4 4 0,-2 1 0,-2-2 0,-1-9 0,1-6 0,2-8 0,2-9 0,5-4 0,-1-16 0,12-3-388,-9-18-1289,12-4-3096,4-21-258,0 0 0,0 0-129</inkml:trace>
          <inkml:trace contextRef="#ctx0" brushRef="#br0" timeOffset="155108.8717">16347 15572 11223,'-28'-44'4644,"5"26"-129,-11 6 0,-14-3-2709,10 17-645,-13 5-129,6 16-387,-8 2-129,9 14-129,3 8-129,9 13 0,9 4-129,14 6 0,9 2-129,16 1 0,16 0 0,12-7 129,6-5-129,7-13 129,2-11 0,-1-12 0,-1-14 0,-2-11 129,-5-9 0,-2-20 130,-7-15-388,-2-17 0,-7-13 0,-3-15 0,-12-6 0,-4-6 0,-6-4 0,-5 7 0,-2 9 0,-18 15 0,-5 15 0,-7 14 0,-2 19 0,-9 10-517,7 23-1547,-11 7-2709,8 11-129,3 5-387,8 8 0</inkml:trace>
          <inkml:trace contextRef="#ctx0" brushRef="#br0" timeOffset="154640.8449">16198 15953 15351,'35'-23'4902,"-35"23"0,25-13-258,-25 13-3741,0 0-129,23 0-129,-23 0-129,0 0-386,0 0-130,0 0 0,0 0 0,0 0 0,0 0 0,-8-12-388,8 12-1547,0 0-2838,0 0-387,-17-5-129,17 5-129</inkml:trace>
        </inkml:traceGroup>
        <inkml:traceGroup>
          <inkml:annotationXML>
            <emma:emma xmlns:emma="http://www.w3.org/2003/04/emma" version="1.0">
              <emma:interpretation id="{04F4FAF5-DFB4-4D90-BA30-75660761A105}" emma:medium="tactile" emma:mode="ink">
                <msink:context xmlns:msink="http://schemas.microsoft.com/ink/2010/main" type="inkWord" rotatedBoundingBox="19924,15920 20029,16721 19067,16846 18963,16046"/>
              </emma:interpretation>
              <emma:one-of disjunction-type="recognition" id="oneOf24">
                <emma:interpretation id="interp116" emma:lang="en-US" emma:confidence="0">
                  <emma:literal>t</emma:literal>
                </emma:interpretation>
                <emma:interpretation id="interp117" emma:lang="en-US" emma:confidence="0">
                  <emma:literal>+</emma:literal>
                </emma:interpretation>
                <emma:interpretation id="interp118" emma:lang="en-US" emma:confidence="0">
                  <emma:literal>k</emma:literal>
                </emma:interpretation>
                <emma:interpretation id="interp119" emma:lang="en-US" emma:confidence="0">
                  <emma:literal>2</emma:literal>
                </emma:interpretation>
                <emma:interpretation id="interp120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155734.9075">17418 15791 12384,'-78'-53'5289,"78"53"-387,-11-23 129,32 23-1806,22 0-2322,28 7-258,13 0-387,19 0-387,20 14-1935,3-15-2709,9-6-387,2 0-258,2-13-258</inkml:trace>
          <inkml:trace contextRef="#ctx0" brushRef="#br0" timeOffset="155536.8962">17388 15464 12642,'50'-38'5289,"-20"24"-645,2 4 387,5 10-2580,-7-2-1677,8 4-129,-8 8-129,0 10-129,-10 3-129,-9 9-128,-11 2-130,-6 10 0,-17-1 0,-9 8 0,-5-4 0,-6 3 0,0-2 0,4 0 0,4-2 0,8-5 0,11-2 0,11-5 0,5 1 0,19-5 0,11-3 0,13-7 0,7-2 0,5-4 0,2-2 0,-4-6 0,2 2-775,-24-11-2837,2-1-1290,-17-6-258,-16 10-129,0-34 0</inkml:trace>
        </inkml:traceGroup>
      </inkml:traceGroup>
    </inkml:traceGroup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26T07:54:14.6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0F1691-F10A-4A78-97AD-EFE5837D0878}" emma:medium="tactile" emma:mode="ink">
          <msink:context xmlns:msink="http://schemas.microsoft.com/ink/2010/main" type="inkDrawing" rotatedBoundingBox="4399,14022 9786,14074 9785,14248 4397,14196" semanticType="underline" shapeName="Other">
            <msink:sourceLink direction="with" ref="{3A6D21C7-4EAE-4618-B246-6A80B60EF3C7}"/>
          </msink:context>
        </emma:interpretation>
      </emma:emma>
    </inkml:annotationXML>
    <inkml:trace contextRef="#ctx0" brushRef="#br0">90 74 10191,'-55'-35'4644,"35"20"-129,20 15-387,0 0-2064,-16-26-774,16 26-387,0 0-258,21 0-129,-1 1-129,17 8 0,11-2-129,25 8 129,14-5 0,22 6 0,12-3-129,14 5 0,7-4 0,13 2 0,3 2 0,4-2-129,0 0 0,5-6 1,4-3-130,16-1 0,16-4 0,16-2 0,8-2 0,15-7 0,14-4 0,9 5 0,2-3 0,-12 0 0,-19 4 0,-10 0 0,-21 2 0,-22 5 0,-30-4 0,-29 2 0,-22-1 0,-22 1 0,-18-2 0,-19 1 0,-13-2 0,-14-6 0,-16 11 0,19-16 0,-3 14-3613,-16 2-1160,0 0 0,4-18-258,-4 18-387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7:32.6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D528F7-DF89-4DC1-B101-EC7398478E95}" emma:medium="tactile" emma:mode="ink">
          <msink:context xmlns:msink="http://schemas.microsoft.com/ink/2010/main" type="inkDrawing" rotatedBoundingBox="2296,4156 11157,4348 11154,4476 2293,4284" semanticType="underline" shapeName="Other"/>
        </emma:interpretation>
      </emma:emma>
    </inkml:annotationXML>
    <inkml:trace contextRef="#ctx0" brushRef="#br0">-1-7 2451,'13'-5'2967,"-13"5"387,0 0-258,16-2-2322,-16 2 129,28 4 0,-8 3 0,3 5 258,5-4-258,8 8-129,5-8 129,12 9-258,2-7 0,13 6 0,-2-7 0,15 4-129,-4-8 0,14 6 129,-4-8-129,16 4-129,5-7 129,17 6-129,7-6 0,13 3-129,7-3-129,11 0 0,12 0-129,11 0 129,1-2-129,5 1 0,2-5 129,11 1 0,12 1 0,9 4 0,-2-3 0,2 3 129,9 0-129,6 0 0,7 0-129,-1 0 129,-3 7-129,8-2 0,4 4 0,2 2 129,-2-1-129,2 3 0,2-1 129,-2 3-129,-5-3 0,-17-1-129,-1-2 0,-13-2 0,-8 0-258,-26-7-387,-8 7-516,-29-7-1806,-17-2-1032,-10 2-516,-35-7 387,-11 7-645</inkml:trace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26T07:54:44.6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62D9AF8-DB69-480F-8704-41EDE1321D3C}" emma:medium="tactile" emma:mode="ink">
          <msink:context xmlns:msink="http://schemas.microsoft.com/ink/2010/main" type="inkDrawing" rotatedBoundingBox="5248,16052 11839,15966 11840,16083 5249,16169" semanticType="underline" shapeName="Other">
            <msink:sourceLink direction="with" ref="{F9F34F7C-5B46-4FD7-B24B-ABD92A3EB0DC}"/>
            <msink:sourceLink direction="with" ref="{CFD2D134-D260-4D31-9555-6F799FDEBED0}"/>
          </msink:context>
        </emma:interpretation>
      </emma:emma>
    </inkml:annotationXML>
    <inkml:trace contextRef="#ctx0" brushRef="#br0">-18 72 7482,'0'0'4257,"-19"-15"-258,19 15 129,0 0-2322,0 0-387,26 0-258,-10 0-129,18 2-129,2-2-129,17 9-129,2-5-129,20 8-129,5-5 129,12 7-258,6-3 0,13 0 0,2-1-129,10 1 129,5-7-129,14-1 0,10-3 0,15 0 129,7-2-129,9-3 0,2-6 0,13 1 0,3-3 0,3 4 0,-8-1 0,-9-1-129,-8 0 129,3 1 0,-4-1-129,3-1 0,-5 3 129,-3-2-129,-2 2 129,-2 2 0,0 3-129,-2 1 129,-4 3-129,-11 2 129,-10 3-129,-7 4 130,-9-2-130,-5 2 0,-9-2 0,-8 0 0,-7-3 0,-2-1 0,-3-3 0,3 0 0,-5 0 0,-6-3 0,-9-1 0,-15-3 0,-8 7-2581,-29 0-1805,-23 0-387,-22-7 129,-24 2-774</inkml:trace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8:09.59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49A27A-DF03-419A-89C7-B97A4C08D5F8}" emma:medium="tactile" emma:mode="ink">
          <msink:context xmlns:msink="http://schemas.microsoft.com/ink/2010/main" type="writingRegion" rotatedBoundingBox="1699,542 14386,558 14381,4046 1694,4029"/>
        </emma:interpretation>
      </emma:emma>
    </inkml:annotationXML>
    <inkml:traceGroup>
      <inkml:annotationXML>
        <emma:emma xmlns:emma="http://www.w3.org/2003/04/emma" version="1.0">
          <emma:interpretation id="{342E3BEC-483F-41D9-987A-B74D638059FD}" emma:medium="tactile" emma:mode="ink">
            <msink:context xmlns:msink="http://schemas.microsoft.com/ink/2010/main" type="paragraph" rotatedBoundingBox="1699,542 14386,558 14383,2517 1696,25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D170E0-9451-43D6-B625-C6A7EE0338C7}" emma:medium="tactile" emma:mode="ink">
              <msink:context xmlns:msink="http://schemas.microsoft.com/ink/2010/main" type="line" rotatedBoundingBox="1699,542 14386,558 14383,2517 1696,2500"/>
            </emma:interpretation>
          </emma:emma>
        </inkml:annotationXML>
        <inkml:traceGroup>
          <inkml:annotationXML>
            <emma:emma xmlns:emma="http://www.w3.org/2003/04/emma" version="1.0">
              <emma:interpretation id="{79600225-80B3-4167-AF1D-C7BC089E996B}" emma:medium="tactile" emma:mode="ink">
                <msink:context xmlns:msink="http://schemas.microsoft.com/ink/2010/main" type="inkWord" rotatedBoundingBox="1699,638 5381,643 5379,2505 1696,2500"/>
              </emma:interpretation>
              <emma:one-of disjunction-type="recognition" id="oneOf0">
                <emma:interpretation id="interp0" emma:lang="en-US" emma:confidence="1">
                  <emma:literal>Parity</emma:literal>
                </emma:interpretation>
                <emma:interpretation id="interp1" emma:lang="en-US" emma:confidence="0">
                  <emma:literal>parity</emma:literal>
                </emma:interpretation>
                <emma:interpretation id="interp2" emma:lang="en-US" emma:confidence="0">
                  <emma:literal>Polity</emma:literal>
                </emma:interpretation>
                <emma:interpretation id="interp3" emma:lang="en-US" emma:confidence="0">
                  <emma:literal>Panty</emma:literal>
                </emma:interpretation>
                <emma:interpretation id="interp4" emma:lang="en-US" emma:confidence="0">
                  <emma:literal>Party</emma:literal>
                </emma:interpretation>
              </emma:one-of>
            </emma:emma>
          </inkml:annotationXML>
          <inkml:trace contextRef="#ctx0" brushRef="#br0">0 116 6966,'53'-49'4773,"-23"24"-387,10 11 0,-1 8-2322,0-10-645,18 16-387,-7-5-258,8 7-387,-4 7 0,1 8-129,-5 3-129,-2 7 129,-8-1-258,-6 6 129,-7 4 0,-7 1 0,-10-3 0,-6 2 0,-4-4 0,-9-2 129,-12-3-129,-8-4 0,-8-7-129,-10 0 129,-1-6-129,-7-4-129,0-1-129,-4-5-129,10 0-516,-10-2-2064,13-1-1548,7 3-387,5-2 0,9 2-387</inkml:trace>
          <inkml:trace contextRef="#ctx0" brushRef="#br0" timeOffset="-436.8007">-41 90 7740,'19'-11'4386,"-19"11"258,0 0-387,0 0-2451,24 2-903,-24-2 129,5 48-258,-5-18-129,11 16 0,-6 2-387,4 15 0,-6-3 129,5 8-129,-3-1 129,0 3-258,1-1 0,-1-1 0,-2-1 0,3-6-129,-1-3 0,2-8 0,-1-5 0,-1-10 0,-2-6-129,-1-10 129,2-3-258,-4-16-258,0 0-258,0 0-645,0 0-1161,-7-12-1935,-2-15-387,3 1 129,-6-14-387</inkml:trace>
          <inkml:trace contextRef="#ctx0" brushRef="#br0" timeOffset="1560.0028">1172 686 4902,'18'-16'4515,"-9"-6"129,-9 6-516,0 0-1161,0 16-903,-23-25-645,23 25-645,-38-19-129,19 14-129,-10-1-258,4 6 0,-5 0-129,2 11 0,1 3 0,-3 9-129,3 6-129,0 4 129,2 8 0,4 6-129,7 2 129,5 3 0,5 0-129,4-4 129,6-4-129,6-5 129,4-7-129,4-9 129,-1-7 0,1-10 0,-1-6 129,-1-7 0,0-11 129,2-5 0,-4-11 0,3 0 129,-5-9-129,4 6 0,-5-2 0,1 7-129,-3 2 129,-3 8-258,-2 5 129,-6 17-129,12-16-129,-12 16 129,16 0 0,-16 0-129,20 17 129,-6-1-129,2 7 129,2 6-129,0 3 129,-1 3 0,-1 3-129,2-1 258,2-3-258,-2-4 129,-2-3 129,3-8 0,-1-8 0,3-9 0,-1-4 0,5-12 129,-2-11-129,4-9 129,-3-8-129,1-6 0,-3-4 0,-3-1-129,-6-1 129,-4 6-258,-9 4 129,-2 8-258,-7 9 0,-11 6-129,1 12 0,-6 6-129,4 3 0,-4 3-129,9 13 0,0-7 0,10 7 129,6-16 129,-1 21 0,1-21 258,14 11 129,4-9 129,1-2 129,6 0 0,-2-4 129,4 1 129,-6-6-129,2 7 0,-3-5 0,1 7 0,-3-5 0,2 5-258,-3 0 129,5 1-129,-3 5 0,4 4-129,0 5 129,-1 2-129,-1 7 0,-1 2 0,-4 6-129,-6 0 0,1 7 0,-9-3-258,3 7-387,-7-15-387,2 18-1548,0-17-1806,-5-8-258,2 1-129,3-22-129</inkml:trace>
          <inkml:trace contextRef="#ctx0" brushRef="#br0" timeOffset="1981.2035">2200 581 8385,'-9'-66'4386,"6"41"-129,3 25-387,0-16-2580,0 16-1419,0 0-2193,0 0-1419,12 11-387,-12-11-387,9 28-387</inkml:trace>
          <inkml:trace contextRef="#ctx0" brushRef="#br0" timeOffset="1794.0032">2255 668 9030,'9'-29'4644,"-9"29"-129,0 0-129,9 32-1806,-9-5-1806,2 14-258,-2 2 0,3 8-258,3 6-387,-6-5-387,10 12-1161,-10-16-2838,0-9 129,6-5-387,-6-16-387</inkml:trace>
          <inkml:trace contextRef="#ctx0" brushRef="#br0" timeOffset="2308.8041">2624 195 9288,'44'-55'5031,"-30"39"-258,-14 16-258,13-18-1032,-6 32-2838,-5 13-258,5 15 129,-4 5-258,8 13 129,-2 8-129,1 8-129,1 2 0,2 4-129,-1-2 129,-1-3-129,-1-1 129,-2-8-387,-1-6 0,-6-14-129,5 2-516,-6-29-1032,-2 1-2838,2-22 129,-18 9-387,18-9-129</inkml:trace>
          <inkml:trace contextRef="#ctx0" brushRef="#br0" timeOffset="2839.205">2656 755 7482,'21'-23'4128,"7"23"-387,-3-11 0,7 4-2709,9 7-645,5-2-387,-3 2-129,5 0-258,-11-1 129,1 1 258,-10 0 129,-6-4 258,-1 4 516,-21 0 0,27 9 258,-27-9-129,28 27 129,-14-11-387,15 10-258,-6 1-129,11 5-129,-4 0-129,4-4 0,-2-4 0,0-5 0,-4-10 0,3-9 0,-7-3 0,3-19 0,-2-10 0,0-7 0,-2-5 129,0-1-129,-3 4 258,-2 7-258,-6 4 258,-12 30-129,0 0 129,16 4-129,-16 33-129,-7 20 129,-6 11-258,-1 15 129,-4 10-129,-1 4 129,-1 3-258,1-2 258,1-4-258,0-7 129,4-5-129,-2-12-129,5-3-129,-8-19-903,15-3-3225,-12-12-387,-3-8 0,-3-12-387</inkml:trace>
        </inkml:traceGroup>
        <inkml:traceGroup>
          <inkml:annotationXML>
            <emma:emma xmlns:emma="http://www.w3.org/2003/04/emma" version="1.0">
              <emma:interpretation id="{69F33439-B90A-4651-9DE3-497A43A268AA}" emma:medium="tactile" emma:mode="ink">
                <msink:context xmlns:msink="http://schemas.microsoft.com/ink/2010/main" type="inkWord" rotatedBoundingBox="5992,547 8145,550 8144,1651 5990,1648"/>
              </emma:interpretation>
              <emma:one-of disjunction-type="recognition" id="oneOf1">
                <emma:interpretation id="interp5" emma:lang="en-US" emma:confidence="1">
                  <emma:literal>Bit</emma:literal>
                </emma:interpretation>
                <emma:interpretation id="interp6" emma:lang="en-US" emma:confidence="0">
                  <emma:literal>Brit</emma:literal>
                </emma:interpretation>
                <emma:interpretation id="interp7" emma:lang="en-US" emma:confidence="0">
                  <emma:literal>Bait</emma:literal>
                </emma:interpretation>
                <emma:interpretation id="interp8" emma:lang="en-US" emma:confidence="0">
                  <emma:literal>Bits</emma:literal>
                </emma:interpretation>
                <emma:interpretation id="interp9" emma:lang="en-US" emma:confidence="0">
                  <emma:literal>Bite</emma:literal>
                </emma:interpretation>
              </emma:one-of>
            </emma:emma>
          </inkml:annotationXML>
          <inkml:trace contextRef="#ctx0" brushRef="#br0" timeOffset="3946.807">4296 591 5547,'-8'-135'4773,"8"71"-258,0 2-387,4-2-1548,26 21-387,-7-5-387,31 23-774,-4 4-258,14 17-258,-6 4-129,3 20 0,-10 7-129,-6 14-129,-15 7-258,-19 1-129,-11 3-129,-16-6 0,-11 0-129,-16-10 0,2 0 0,-10-17 0,10-1 258,0-13 129,11 1-129,7-6 258,23 0 129,0 0 0,1-13 0,31 10 258,2-3-129,14 6 129,2 2 129,9 9-258,-2 1 129,1 8-258,-4 1 129,-4 4-129,-10 3 0,-7 3-129,-10-1 0,-13 2 129,-10 2 0,-9 1 0,-19-3 0,-8 0 0,-10-3-129,-5-2 129,-6-6-129,-6-5 129,1-7-129,0-6 0,3-3-129,0-3 129,8-13-129,1-2 0,11-2-129,3-5-516,20 18-1161,-1-12-2709,4 3 129,13 16-387,0 0-258</inkml:trace>
          <inkml:trace contextRef="#ctx0" brushRef="#br0" timeOffset="3447.6061">4290 310 10965,'0'-26'4644,"0"-1"0,0 27 0,0 0-2451,0 16-1290,2 16-387,3 4-129,8 15-129,-4 4 258,3 9-387,-1 6 0,-1-1-129,-2-1 0,-3-10-129,0-2-129,-5-17-129,2 2-258,-2-41-903,0 33-1419,0-33-1548,-20-8-258,13-16-129,-3-9-129</inkml:trace>
          <inkml:trace contextRef="#ctx0" brushRef="#br0" timeOffset="4227.6075">5443 615 12126,'28'3'4644,"-5"36"-387,-14-10 129,-9 1-3612,9 13-516,-2 5-387,-3-13-1161,8 11-1935,-6-6-1032,-6-15-516,0-4 129,0-21-645</inkml:trace>
          <inkml:trace contextRef="#ctx0" brushRef="#br0" timeOffset="4383.6076">5464 390 9159,'0'-37'2838,"9"12"-2838,-9 25 0,0 0-3612,0 0-387</inkml:trace>
          <inkml:trace contextRef="#ctx0" brushRef="#br0" timeOffset="4836.0085">5856 645 8127,'-18'-30'4386,"18"30"129,9-15-387,8 5-2064,19 10-1032,0 0-129,15 0-903,15 3-2580,7 3-1548,5-6 129,22 0-645,1-4-129</inkml:trace>
          <inkml:trace contextRef="#ctx0" brushRef="#br0" timeOffset="4664.4082">6017-67 13803,'9'-21'5160,"-9"21"-516,20 11 0,-11 35-3870,-2 9-258,5 18 129,-5 7-387,6 14 0,-2 4 0,-1 2-258,1-1 0,-2-6-129,0-8 0,-4-12-258,2-4 129,-7-26-516,7 9-1032,-8-31-3096,1-21 258,-22 9-387,6-16 0</inkml:trace>
        </inkml:traceGroup>
        <inkml:traceGroup>
          <inkml:annotationXML>
            <emma:emma xmlns:emma="http://www.w3.org/2003/04/emma" version="1.0">
              <emma:interpretation id="{CFC817F6-9F99-414B-87C3-56C65E58022A}" emma:medium="tactile" emma:mode="ink">
                <msink:context xmlns:msink="http://schemas.microsoft.com/ink/2010/main" type="inkWord" rotatedBoundingBox="8848,607 14385,615 14384,1925 8847,1918">
                  <msink:destinationLink direction="with" ref="{501E3B0E-05CB-42C7-8260-75197DBCFCBE}"/>
                </msink:context>
              </emma:interpretation>
              <emma:one-of disjunction-type="recognition" id="oneOf2">
                <emma:interpretation id="interp10" emma:lang="en-US" emma:confidence="0">
                  <emma:literal>Cheek-</emma:literal>
                </emma:interpretation>
                <emma:interpretation id="interp11" emma:lang="en-US" emma:confidence="0">
                  <emma:literal>Cheek _</emma:literal>
                </emma:interpretation>
                <emma:interpretation id="interp12" emma:lang="en-US" emma:confidence="0">
                  <emma:literal>Cheek -</emma:literal>
                </emma:interpretation>
                <emma:interpretation id="interp13" emma:lang="en-US" emma:confidence="0">
                  <emma:literal>Cheek.</emma:literal>
                </emma:interpretation>
                <emma:interpretation id="interp14" emma:lang="en-US" emma:confidence="0">
                  <emma:literal>Cheek =</emma:literal>
                </emma:interpretation>
              </emma:one-of>
            </emma:emma>
          </inkml:annotationXML>
          <inkml:trace contextRef="#ctx0" brushRef="#br0" timeOffset="5428.8096">7576 152 6708,'57'-68'4257,"-54"35"0,-3 10-129,0 23-1806,-50-29-516,20 29-645,-22 0-516,6 16-129,-9 7-129,9 16-129,-6 0 129,10 15-129,-1-1-129,7 11 129,4 0-129,7 4-129,11-1 129,9-1-258,5-3 258,16-8-258,9-6 258,10-6-129,8-9 0,7-13 0,5-6 0,2-12-258,9-1-387,-13-11-903,16-7-2838,-10-2 129,-4-8-516,-3 1-129</inkml:trace>
          <inkml:trace contextRef="#ctx0" brushRef="#br0" timeOffset="5912.4104">7930-29 11739,'12'0'4773,"-1"19"-516,-1 11 387,-10 4-3483,15 27-258,-8-3-258,11 19-129,-11-2-129,3 8-129,-6-1 0,-1 0-258,-3-6 129,0-3-129,0-10 0,-5-10-129,0-9 129,1-15 0,1-10-129,3-19 0,0 0 0,0-21 129,9-9 0,1-8 0,4-4 0,4-6 129,0 1-129,2 5 129,-4 4-129,0 8 129,-2 4-129,-14 26 129,19-24-129,-19 24 0,22 2 258,-6 14-258,2 6 129,5 6-129,2 6 129,3 1-387,1 10 129,-10-11-1161,13 8-2967,-16-6-387,-3-6-258,-6-5-129</inkml:trace>
          <inkml:trace contextRef="#ctx0" brushRef="#br0" timeOffset="6598.8116">8556 711 8127,'69'-2'4386,"-23"2"129,-5-4-516,7-5-1290,4 6-1548,-15-10-387,8 6-129,-15-11-129,-3 4 0,-17-5-387,-6 3 258,-11-4-258,-15 8 0,-11-1-129,-5 8 0,-1 3-129,-4 2 129,1 11 0,3 3-258,3 9 258,9 4-129,6 5 129,5 2-129,5 3 129,8-1-129,3-1 0,9-1 258,10-6-129,8-3 258,3-7-129,9-6 129,0-4 0,6-5 0,-1-3 0,6-2 0,-2-8-129,4-1 0,-2-3 0,3-2 0,0-4 0,1-1-129,-5-4 129,-2-2-129,-8 1 129,-7-3 0,-7 2-129,-9 1 129,-11 3-129,-5 1 0,-7 3-129,-9 6 129,-5 6-129,-2 7 0,-2 0 0,-2 14-129,6 6 258,1 8-258,6 8 387,5 3-387,5 4 258,4 0 0,4 1-129,10-7 129,6-1 0,3-9-129,4-4 0,1-13-129,6-1-516,-9-16-1935,8-11-1806,3-6 0,-2-12-258,0-3-516</inkml:trace>
          <inkml:trace contextRef="#ctx0" brushRef="#br0" timeOffset="6942.0122">9762 58 12771,'7'-45'4773,"-7"45"-387,0 16 258,-7 11-3483,7 26-516,0 1 0,5 20 0,0 1-129,6 12-258,-2 0 0,5 2-129,-3-3 0,0-4 0,-3-13 0,1-9-129,-3-15 129,4-13 129,8-18-129,11-14 0,6-18 129,11-14-258,6-9 129,3-5 0,2-4-258,-4-1-129,-3 8-645,-21-5-516,3 20-2064,-27-1-1419,-5 11 258,-12 6-645,-11 8-258</inkml:trace>
          <inkml:trace contextRef="#ctx0" brushRef="#br0" timeOffset="7098.0125">10123 634 7353,'-11'77'4644,"17"-35"0,13 10-129,10 7-1032,-3-10-1419,28 14-774,-8-10-645,13 0-387,3-1-516,-7-15-2322,9 1-2064,-4-6 258,-8-9-516,-6-2-387</inkml:trace>
          <inkml:trace contextRef="#ctx0" brushRef="#br0" timeOffset="20560.8361">11153 785 5805,'0'-21'3612,"0"21"-258,0 0-258,0 0-1935,0 0-387,0 0 129,16-5-258,-16 5 258,19-2-129,-19 2 0,29-2 129,-13-1-129,16 3 0,-4 0 0,22 0-258,0 0 129,21 1-129,6-1 0,17 0-129,5-1 0,15-1 0,0-5-129,4 3 129,-8-5-129,-3 4 0,-15-2-129,-8 5 0,-20-2-129,-18 1-516,-5 5-1032,-20-2-2838,-21 0-258,0 0-258,-16-4-387</inkml:trace>
        </inkml:traceGroup>
      </inkml:traceGroup>
    </inkml:traceGroup>
    <inkml:traceGroup>
      <inkml:annotationXML>
        <emma:emma xmlns:emma="http://www.w3.org/2003/04/emma" version="1.0">
          <emma:interpretation id="{A18150BC-A102-48E5-ADA4-12FEB520A1EC}" emma:medium="tactile" emma:mode="ink">
            <msink:context xmlns:msink="http://schemas.microsoft.com/ink/2010/main" type="paragraph" rotatedBoundingBox="2550,3086 8166,3269 8136,4157 2521,39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8830F7-ED18-4E04-B2D3-0BD47933B2E2}" emma:medium="tactile" emma:mode="ink">
              <msink:context xmlns:msink="http://schemas.microsoft.com/ink/2010/main" type="line" rotatedBoundingBox="2550,3086 8166,3269 8136,4157 2521,3973"/>
            </emma:interpretation>
          </emma:emma>
        </inkml:annotationXML>
        <inkml:traceGroup>
          <inkml:annotationXML>
            <emma:emma xmlns:emma="http://www.w3.org/2003/04/emma" version="1.0">
              <emma:interpretation id="{7AB45A88-B287-4148-A0EE-D8483A3E1BC5}" emma:medium="tactile" emma:mode="ink">
                <msink:context xmlns:msink="http://schemas.microsoft.com/ink/2010/main" type="inkWord" rotatedBoundingBox="2549,3101 3230,3123 3212,3659 2532,3636"/>
              </emma:interpretation>
              <emma:one-of disjunction-type="recognition" id="oneOf3">
                <emma:interpretation id="interp15" emma:lang="en-US" emma:confidence="1">
                  <emma:literal>N</emma:literal>
                </emma:interpretation>
                <emma:interpretation id="interp16" emma:lang="en-US" emma:confidence="0">
                  <emma:literal>H</emma:literal>
                </emma:interpretation>
                <emma:interpretation id="interp17" emma:lang="en-US" emma:confidence="0">
                  <emma:literal>n</emma:literal>
                </emma:interpretation>
                <emma:interpretation id="interp18" emma:lang="en-US" emma:confidence="0">
                  <emma:literal>U</emma:literal>
                </emma:interpretation>
                <emma:interpretation id="interp19" emma:lang="en-US" emma:confidence="0">
                  <emma:literal>h</emma:literal>
                </emma:interpretation>
              </emma:one-of>
            </emma:emma>
          </inkml:annotationXML>
          <inkml:trace contextRef="#ctx0" brushRef="#br1" timeOffset="55536.0975">807 2553 6321,'31'-28'4773,"-10"19"-516,-7-7 129,0 0-2193,17 14-387,-31 2-258,46-9-645,-28 6-258,10 3-129,-6 3-258,1 12 129,-6-1-258,1 7 129,-7 1-129,0 4 0,-6 4 0,-5 3 129,-4 0-258,-8 3 129,-6-2-129,-9-2 0,-1 0 0,-6-6-129,7-2 0,-3-8-129,11 0 129,-4-9-129,23-7 129,-20 5-129,20-5-129,0 0 258,20-20-258,4 1 387,5-4-258,10-6 258,0-3 0,7-2 0,-5-1 0,2 1 129,-11 4 0,-3 1 0,-10 4 129,-5 6-129,-7 3 129,-7 16-129,4-18 129,-4 18-129,0 0-129,-12 4 129,12-4 0,-20 37-129,9-7-129,1 6 258,1 5-258,2 3 129,7 1 129,0-1-129,14-3 0,5-5-258,10 1 129,1-14-516,11 7-645,-7-10-2709,3-9-387,6-2-129,-9-9-387</inkml:trace>
        </inkml:traceGroup>
        <inkml:traceGroup>
          <inkml:annotationXML>
            <emma:emma xmlns:emma="http://www.w3.org/2003/04/emma" version="1.0">
              <emma:interpretation id="{0E789F8C-FE5D-4604-940B-9B428F87A206}" emma:medium="tactile" emma:mode="ink">
                <msink:context xmlns:msink="http://schemas.microsoft.com/ink/2010/main" type="inkWord" rotatedBoundingBox="4068,3285 4514,3299 4489,4038 4043,4023"/>
              </emma:interpretation>
              <emma:one-of disjunction-type="recognition" id="oneOf4">
                <emma:interpretation id="interp20" emma:lang="en-US" emma:confidence="1">
                  <emma:literal>Y</emma:literal>
                </emma:interpretation>
                <emma:interpretation id="interp21" emma:lang="en-US" emma:confidence="0">
                  <emma:literal>y</emma:literal>
                </emma:interpretation>
                <emma:interpretation id="interp22" emma:lang="en-US" emma:confidence="0">
                  <emma:literal>]</emma:literal>
                </emma:interpretation>
                <emma:interpretation id="interp23" emma:lang="en-US" emma:confidence="0">
                  <emma:literal>4</emma:literal>
                </emma:interpretation>
                <emma:interpretation id="interp24" emma:lang="en-US" emma:confidence="0">
                  <emma:literal>YR</emma:literal>
                </emma:interpretation>
              </emma:one-of>
            </emma:emma>
          </inkml:annotationXML>
          <inkml:trace contextRef="#ctx0" brushRef="#br1" timeOffset="56035.2985">2328 2648 7740,'29'0'4386,"-1"12"-129,-28-12-258,23 34-2580,-1 0-129,-6-4-129,9 11-516,-8-4-129,5 4-387,-1-3-129,-5-8-258,4 2-129,-10-16-903,8 2-1032,-18-18-1548,23 3-645,-7-3 387,-7-19-387</inkml:trace>
          <inkml:trace contextRef="#ctx0" brushRef="#br1" timeOffset="56253.6988">2771 2758 12771,'0'0'4902,"0"0"-387,0 0 258,-27 0-3483,20 23-516,-10 4 0,4 12-387,-6 7 0,3 9-129,0 4-129,1 2-387,8 6-129,-9-14-1161,16 3-3096,-9 1-129,2-9-258,2-2-129</inkml:trace>
        </inkml:traceGroup>
        <inkml:traceGroup>
          <inkml:annotationXML>
            <emma:emma xmlns:emma="http://www.w3.org/2003/04/emma" version="1.0">
              <emma:interpretation id="{0AF036F8-BA87-4A06-9542-260254311F64}" emma:medium="tactile" emma:mode="ink">
                <msink:context xmlns:msink="http://schemas.microsoft.com/ink/2010/main" type="inkWord" rotatedBoundingBox="5654,3280 6768,3316 6754,3743 5640,3707"/>
              </emma:interpretation>
              <emma:one-of disjunction-type="recognition" id="oneOf5">
                <emma:interpretation id="interp25" emma:lang="en-US" emma:confidence="0">
                  <emma:literal>z</emma:literal>
                </emma:interpretation>
                <emma:interpretation id="interp26" emma:lang="en-US" emma:confidence="0">
                  <emma:literal>Z</emma:literal>
                </emma:interpretation>
                <emma:interpretation id="interp27" emma:lang="en-US" emma:confidence="0">
                  <emma:literal>t</emma:literal>
                </emma:interpretation>
                <emma:interpretation id="interp28" emma:lang="en-US" emma:confidence="0">
                  <emma:literal>+</emma:literal>
                </emma:interpretation>
                <emma:interpretation id="interp29" emma:lang="en-US" emma:confidence="0">
                  <emma:literal>&gt;</emma:literal>
                </emma:interpretation>
              </emma:one-of>
            </emma:emma>
          </inkml:annotationXML>
          <inkml:trace contextRef="#ctx0" brushRef="#br1" timeOffset="56940.1">3913 2701 10449,'46'-19'4644,"-10"13"-129,0-3-129,1-1-2709,20 10-774,-2-2-258,7 2-129,-5 0-129,-5 5-258,-11 2 0,-4 6 129,-16 1-129,-12 6 129,-9 1-129,-18 6 0,-12-1 129,-7 4-129,-9 3 129,-6-1-129,0-2 0,3-4-258,2 1 258,14-7-129,6-1-129,11-3 129,16-16 0,2 23 0,21-14 0,12-2 0,12-1 0,6 1 129,4-2-129,2-1 0,-2-1-258,-13-3-516,4 0-3225,-18 0-645,-30 0-129,16-9-129</inkml:trace>
          <inkml:trace contextRef="#ctx0" brushRef="#br1" timeOffset="57158.5004">4031 2920 10191,'55'-7'4515,"-14"7"-258,17 0-129,13 9-2838,-1-8-387,15 7-903,6 0-1032,1-4-1548,3-4-1419,13 2-258,-3-2-258,13 0-129</inkml:trace>
        </inkml:traceGroup>
        <inkml:traceGroup>
          <inkml:annotationXML>
            <emma:emma xmlns:emma="http://www.w3.org/2003/04/emma" version="1.0">
              <emma:interpretation id="{B0D2D9DF-43BF-4634-9A2C-B648B672EDC2}" emma:medium="tactile" emma:mode="ink">
                <msink:context xmlns:msink="http://schemas.microsoft.com/ink/2010/main" type="inkWord" rotatedBoundingBox="7597,3251 8166,3269 8140,4049 7571,4031"/>
              </emma:interpretation>
              <emma:one-of disjunction-type="recognition" id="oneOf6">
                <emma:interpretation id="interp30" emma:lang="en-US" emma:confidence="0">
                  <emma:literal>p</emma:literal>
                </emma:interpretation>
                <emma:interpretation id="interp31" emma:lang="en-US" emma:confidence="0">
                  <emma:literal>P</emma:literal>
                </emma:interpretation>
                <emma:interpretation id="interp32" emma:lang="en-US" emma:confidence="0">
                  <emma:literal>D</emma:literal>
                </emma:interpretation>
                <emma:interpretation id="interp33" emma:lang="en-US" emma:confidence="0">
                  <emma:literal>Is</emma:literal>
                </emma:interpretation>
                <emma:interpretation id="interp34" emma:lang="en-US" emma:confidence="0">
                  <emma:literal>pa</emma:literal>
                </emma:interpretation>
              </emma:one-of>
            </emma:emma>
          </inkml:annotationXML>
          <inkml:trace contextRef="#ctx0" brushRef="#br1" timeOffset="57720.1013">5856 2717 5031,'0'-59'4386,"0"59"-129,23-32 0,3 23-1290,10 9-1290,-4 0-129,20 4-258,-3 3-516,12 9-258,-2 0-129,1 6-129,-8-5 129,-8 5-129,-8-6 129,-10 3 0,-26-19 129,9 30-129,-19-19 129,-17 0-129,-14-2-129,-9-4-387,-7 6-129,-12-11-1290,8 2-2967,-4 5-258,1-2-258,7 4-129</inkml:trace>
          <inkml:trace contextRef="#ctx0" brushRef="#br1" timeOffset="57423.7009">5896 2769 12126,'16'-15'4773,"-16"15"-387,0 0 258,0 16-3483,2 13-258,-2-2 0,2 15-258,-2 5-129,4 9-258,-3 7 0,5-1-258,-1 2 0,0-7-129,3 0-258,-8-14-258,7 1-387,-7-26-1032,0-18-2709,0 18 258,0-18-387,0-20 0</inkml:trace>
        </inkml:traceGroup>
      </inkml:traceGroup>
    </inkml:traceGroup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00.4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F0F9D9-CCD5-46A4-96B2-CC3200F84C37}" emma:medium="tactile" emma:mode="ink">
          <msink:context xmlns:msink="http://schemas.microsoft.com/ink/2010/main" type="inkDrawing" rotatedBoundingBox="2362,3906 16024,4427 16020,4540 2357,4019" shapeName="Other"/>
        </emma:interpretation>
      </emma:emma>
    </inkml:annotationXML>
    <inkml:trace contextRef="#ctx0" brushRef="#br0">0 13 2451,'12'0'3096,"-12"0"258,11-14-387,-11 14-1935,26 0-129,-8 0 0,5 0 129,6 4-258,1 3-258,6 0-129,8-2 129,2 2-129,13 0 258,0-1-387,14 3 129,-4-6-129,16 4 0,3-1 0,9 4 0,8-3 129,15 4 0,8-4-129,14 6 129,7-4 0,15 5-129,14-7 129,18 4-258,3-3 0,11 3-129,7-4 129,10 2-129,15 0 0,5 0 0,-1 0 129,3 0 0,7 0-129,2 1 0,0-1 129,-4 4 0,4-5-129,4 5 0,3-1 129,-2 1-129,4-1 0,1 1 129,3-1 0,1-1-129,-7 1 258,2-1-258,-2 0 0,-5-2 129,-6-1-129,2 1 129,6-2-129,-1 1 129,-1-5 0,1 2-129,4-3 129,0 0 0,-3-2 129,-4 0-129,-2 0 0,2 0 0,-9-2 0,-5 2-129,-3 0 129,0 2-129,-7 7 0,-10 2-129,-14 5-258,-21-4-516,-1 9-1677,-22 3-1419,-33-10-129,-21 4-516,-33-13 0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02.8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01E3B0E-05CB-42C7-8260-75197DBCFCBE}" emma:medium="tactile" emma:mode="ink">
          <msink:context xmlns:msink="http://schemas.microsoft.com/ink/2010/main" type="inkDrawing" rotatedBoundingBox="8839,17047 9510,3019 9863,3035 9192,17063" semanticType="callout" shapeName="Other">
            <msink:sourceLink direction="with" ref="{CFC817F6-9F99-414B-87C3-56C65E58022A}"/>
            <msink:sourceLink direction="with" ref="{37C45CF1-F9AF-4959-B32F-580C56AF2C7D}"/>
          </msink:context>
        </emma:interpretation>
      </emma:emma>
    </inkml:annotationXML>
    <inkml:trace contextRef="#ctx0" brushRef="#br0">655-10 2193,'10'0'2967,"-10"0"387,0 0-903,0 0-645,16 17 0,-16-17-258,18 34 0,-13-14-129,13 14-129,-9-6 0,11 22-129,-13-6 129,11 22-258,-13-4 0,9 24-258,-12 3 0,3 23-129,-5 3-129,-3 17-129,-10 3-129,1 9 129,-6 8-129,0 8 0,0 7 0,1 5 0,-1 5-129,4 2 0,-1 10-129,3 15 0,3 10-129,2 3 258,-3-4-129,5 10-129,-4 10 129,2 14 0,-4 0 258,1 0-258,-1 11 129,2 14 0,4 8 0,3 11 129,2 10 0,0 9-129,7 6 0,4 24 130,-1 0-259,-3 1 0,-5 20 0,-2 4 0,-16-6 0,-14 13 0,-9 7 0,-11-11 0,-7 11 0,-7 7 0,-4-12 0,4 1 0,5-3 0,9-22 0,11-15 0,14-6 0,13-32 0,12-32 0,12-25 0,13-46 0,16-25-904,-11-41-3869,7-30-258,-8-40-129,-11-31-516</inkml:trace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08.9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1B1E4C-481E-4D80-AEBA-64CE4B0C190C}" emma:medium="tactile" emma:mode="ink">
          <msink:context xmlns:msink="http://schemas.microsoft.com/ink/2010/main" type="writingRegion" rotatedBoundingBox="2731,4351 7898,4446 7752,12425 2585,12330"/>
        </emma:interpretation>
      </emma:emma>
    </inkml:annotationXML>
    <inkml:traceGroup>
      <inkml:annotationXML>
        <emma:emma xmlns:emma="http://www.w3.org/2003/04/emma" version="1.0">
          <emma:interpretation id="{B709093C-E19D-4155-881A-A40D67CFE928}" emma:medium="tactile" emma:mode="ink">
            <msink:context xmlns:msink="http://schemas.microsoft.com/ink/2010/main" type="paragraph" rotatedBoundingBox="2731,4351 7808,4444 7790,5384 2714,5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AB9CE4-C63B-4440-B3F5-F32B1FFE1521}" emma:medium="tactile" emma:mode="ink">
              <msink:context xmlns:msink="http://schemas.microsoft.com/ink/2010/main" type="line" rotatedBoundingBox="2731,4351 7808,4444 7790,5384 2714,5291"/>
            </emma:interpretation>
          </emma:emma>
        </inkml:annotationXML>
        <inkml:traceGroup>
          <inkml:annotationXML>
            <emma:emma xmlns:emma="http://www.w3.org/2003/04/emma" version="1.0">
              <emma:interpretation id="{0E4ECB0B-EF6D-487E-808C-E4BF0A5BFF1E}" emma:medium="tactile" emma:mode="ink">
                <msink:context xmlns:msink="http://schemas.microsoft.com/ink/2010/main" type="inkWord" rotatedBoundingBox="2731,4351 7808,4444 7790,5384 2714,5291"/>
              </emma:interpretation>
              <emma:one-of disjunction-type="recognition" id="oneOf0">
                <emma:interpretation id="interp0" emma:lang="en-US" emma:confidence="0">
                  <emma:literal>0000</emma:literal>
                </emma:interpretation>
                <emma:interpretation id="interp1" emma:lang="en-US" emma:confidence="0">
                  <emma:literal>of 000</emma:literal>
                </emma:interpretation>
                <emma:interpretation id="interp2" emma:lang="en-US" emma:confidence="0">
                  <emma:literal>00 00</emma:literal>
                </emma:interpretation>
                <emma:interpretation id="interp3" emma:lang="en-US" emma:confidence="0">
                  <emma:literal>0. 000</emma:literal>
                </emma:interpretation>
                <emma:interpretation id="interp4" emma:lang="en-US" emma:confidence="0">
                  <emma:literal>00. 00</emma:literal>
                </emma:interpretation>
              </emma:one-of>
            </emma:emma>
          </inkml:annotationXML>
          <inkml:trace contextRef="#ctx0" brushRef="#br0">160 129 4644,'-2'-21'3870,"2"21"129,-21-14-129,3 14-1290,0 0-903,18 0-258,-32 26-258,18-1-645,-4 5-129,6 10-129,1 6 129,4 5-387,3 6 129,4-2-129,6 4 0,12-4 258,-1-5-129,8-2 258,0-12-129,7-4 258,-5-14 0,10-2 0,-8-16 129,6 0-129,-4-20 0,6-7-129,-9-15 129,6-5-129,-9-13-129,2-2 129,-8-10-129,-4 3-129,-10 0 0,-5 8 0,-2 4-129,-14 7 129,-3 11-387,-12 6 0,1 18-387,-13-1-1677,2 16-2193,8 4-258,-1 14-129,7 7-258</inkml:trace>
          <inkml:trace contextRef="#ctx0" brushRef="#br0" timeOffset="577.2011">1629 266 10707,'-3'-28'4257,"-3"6"0,6 22-129,0 0-2580,-14 9-903,7 11-258,-4 6-258,2 8-129,-1 11-129,1 6 129,0 12 0,5 1 0,4 1 0,0-2 0,9-5 0,7-6 129,2-13 0,9-5 129,0-20 129,8-9 129,-3-8 0,7-11 129,-7-17 0,4-2-129,-8-17 0,1-4-129,-10-11 0,-4-1-129,-10-5-129,-5 0 0,0 1-129,-13 8-129,-4 9-129,-8 6-258,2 21-645,-15 8-2838,10 11-903,-1 10 258,4 12-387</inkml:trace>
          <inkml:trace contextRef="#ctx0" brushRef="#br0" timeOffset="-17206.8301">2958-52 258,'0'21'1806,"0"-21"-258,0 0-129,0 0-1806,0 0-387,0 0-258,18-18-258,3 9 0</inkml:trace>
          <inkml:trace contextRef="#ctx0" brushRef="#br0" timeOffset="1263.6018">3680 295 5418,'-5'-27'3999,"5"27"0,-23-18-129,3 9-1677,20 9-774,-34-2-258,17 4 0,-7 7-387,7 11 0,-5 3-387,5 11-129,-3 7-129,6 7 129,3 7-129,9 3 0,2 3-129,11-2 258,5-4-129,11-4 129,-1-12 129,6-3 0,-5-16 0,5-8 129,-9-12 0,6-2-129,-10-21 0,6-7 0,-7-15-129,3-6 0,-5-10-129,0-4 0,-5-7 129,-2 1-129,-7 4 0,-2 10-129,-9 5 0,-7 11-129,-7 9-129,-4 11 0,-2 12-258,-4 2-516,11 12-1161,-6 2-2451,7 6 129,8 5-387,6-1 0</inkml:trace>
          <inkml:trace contextRef="#ctx0" brushRef="#br0" timeOffset="1731.603">4721 222 12900,'-9'-11'4386,"9"11"-129,-27 7 0,6 4-3225,14 19-645,-2 2 0,4 13-129,1 6-129,4 10 0,7 3-129,9 0 129,4 1-129,5-6 0,3-5 129,8-12-129,-1-10 129,4-14 0,-1-11 0,1-9 129,-4-15 0,1-12 129,-8-14-129,-3-8 0,-9-11 129,-1-4-129,-14-11 129,-1 6-258,-9-5-129,-10 8 129,-8 8-258,-3 8 129,-4 15-387,-5 6 0,3 19-645,-12 1-1935,8 11-1806,6 14 129,-2 8-258,9 13-129</inkml:trace>
        </inkml:traceGroup>
      </inkml:traceGroup>
    </inkml:traceGroup>
    <inkml:traceGroup>
      <inkml:annotationXML>
        <emma:emma xmlns:emma="http://www.w3.org/2003/04/emma" version="1.0">
          <emma:interpretation id="{E0C009FA-2F05-40F6-88EF-C63018D3F942}" emma:medium="tactile" emma:mode="ink">
            <msink:context xmlns:msink="http://schemas.microsoft.com/ink/2010/main" type="paragraph" rotatedBoundingBox="2743,5731 7683,5917 7655,6667 2715,64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D25CF0-B110-47B6-B351-5306E222513C}" emma:medium="tactile" emma:mode="ink">
              <msink:context xmlns:msink="http://schemas.microsoft.com/ink/2010/main" type="line" rotatedBoundingBox="2743,5731 7683,5917 7655,6667 2715,6481"/>
            </emma:interpretation>
          </emma:emma>
        </inkml:annotationXML>
        <inkml:traceGroup>
          <inkml:annotationXML>
            <emma:emma xmlns:emma="http://www.w3.org/2003/04/emma" version="1.0">
              <emma:interpretation id="{CC59FE3B-8842-4C10-BECD-713AD2972424}" emma:medium="tactile" emma:mode="ink">
                <msink:context xmlns:msink="http://schemas.microsoft.com/ink/2010/main" type="inkWord" rotatedBoundingBox="2743,5740 4465,5805 4437,6546 2715,6481"/>
              </emma:interpretation>
              <emma:one-of disjunction-type="recognition" id="oneOf1">
                <emma:interpretation id="interp5" emma:lang="en-US" emma:confidence="1">
                  <emma:literal>00</emma:literal>
                </emma:interpretation>
                <emma:interpretation id="interp6" emma:lang="en-US" emma:confidence="0">
                  <emma:literal>0</emma:literal>
                </emma:interpretation>
                <emma:interpretation id="interp7" emma:lang="en-US" emma:confidence="0">
                  <emma:literal>0,</emma:literal>
                </emma:interpretation>
                <emma:interpretation id="interp8" emma:lang="en-US" emma:confidence="0">
                  <emma:literal>000</emma:literal>
                </emma:interpretation>
                <emma:interpretation id="interp9" emma:lang="en-US" emma:confidence="0">
                  <emma:literal>080</emma:literal>
                </emma:interpretation>
              </emma:one-of>
            </emma:emma>
          </inkml:annotationXML>
          <inkml:trace contextRef="#ctx0" brushRef="#br0" timeOffset="3213.6057">139 1545 8772,'0'-34'4644,"0"-1"-129,-4 19-516,4 16-1290,-25-25-903,25 25-645,-26-7-516,26 7-258,-29 10-258,15 10 0,1 7-129,4 5 0,4 9 0,2 7 0,3 5-129,0 4 129,1 0 0,6-2 0,4-2 0,3-6 0,1-8-129,1-9 258,3-14 0,4-7 129,0-9 0,6-18 0,-6-18 129,5-6 0,-6-13 0,-1-9-129,-10-6 0,-8-3-129,-3-3 0,-12 5 0,-9 5 0,-6 9-258,0 12-129,-5 5-258,14 22-1032,-14 7-2967,11 11-516,21 0 0,-21 29-258</inkml:trace>
          <inkml:trace contextRef="#ctx0" brushRef="#br0" timeOffset="3837.6067">1699 1518 6192,'-4'-30'4515,"-15"5"-645,19 25-387,-34-10-1032,4-1-516,8 13-516,-10 1-258,7 19-387,-3-1-129,6 13-258,1 7 0,5 7-258,4 9 0,5 1 129,5 1-258,2 0 258,9-8-129,8-3 129,3-14-129,8-5 258,-1-15-129,7-9 129,-6-7 0,6-14 0,-9-16 0,4-5 0,-8-15-129,-2-5 0,-8-10-129,-6-1 0,-5-3 0,-1 9-258,-10 7-129,-9 5-258,6 23-903,-14 9-3096,5 11-387,3 7-129,2 20-258</inkml:trace>
        </inkml:traceGroup>
        <inkml:traceGroup>
          <inkml:annotationXML>
            <emma:emma xmlns:emma="http://www.w3.org/2003/04/emma" version="1.0">
              <emma:interpretation id="{8059DC14-3C21-4BDF-B0DE-C51153C1EA7B}" emma:medium="tactile" emma:mode="ink">
                <msink:context xmlns:msink="http://schemas.microsoft.com/ink/2010/main" type="inkWord" rotatedBoundingBox="6059,5856 7683,5917 7656,6643 6032,6582"/>
              </emma:interpretation>
              <emma:one-of disjunction-type="recognition" id="oneOf2">
                <emma:interpretation id="interp10" emma:lang="en-US" emma:confidence="1">
                  <emma:literal>01</emma:literal>
                </emma:interpretation>
                <emma:interpretation id="interp11" emma:lang="en-US" emma:confidence="0">
                  <emma:literal>0,</emma:literal>
                </emma:interpretation>
                <emma:interpretation id="interp12" emma:lang="en-US" emma:confidence="0">
                  <emma:literal>0</emma:literal>
                </emma:interpretation>
                <emma:interpretation id="interp13" emma:lang="en-US" emma:confidence="0">
                  <emma:literal>0'</emma:literal>
                </emma:interpretation>
                <emma:interpretation id="interp14" emma:lang="en-US" emma:confidence="0">
                  <emma:literal>O,</emma:literal>
                </emma:interpretation>
              </emma:one-of>
            </emma:emma>
          </inkml:annotationXML>
          <inkml:trace contextRef="#ctx0" brushRef="#br0" timeOffset="4664.4082">4879 1627 14190,'34'-23'4902,"-34"23"-258,0 0-129,18-4-3612,-18 4-387,0 14 0,0 6-129,1 17 0,-1 6-258,2 10 129,-2 6-129,2 5-129,-2 2-258,0-13-1032,2-1-3225,-2-6-516,0-10 0,-7-4-387</inkml:trace>
          <inkml:trace contextRef="#ctx0" brushRef="#br0" timeOffset="4336.8076">3652 1630 7869,'-55'-46'4515,"24"34"0,-10-1-258,8 6-774,1 14-2322,-7 8-516,10 13-258,1 11-129,8 9-129,6 7-129,8 8 0,6-1 0,13 0 0,6-7 0,12-5 129,1-13-129,9-6 258,-4-15-129,7-9 258,-6-9 0,5-14 129,-10-14 0,1-9-129,-13-17 129,-1-6-129,-13-12 0,-7-3-129,-2-3 0,-15 7-258,-8 4 0,-6 10-258,-1 16-258,-10 6-516,15 28-2322,-9 9-1548,1 2 129,6 19-387,6 8-516</inkml:trace>
        </inkml:traceGroup>
      </inkml:traceGroup>
    </inkml:traceGroup>
    <inkml:traceGroup>
      <inkml:annotationXML>
        <emma:emma xmlns:emma="http://www.w3.org/2003/04/emma" version="1.0">
          <emma:interpretation id="{CAC4E1F2-63B2-433B-859A-8F31A7288E88}" emma:medium="tactile" emma:mode="ink">
            <msink:context xmlns:msink="http://schemas.microsoft.com/ink/2010/main" type="paragraph" rotatedBoundingBox="2811,6888 7859,7090 7830,7817 2781,76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9CEA59-7724-4380-91A7-A1872C76EE89}" emma:medium="tactile" emma:mode="ink">
              <msink:context xmlns:msink="http://schemas.microsoft.com/ink/2010/main" type="line" rotatedBoundingBox="2811,6888 7859,7090 7830,7817 2781,7615"/>
            </emma:interpretation>
          </emma:emma>
        </inkml:annotationXML>
        <inkml:traceGroup>
          <inkml:annotationXML>
            <emma:emma xmlns:emma="http://www.w3.org/2003/04/emma" version="1.0">
              <emma:interpretation id="{A2963DE4-05F0-4201-9762-0D5AD9A3EF98}" emma:medium="tactile" emma:mode="ink">
                <msink:context xmlns:msink="http://schemas.microsoft.com/ink/2010/main" type="inkWord" rotatedBoundingBox="2810,6914 4415,6978 4387,7679 2781,7615"/>
              </emma:interpretation>
              <emma:one-of disjunction-type="recognition" id="oneOf3">
                <emma:interpretation id="interp15" emma:lang="en-US" emma:confidence="1">
                  <emma:literal>00</emma:literal>
                </emma:interpretation>
                <emma:interpretation id="interp16" emma:lang="en-US" emma:confidence="0">
                  <emma:literal>0,</emma:literal>
                </emma:interpretation>
                <emma:interpretation id="interp17" emma:lang="en-US" emma:confidence="0">
                  <emma:literal>0</emma:literal>
                </emma:interpretation>
                <emma:interpretation id="interp18" emma:lang="en-US" emma:confidence="0">
                  <emma:literal>000</emma:literal>
                </emma:interpretation>
                <emma:interpretation id="interp19" emma:lang="en-US" emma:confidence="0">
                  <emma:literal>00,</emma:literal>
                </emma:interpretation>
              </emma:one-of>
            </emma:emma>
          </inkml:annotationXML>
          <inkml:trace contextRef="#ctx0" brushRef="#br0" timeOffset="6084.0107">1430 2660 11223,'-5'-21'4773,"-10"0"-387,15 21 0,-21 0-2580,21 0-1032,-25 19-516,13 1-129,-1 10 0,1 9-129,3 6 0,5 5 0,4 3 0,2 0 0,12-1 0,6-2 0,5-8 129,5-10 0,4-3 129,-2-17 0,5-3 129,-6-11 0,4-12 0,-6-20 0,-1-5 0,-7-12 0,-3-8-129,-9-9-129,-5-1 0,-4-2 129,-9 5-387,-9 9 129,-10 9-387,-1 21-774,-15 10-3354,-4 11-387,-2 13 0,-4 18-516</inkml:trace>
          <inkml:trace contextRef="#ctx0" brushRef="#br0" timeOffset="5616.0099">212 2580 5805,'8'-17'5031,"-8"17"-774,0 0 258,0 0-1290,-5-22-1290,5 22-774,-16 0-516,16 0-258,-25 25-258,9-4-129,0 8 129,-3 10-129,3 9 0,0 5 0,5 6 0,4 2 0,5-1 0,2-1 0,4-9 0,13-8 129,3-11 0,7-7 129,1-15 129,6-3 0,-2-10 129,7-8 0,-9-15 0,4-1 0,-9-15-129,0-5 0,-9-9-129,-2-5-129,-10-4 0,-4-2-129,-2 4 0,-11 2 0,-1 10-129,-5 8-129,1 17-516,-14 2-903,12 16-3096,-6 11 0,4 14-129,5 11-387</inkml:trace>
        </inkml:traceGroup>
        <inkml:traceGroup>
          <inkml:annotationXML>
            <emma:emma xmlns:emma="http://www.w3.org/2003/04/emma" version="1.0">
              <emma:interpretation id="{D8DB129B-2CDC-41D5-A052-D72A6871A69F}" emma:medium="tactile" emma:mode="ink">
                <msink:context xmlns:msink="http://schemas.microsoft.com/ink/2010/main" type="inkWord" rotatedBoundingBox="6239,7129 6373,7135 6349,7743 6215,7737"/>
              </emma:interpretation>
              <emma:one-of disjunction-type="recognition" id="oneOf4">
                <emma:interpretation id="interp20" emma:lang="en-US" emma:confidence="0">
                  <emma:literal>|</emma:literal>
                </emma:interpretation>
                <emma:interpretation id="interp21" emma:lang="en-US" emma:confidence="0">
                  <emma:literal>I</emma:literal>
                </emma:interpretation>
                <emma:interpretation id="interp22" emma:lang="en-US" emma:confidence="0">
                  <emma:literal>1</emma:literal>
                </emma:interpretation>
                <emma:interpretation id="interp23" emma:lang="en-US" emma:confidence="0">
                  <emma:literal>l</emma:literal>
                </emma:interpretation>
                <emma:interpretation id="interp2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7191.6127">3520 2700 8385,'0'0'4386,"4"-16"258,-4 16-774,-4-18-1290,4 18-774,0 0-645,0 0-387,0 0-258,0 0-129,0 0-129,0 0 0,2 14 0,3 11-129,-1 3 0,1 11 0,-1 8 0,3 4 0,-4 6-258,1 0 0,3 2-387,-7-11-645,16 7-1806,-5-10-1806,-2-10 129,7-1-516,0-15-129</inkml:trace>
        </inkml:traceGroup>
        <inkml:traceGroup>
          <inkml:annotationXML>
            <emma:emma xmlns:emma="http://www.w3.org/2003/04/emma" version="1.0">
              <emma:interpretation id="{7931AE3F-DDDC-4815-8CD0-83CCF2ECA6A4}" emma:medium="tactile" emma:mode="ink">
                <msink:context xmlns:msink="http://schemas.microsoft.com/ink/2010/main" type="inkWord" rotatedBoundingBox="7485,7075 7859,7090 7832,7766 7458,7751"/>
              </emma:interpretation>
              <emma:one-of disjunction-type="recognition" id="oneOf5">
                <emma:interpretation id="interp25" emma:lang="en-US" emma:confidence="0">
                  <emma:literal>0</emma:literal>
                </emma:interpretation>
                <emma:interpretation id="interp26" emma:lang="en-US" emma:confidence="0">
                  <emma:literal>o</emma:literal>
                </emma:interpretation>
                <emma:interpretation id="interp27" emma:lang="en-US" emma:confidence="0">
                  <emma:literal>O</emma:literal>
                </emma:interpretation>
                <emma:interpretation id="interp28" emma:lang="en-US" emma:confidence="0">
                  <emma:literal>U</emma:literal>
                </emma:interpretation>
                <emma:interpretation id="interp2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7722.0136">4820 2662 8385,'15'-23'4257,"-15"23"129,0 0-645,1-25-2322,-1 25-387,0 0-258,0 0 0,0 0-387,0 0 0,-7 16-129,0 6 129,-7 2-129,2 12 129,-4 8-258,3 10 129,2 5-129,8 5 129,1-2-258,2 0 129,11-3-129,8-6 129,4-10 0,6-8 0,1-10 129,4-7 0,-2-13 0,5-5 129,-5-7-129,4-12 129,-8-11 0,1-10-129,-11-11 0,-6-10-129,-10-4 0,-4-5-129,-12 8-387,-20-4-645,6 14-3612,-22 15-129,-5 12-387,-8 18-129</inkml:trace>
        </inkml:traceGroup>
      </inkml:traceGroup>
    </inkml:traceGroup>
    <inkml:traceGroup>
      <inkml:annotationXML>
        <emma:emma xmlns:emma="http://www.w3.org/2003/04/emma" version="1.0">
          <emma:interpretation id="{387C023E-32AA-4BB4-9414-2E89C4385E0C}" emma:medium="tactile" emma:mode="ink">
            <msink:context xmlns:msink="http://schemas.microsoft.com/ink/2010/main" type="paragraph" rotatedBoundingBox="2987,8045 7507,8171 7488,8870 2967,87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71A880-BC3E-45A1-A45C-97A9217C2104}" emma:medium="tactile" emma:mode="ink">
              <msink:context xmlns:msink="http://schemas.microsoft.com/ink/2010/main" type="line" rotatedBoundingBox="2987,8045 7507,8171 7488,8870 2967,8744"/>
            </emma:interpretation>
          </emma:emma>
        </inkml:annotationXML>
        <inkml:traceGroup>
          <inkml:annotationXML>
            <emma:emma xmlns:emma="http://www.w3.org/2003/04/emma" version="1.0">
              <emma:interpretation id="{36E5FB14-50E0-44CC-871D-F500C6F3EF3A}" emma:medium="tactile" emma:mode="ink">
                <msink:context xmlns:msink="http://schemas.microsoft.com/ink/2010/main" type="inkWord" rotatedBoundingBox="2987,8045 4456,8086 4438,8720 2969,8679"/>
              </emma:interpretation>
              <emma:one-of disjunction-type="recognition" id="oneOf6">
                <emma:interpretation id="interp30" emma:lang="en-US" emma:confidence="1">
                  <emma:literal>00</emma:literal>
                </emma:interpretation>
                <emma:interpretation id="interp31" emma:lang="en-US" emma:confidence="0">
                  <emma:literal>0</emma:literal>
                </emma:interpretation>
                <emma:interpretation id="interp32" emma:lang="en-US" emma:confidence="0">
                  <emma:literal>0,</emma:literal>
                </emma:interpretation>
                <emma:interpretation id="interp33" emma:lang="en-US" emma:confidence="0">
                  <emma:literal>000</emma:literal>
                </emma:interpretation>
                <emma:interpretation id="interp34" emma:lang="en-US" emma:confidence="0">
                  <emma:literal>00,</emma:literal>
                </emma:interpretation>
              </emma:one-of>
            </emma:emma>
          </inkml:annotationXML>
          <inkml:trace contextRef="#ctx0" brushRef="#br0" timeOffset="8564.4149">439 3678 5676,'-28'0'3999,"-6"7"-387,22 14 129,-8-1-2322,-1 1 0,5 10-516,-4 2-258,8 8-129,-1 5-129,8-1 0,3 3 0,2 0 0,9-7 129,9-2 129,-4-9 0,13-1 129,-10-19 0,12 6-129,-8-16 129,8 0-129,-8-17-129,6-3-129,-8-12 0,3-2 0,-8-8-129,-3-6-129,-6-8 0,-5 3 0,-5-4 0,-11 0-129,-6 2-129,-1 7 0,-2 7-258,-2 7-129,6 18-645,-11 6-2709,11 10-903,5 10 129,2 12-258,8 11-516</inkml:trace>
          <inkml:trace contextRef="#ctx0" brushRef="#br0" timeOffset="9048.0157">1560 3705 8385,'-39'-20'3999,"39"20"0,-39 0-387,17 0-2193,6 18-516,-3 3-516,4 11 129,1 6-387,2 6 129,5 8-129,5 1 0,2 4-129,2-2 258,10-3-129,8-4 387,1-13-129,11 1 258,-3-22 0,11-3 129,-8-13 0,9-11 0,-10-20 0,4-3-258,-12-12 0,-1-4-258,-13-6 129,-6-3-258,-3-3 0,-12 7-129,-6 6 0,-7 1-387,0 18-387,-10-2-1806,-1 16-2064,7 15 0,1 3-387,8 18-129</inkml:trace>
        </inkml:traceGroup>
        <inkml:traceGroup>
          <inkml:annotationXML>
            <emma:emma xmlns:emma="http://www.w3.org/2003/04/emma" version="1.0">
              <emma:interpretation id="{75D899E3-1982-47A8-81F0-02C91705CC58}" emma:medium="tactile" emma:mode="ink">
                <msink:context xmlns:msink="http://schemas.microsoft.com/ink/2010/main" type="inkWord" rotatedBoundingBox="6352,8216 6442,8219 6425,8841 6335,8838"/>
              </emma:interpretation>
              <emma:one-of disjunction-type="recognition" id="oneOf7">
                <emma:interpretation id="interp35" emma:lang="en-US" emma:confidence="0">
                  <emma:literal>|</emma:literal>
                </emma:interpretation>
                <emma:interpretation id="interp36" emma:lang="en-US" emma:confidence="0">
                  <emma:literal>l</emma:literal>
                </emma:interpretation>
                <emma:interpretation id="interp37" emma:lang="en-US" emma:confidence="0">
                  <emma:literal>I</emma:literal>
                </emma:interpretation>
                <emma:interpretation id="interp38" emma:lang="en-US" emma:confidence="0">
                  <emma:literal>1</emma:literal>
                </emma:interpretation>
                <emma:interpretation id="interp3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9500.4167">3632 3769 12900,'27'-15'4773,"-8"15"-258,-19 0 0,4 15-3354,3 11-645,-7 3 0,2 12-129,-2 5-258,0 7 0,0 2-129,0 1-129,0 2-258,-4-8-129,4 5-903,0-14-2322,0-9-645,4-2-387,-1-12 0,8 0-258</inkml:trace>
        </inkml:traceGroup>
        <inkml:traceGroup>
          <inkml:annotationXML>
            <emma:emma xmlns:emma="http://www.w3.org/2003/04/emma" version="1.0">
              <emma:interpretation id="{96596D72-D882-4BFB-8FEA-E3912C526876}" emma:medium="tactile" emma:mode="ink">
                <msink:context xmlns:msink="http://schemas.microsoft.com/ink/2010/main" type="inkWord" rotatedBoundingBox="7394,8170 7507,8173 7490,8798 7376,8795"/>
              </emma:interpretation>
              <emma:one-of disjunction-type="recognition" id="oneOf8">
                <emma:interpretation id="interp40" emma:lang="en-US" emma:confidence="1">
                  <emma:literal>|</emma:literal>
                </emma:interpretation>
                <emma:interpretation id="interp41" emma:lang="en-US" emma:confidence="0">
                  <emma:literal>1</emma:literal>
                </emma:interpretation>
                <emma:interpretation id="interp42" emma:lang="en-US" emma:confidence="0">
                  <emma:literal>l</emma:literal>
                </emma:interpretation>
                <emma:interpretation id="interp43" emma:lang="en-US" emma:confidence="0">
                  <emma:literal>]</emma:literal>
                </emma:interpretation>
                <emma:interpretation id="interp4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9812.4172">4673 3746 12642,'35'-25'4773,"-35"25"-387,20-13 129,-2 15-3225,-18-2-645,12 28 0,-8-3-129,3 13-129,-7 8-129,7 11 0,-7 7-129,0 0-129,0 5-387,-2-15-903,2-1-3354,-2-1 129,-8-15-387,-1 0-258</inkml:trace>
        </inkml:traceGroup>
      </inkml:traceGroup>
    </inkml:traceGroup>
    <inkml:traceGroup>
      <inkml:annotationXML>
        <emma:emma xmlns:emma="http://www.w3.org/2003/04/emma" version="1.0">
          <emma:interpretation id="{E56E0E83-12C0-49D1-A0DD-907AF0C8550E}" emma:medium="tactile" emma:mode="ink">
            <msink:context xmlns:msink="http://schemas.microsoft.com/ink/2010/main" type="paragraph" rotatedBoundingBox="2784,9207 7586,9161 7592,9851 2791,98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A8A278-C236-45CE-8EBE-21E3C9DD1B6F}" emma:medium="tactile" emma:mode="ink">
              <msink:context xmlns:msink="http://schemas.microsoft.com/ink/2010/main" type="line" rotatedBoundingBox="2784,9207 7586,9161 7592,9851 2791,9898"/>
            </emma:interpretation>
          </emma:emma>
        </inkml:annotationXML>
        <inkml:traceGroup>
          <inkml:annotationXML>
            <emma:emma xmlns:emma="http://www.w3.org/2003/04/emma" version="1.0">
              <emma:interpretation id="{4497F84D-815B-44EB-9D0C-9F2278A50B42}" emma:medium="tactile" emma:mode="ink">
                <msink:context xmlns:msink="http://schemas.microsoft.com/ink/2010/main" type="inkWord" rotatedBoundingBox="2784,9207 3199,9203 3205,9877 2791,9881"/>
              </emma:interpretation>
              <emma:one-of disjunction-type="recognition" id="oneOf9">
                <emma:interpretation id="interp45" emma:lang="en-US" emma:confidence="0">
                  <emma:literal>0</emma:literal>
                </emma:interpretation>
                <emma:interpretation id="interp46" emma:lang="en-US" emma:confidence="0">
                  <emma:literal>O</emma:literal>
                </emma:interpretation>
                <emma:interpretation id="interp47" emma:lang="en-US" emma:confidence="0">
                  <emma:literal>o</emma:literal>
                </emma:interpretation>
                <emma:interpretation id="interp48" emma:lang="en-US" emma:confidence="0">
                  <emma:literal>a</emma:literal>
                </emma:interpretation>
                <emma:interpretation id="interp4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10639.2187">197 4843 8901,'-37'2'3999,"25"16"258,-13-2-516,12 5-1935,3 16-645,-6 6-645,7 7 129,3 3-516,6 2 129,0 2-258,15-3 129,2-8 0,12-5 258,-3-11-129,10-2 129,-2-15 129,7-4 129,-7-11-129,6-7 129,-9-12-129,4-6 0,-10-14-129,0-1 0,-11-12-129,-3-1-129,-11-7 129,0-1-258,-12-2 129,-8 6-129,-7 7-129,-5 4-129,4 15-258,-10 1-774,17 23-1806,-6 9-1548,6 0 0,7 19-258,5 6-387</inkml:trace>
        </inkml:traceGroup>
        <inkml:traceGroup>
          <inkml:annotationXML>
            <emma:emma xmlns:emma="http://www.w3.org/2003/04/emma" version="1.0">
              <emma:interpretation id="{FC4B09FE-DBBA-4CFA-9CD1-1C7299DF748E}" emma:medium="tactile" emma:mode="ink">
                <msink:context xmlns:msink="http://schemas.microsoft.com/ink/2010/main" type="inkWord" rotatedBoundingBox="4454,9234 4489,9233 4495,9772 4460,9772"/>
              </emma:interpretation>
              <emma:one-of disjunction-type="recognition" id="oneOf10">
                <emma:interpretation id="interp50" emma:lang="en-US" emma:confidence="0">
                  <emma:literal>|</emma:literal>
                </emma:interpretation>
                <emma:interpretation id="interp51" emma:lang="en-US" emma:confidence="0">
                  <emma:literal>l</emma:literal>
                </emma:interpretation>
                <emma:interpretation id="interp52" emma:lang="en-US" emma:confidence="0">
                  <emma:literal>I</emma:literal>
                </emma:interpretation>
                <emma:interpretation id="interp53" emma:lang="en-US" emma:confidence="0">
                  <emma:literal>1</emma:literal>
                </emma:interpretation>
                <emma:interpretation id="interp5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6099.2283">1740 4790 12900,'1'-20'4773,"-1"20"-387,0 0 129,0 0-2967,0 0-645,0 0-258,0 0-129,15 21-129,-14 3-129,5 9 0,-5 5-129,5 8 129,-4 4-129,-2 1 0,0 1-129,0-4 0,0-2-129,-8-12-258,8 3-516,-12-13-3096,7-8-774,5-16 129,-7 19-387,7-19-516</inkml:trace>
        </inkml:traceGroup>
        <inkml:traceGroup>
          <inkml:annotationXML>
            <emma:emma xmlns:emma="http://www.w3.org/2003/04/emma" version="1.0">
              <emma:interpretation id="{B72B7878-95C3-4A4C-AD10-839AAD409739}" emma:medium="tactile" emma:mode="ink">
                <msink:context xmlns:msink="http://schemas.microsoft.com/ink/2010/main" type="inkWord" rotatedBoundingBox="6484,9241 6490,9862 6200,9865 6195,9243"/>
              </emma:interpretation>
              <emma:one-of disjunction-type="recognition" id="oneOf11">
                <emma:interpretation id="interp55" emma:lang="en-US" emma:confidence="0">
                  <emma:literal>0</emma:literal>
                </emma:interpretation>
                <emma:interpretation id="interp56" emma:lang="en-US" emma:confidence="0">
                  <emma:literal>O</emma:literal>
                </emma:interpretation>
                <emma:interpretation id="interp57" emma:lang="en-US" emma:confidence="0">
                  <emma:literal>o</emma:literal>
                </emma:interpretation>
                <emma:interpretation id="interp58" emma:lang="en-US" emma:confidence="0">
                  <emma:literal>8</emma:literal>
                </emma:interpretation>
                <emma:interpretation id="interp5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16832.4296">3654 4832 11223,'-15'-25'4644,"-8"6"-258,23 19 0,-21 0-2580,1 0-774,20 0-516,-30 25-129,16 1-129,-2 6-129,2 9 0,3 7-129,4 9 129,3 4-129,4-1 129,0 1-258,11-6 258,3-5-129,4-8 258,0-11 0,7-10 0,-4-19 129,7-2 0,-3-22 0,7-6 0,-9-15 0,4-3-129,-9-7-129,0-4 129,-9-2-129,-8 0-129,-2 6 130,-15 3-130,-4 8 0,-7 4-130,1 11-128,-5 3-387,7 16-387,-14-4-1677,11 12-2064,8 5 0,1 10-258,11 6-129</inkml:trace>
        </inkml:traceGroup>
        <inkml:traceGroup>
          <inkml:annotationXML>
            <emma:emma xmlns:emma="http://www.w3.org/2003/04/emma" version="1.0">
              <emma:interpretation id="{147EBB7B-40EA-4587-BE28-7669C2FE4DFB}" emma:medium="tactile" emma:mode="ink">
                <msink:context xmlns:msink="http://schemas.microsoft.com/ink/2010/main" type="inkWord" rotatedBoundingBox="7563,9197 7608,9783 7350,9803 7305,9217"/>
              </emma:interpretation>
              <emma:one-of disjunction-type="recognition" id="oneOf12">
                <emma:interpretation id="interp60" emma:lang="en-US" emma:confidence="0">
                  <emma:literal>of</emma:literal>
                </emma:interpretation>
                <emma:interpretation id="interp61" emma:lang="en-US" emma:confidence="0">
                  <emma:literal>0</emma:literal>
                </emma:interpretation>
                <emma:interpretation id="interp62" emma:lang="en-US" emma:confidence="0">
                  <emma:literal>O</emma:literal>
                </emma:interpretation>
                <emma:interpretation id="interp63" emma:lang="en-US" emma:confidence="0">
                  <emma:literal>o</emma:literal>
                </emma:interpretation>
                <emma:interpretation id="interp64" emma:lang="en-US" emma:confidence="0">
                  <emma:literal>or</emma:literal>
                </emma:interpretation>
              </emma:one-of>
            </emma:emma>
          </inkml:annotationXML>
          <inkml:trace contextRef="#ctx0" brushRef="#br0" timeOffset="17238.0303">4810 4875 11610,'-6'-21'4773,"-33"-2"-387,18 19 129,-8 6-1935,-1 7-1806,9 14-387,1 5-129,4 10-129,7 4 0,4 6 0,5 8-129,0-5 129,13 1-129,6-6 0,4-5 129,7-9 129,-1-13-129,1-6 258,-1-13-129,-1-14 0,-7-17 129,-1-4-129,-9-15 0,-8-5-258,-3-7 129,-5-4-258,-11 4 0,-5-2-387,1 19-1032,-14 4-2967,-3 9-387,-4 16 129,-11 11-516</inkml:trace>
        </inkml:traceGroup>
      </inkml:traceGroup>
    </inkml:traceGroup>
    <inkml:traceGroup>
      <inkml:annotationXML>
        <emma:emma xmlns:emma="http://www.w3.org/2003/04/emma" version="1.0">
          <emma:interpretation id="{07481A8F-A7E5-4575-B92E-491B12F733DF}" emma:medium="tactile" emma:mode="ink">
            <msink:context xmlns:msink="http://schemas.microsoft.com/ink/2010/main" type="paragraph" rotatedBoundingBox="2998,10485 7330,10333 7395,12195 3064,123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F083C6-0D5A-417D-98F1-9BDEE34D08A6}" emma:medium="tactile" emma:mode="ink">
              <msink:context xmlns:msink="http://schemas.microsoft.com/ink/2010/main" type="line" rotatedBoundingBox="2998,10485 7330,10333 7358,11152 3027,11304"/>
            </emma:interpretation>
          </emma:emma>
        </inkml:annotationXML>
        <inkml:traceGroup>
          <inkml:annotationXML>
            <emma:emma xmlns:emma="http://www.w3.org/2003/04/emma" version="1.0">
              <emma:interpretation id="{2908952C-CADE-4040-8F2C-6D6F05D05862}" emma:medium="tactile" emma:mode="ink">
                <msink:context xmlns:msink="http://schemas.microsoft.com/ink/2010/main" type="inkWord" rotatedBoundingBox="2951,10492 4466,10313 4563,11135 3048,11314"/>
              </emma:interpretation>
              <emma:one-of disjunction-type="recognition" id="oneOf13">
                <emma:interpretation id="interp65" emma:lang="en-US" emma:confidence="1">
                  <emma:literal>01</emma:literal>
                </emma:interpretation>
                <emma:interpretation id="interp66" emma:lang="en-US" emma:confidence="0">
                  <emma:literal>0'</emma:literal>
                </emma:interpretation>
                <emma:interpretation id="interp67" emma:lang="en-US" emma:confidence="0">
                  <emma:literal>0,</emma:literal>
                </emma:interpretation>
                <emma:interpretation id="interp68" emma:lang="en-US" emma:confidence="0">
                  <emma:literal>0</emma:literal>
                </emma:interpretation>
                <emma:interpretation id="interp69" emma:lang="en-US" emma:confidence="0">
                  <emma:literal>o'</emma:literal>
                </emma:interpretation>
              </emma:one-of>
            </emma:emma>
          </inkml:annotationXML>
          <inkml:trace contextRef="#ctx0" brushRef="#br0" timeOffset="17955.6311">333 6207 10320,'1'-23'4644,"-1"7"-258,0 16-258,0 0-2064,-9 11-1032,6 14-387,-4 7-387,1 11-129,-1 10 0,4 9 0,1 6-129,2 3 0,2-2 0,10-5 0,6-7 0,3-10 0,4-15 129,2-8 129,1-15 0,1-9 129,-4-9 129,1-15 0,-10-16-129,2-6 258,-12-14-258,-1-10 0,-5-8-129,-9 0 0,-11-2-129,-3 3 0,-3 8-129,-5 8-129,1 10 0,-2 10-387,11 23-645,-11 7-3354,10 10-387,6 1 129,16 0-516</inkml:trace>
          <inkml:trace contextRef="#ctx0" brushRef="#br0" timeOffset="18345.6321">1722 5990 14061,'0'0'4773,"0"0"-258,0 0 0,0 32-3483,0-7-387,7 13 0,-2 1-129,6 9-258,0 3-258,-1 1 0,6 7-645,-10-15-1806,1 4-2064,7-2 0,-7-6-516,6-5 0</inkml:trace>
        </inkml:traceGroup>
        <inkml:traceGroup>
          <inkml:annotationXML>
            <emma:emma xmlns:emma="http://www.w3.org/2003/04/emma" version="1.0">
              <emma:interpretation id="{F9DF3630-B1A9-4DA4-9715-22B987F68816}" emma:medium="tactile" emma:mode="ink">
                <msink:context xmlns:msink="http://schemas.microsoft.com/ink/2010/main" type="inkWord" rotatedBoundingBox="6182,10490 6309,11112 5981,11179 5854,10557"/>
              </emma:interpretation>
              <emma:one-of disjunction-type="recognition" id="oneOf14">
                <emma:interpretation id="interp70" emma:lang="en-US" emma:confidence="0">
                  <emma:literal>0</emma:literal>
                </emma:interpretation>
                <emma:interpretation id="interp71" emma:lang="en-US" emma:confidence="0">
                  <emma:literal>O</emma:literal>
                </emma:interpretation>
                <emma:interpretation id="interp72" emma:lang="en-US" emma:confidence="0">
                  <emma:literal>o</emma:literal>
                </emma:interpretation>
                <emma:interpretation id="interp73" emma:lang="en-US" emma:confidence="0">
                  <emma:literal>D</emma:literal>
                </emma:interpretation>
                <emma:interpretation id="interp7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18922.8331">3305 6142 9933,'-7'-16'4257,"-9"14"-387,16 2-129,-11 25-2193,-7-2-903,8 11 0,-5 7-516,7 10 129,0 2-258,7 8 129,1-4 0,12-2 129,6-11-129,7 1 258,1-17 0,12-1 258,-8-18-129,11-2 258,-13-10-129,8-10 0,-13-15 0,6-8-129,-15-16 0,-5-3-258,-9-9 0,-7 2-129,-13-6 0,-10 8-258,-2 7 129,-9 5-387,3 17-129,-6-1-516,23 27-1548,-8 0-2193,6 5 129,23 0-387,-25 12 129</inkml:trace>
        </inkml:traceGroup>
        <inkml:traceGroup>
          <inkml:annotationXML>
            <emma:emma xmlns:emma="http://www.w3.org/2003/04/emma" version="1.0">
              <emma:interpretation id="{37C45CF1-F9AF-4959-B32F-580C56AF2C7D}" emma:medium="tactile" emma:mode="ink">
                <msink:context xmlns:msink="http://schemas.microsoft.com/ink/2010/main" type="inkWord" rotatedBoundingBox="7305,10406 7332,10405 7354,11021 7327,11022">
                  <msink:destinationLink direction="with" ref="{501E3B0E-05CB-42C7-8260-75197DBCFCBE}"/>
                </msink:context>
              </emma:interpretation>
              <emma:one-of disjunction-type="recognition" id="oneOf15">
                <emma:interpretation id="interp75" emma:lang="en-US" emma:confidence="0">
                  <emma:literal>|</emma:literal>
                </emma:interpretation>
                <emma:interpretation id="interp76" emma:lang="en-US" emma:confidence="0">
                  <emma:literal>I</emma:literal>
                </emma:interpretation>
                <emma:interpretation id="interp77" emma:lang="en-US" emma:confidence="0">
                  <emma:literal>l</emma:literal>
                </emma:interpretation>
                <emma:interpretation id="interp78" emma:lang="en-US" emma:confidence="0">
                  <emma:literal>1</emma:literal>
                </emma:interpretation>
                <emma:interpretation id="interp7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9250.4339">4603 5958 14448,'0'-16'4644,"0"16"-129,0 0 0,0 0-3225,-1 15-645,-1 2-129,2 15 0,0 2-129,3 12-129,-1 8-129,4 1 0,-3 5-387,-1-6-129,7 13-1548,-4-11-2580,-5-8-258,-7-4-129,-9-10-129</inkml:trace>
        </inkml:traceGroup>
      </inkml:traceGroup>
      <inkml:traceGroup>
        <inkml:annotationXML>
          <emma:emma xmlns:emma="http://www.w3.org/2003/04/emma" version="1.0">
            <emma:interpretation id="{79383C56-3880-4CD4-ADDB-B2FC7B442BDA}" emma:medium="tactile" emma:mode="ink">
              <msink:context xmlns:msink="http://schemas.microsoft.com/ink/2010/main" type="line" rotatedBoundingBox="2992,11633 4670,11417 4764,12144 3086,12360"/>
            </emma:interpretation>
          </emma:emma>
        </inkml:annotationXML>
        <inkml:traceGroup>
          <inkml:annotationXML>
            <emma:emma xmlns:emma="http://www.w3.org/2003/04/emma" version="1.0">
              <emma:interpretation id="{6E0EA04C-5177-4F0D-94EF-D043A474A454}" emma:medium="tactile" emma:mode="ink">
                <msink:context xmlns:msink="http://schemas.microsoft.com/ink/2010/main" type="inkWord" rotatedBoundingBox="3049,12338 3069,11602 3454,11613 3434,12348"/>
              </emma:interpretation>
              <emma:one-of disjunction-type="recognition" id="oneOf16">
                <emma:interpretation id="interp80" emma:lang="en-US" emma:confidence="0">
                  <emma:literal>0</emma:literal>
                </emma:interpretation>
                <emma:interpretation id="interp81" emma:lang="en-US" emma:confidence="0">
                  <emma:literal>O</emma:literal>
                </emma:interpretation>
                <emma:interpretation id="interp82" emma:lang="en-US" emma:confidence="0">
                  <emma:literal>o</emma:literal>
                </emma:interpretation>
                <emma:interpretation id="interp83" emma:lang="en-US" emma:confidence="0">
                  <emma:literal>D</emma:literal>
                </emma:interpretation>
                <emma:interpretation id="interp8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20030.4352">450 7287 9675,'-11'-16'4386,"11"16"-129,0 0-258,-32 0-2322,25 20-645,-5 5-516,1 8-258,-1 10-129,-1 7 0,4 7-129,4 2 0,5-1 0,0 1 0,9-7 0,7-3 0,3-11 129,8-5 129,0-17 129,8-1 129,-3-15 0,7-4 129,-5-19 0,7-4 0,-11-17 0,2-6-129,-10-12 0,-4-4-258,-13-7 0,-5-2-129,-13 1 0,-10 4-258,-7 10 0,-7 10-387,3 23-903,-7 6-3225,4 12-387,5 9 0,7 14-387</inkml:trace>
        </inkml:traceGroup>
        <inkml:traceGroup>
          <inkml:annotationXML>
            <emma:emma xmlns:emma="http://www.w3.org/2003/04/emma" version="1.0">
              <emma:interpretation id="{5A797DC1-87EE-4962-ACB2-1722854FA2E7}" emma:medium="tactile" emma:mode="ink">
                <msink:context xmlns:msink="http://schemas.microsoft.com/ink/2010/main" type="inkWord" rotatedBoundingBox="4356,12145 4407,11505 4740,11531 4689,12171"/>
              </emma:interpretation>
              <emma:one-of disjunction-type="recognition" id="oneOf17">
                <emma:interpretation id="interp85" emma:lang="x-none" emma:confidence="0">
                  <emma:literal>0</emma:literal>
                </emma:interpretation>
                <emma:interpretation id="interp86" emma:lang="x-none" emma:confidence="0">
                  <emma:literal>O</emma:literal>
                </emma:interpretation>
                <emma:interpretation id="interp87" emma:lang="x-none" emma:confidence="0">
                  <emma:literal>o</emma:literal>
                </emma:interpretation>
                <emma:interpretation id="interp88" emma:lang="x-none" emma:confidence="0">
                  <emma:literal>D</emma:literal>
                </emma:interpretation>
                <emma:interpretation id="interp89" emma:lang="x-none" emma:confidence="0">
                  <emma:literal>a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34.3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D9CCE8B-9CBD-4CCB-BD46-234AD316DA01}" emma:medium="tactile" emma:mode="ink">
          <msink:context xmlns:msink="http://schemas.microsoft.com/ink/2010/main" type="inkDrawing"/>
        </emma:interpretation>
      </emma:emma>
    </inkml:annotationXML>
    <inkml:trace contextRef="#ctx0" brushRef="#br0">0 0 10965,'0'0'4386,"0"0"129,0 0-258,0 0-2451,9 11-774,0 12-129,-9 0-387,9 13 0,-7 3-129,7 12 0,-6 3-129,2 6-129,-1-1 0,-2 2 0,-2-6 0,0-6-129,2-1-129,-2-12-129,0 0-387,0-20-1290,0-16-2451,0 26-387,0-26 0,0 0-387</inkml:trace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34.8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F6DDBD2-37D7-4409-8E35-AA918849C22C}" emma:medium="tactile" emma:mode="ink">
          <msink:context xmlns:msink="http://schemas.microsoft.com/ink/2010/main" type="inkDrawing"/>
        </emma:interpretation>
      </emma:emma>
    </inkml:annotationXML>
    <inkml:trace contextRef="#ctx0" brushRef="#br0">18 14 9804,'-13'-18'4773,"13"18"-258,0 0-129,-5 9-1806,5-9-1290,0 30-516,0-5-129,3 12-258,1 6 0,5 7-129,-2 3-129,2 0-129,-2 4-258,-5-12-387,12 8-1677,-9-10-2193,-5-16 0,0-1-516,0-26 129</inkml:trace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35.3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445320-9424-4E2A-A799-A6877536ADE8}" emma:medium="tactile" emma:mode="ink">
          <msink:context xmlns:msink="http://schemas.microsoft.com/ink/2010/main" type="inkDrawing"/>
        </emma:interpretation>
      </emma:emma>
    </inkml:annotationXML>
    <inkml:trace contextRef="#ctx0" brushRef="#br0">127 75 12513,'0'-23'4902,"-16"10"-516,16 13 258,-16 5-3354,-7 3-516,11 11-387,-6 6 0,4 9-129,-1 5-258,8 13 129,2 3-129,5 5 0,2 2 0,12 2 129,5-7-129,8-3 0,5-8 0,2-9 0,1-8 0,6-10 129,-1-10 0,-1-7 129,-6-2-129,1-14 129,-7-9 0,-2-9 0,-9-15 0,-4-8 0,-10-11-129,-2-5-129,-5-2 0,-13-5-258,-3 12-516,-24-1-2451,1 15-1548,-10 17 0,-10 6-516,-3 22 0</inkml:trace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36.1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0EAFC11-3C8D-4400-91BC-229E19997293}" emma:medium="tactile" emma:mode="ink">
          <msink:context xmlns:msink="http://schemas.microsoft.com/ink/2010/main" type="inkDrawing"/>
        </emma:interpretation>
      </emma:emma>
    </inkml:annotationXML>
    <inkml:trace contextRef="#ctx0" brushRef="#br0">119 210 8127,'0'-28'4386,"-13"5"129,13 23-387,-16 0-1935,-3 0-774,11 16-516,-8 1-516,8 15 0,-3 6-258,4 8-129,0 4 0,3 5 129,4-3-129,0-1 0,5-5 0,8-5 129,1-7-129,4-7 258,0-9-129,3-6 258,-1-12 0,3 0 0,-6-16 129,7-5-129,-8-17 129,3-4-129,-5-13-129,1-13 0,-10-5 0,-3-2-258,-2 2 129,-14 6-129,-6 8 0,-7 8-129,-1 15-129,-6 13-387,7 23-516,-12 0-2709,13 2-1032,6 14 0,2 3-129</inkml:trace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36.58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2CB9A41-91C5-4820-A474-8EDD33EDF320}" emma:medium="tactile" emma:mode="ink">
          <msink:context xmlns:msink="http://schemas.microsoft.com/ink/2010/main" type="inkDrawing"/>
        </emma:interpretation>
      </emma:emma>
    </inkml:annotationXML>
    <inkml:trace contextRef="#ctx0" brushRef="#br0">20-3 12384,'0'0'4773,"0"0"-387,0 0 258,-16-3-3225,16 20-645,-1 8-258,1 14-129,-2 6 0,2 10-258,0 4-129,0-2-387,5 10-645,-5-13-2322,2-6-1290,5-2-129,-2-12-129,3-2-645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7:33.8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DAA1681-E452-438C-87F2-C153303D3CEF}" emma:medium="tactile" emma:mode="ink">
          <msink:context xmlns:msink="http://schemas.microsoft.com/ink/2010/main" type="inkDrawing" rotatedBoundingBox="6983,11152 7177,3101 7309,3104 7115,11155" semanticType="verticalRange" shapeName="Line">
            <msink:sourceLink direction="with" ref="{3FFD6F2B-D375-4C5B-8524-739026BBECFF}"/>
            <msink:sourceLink direction="with" ref="{0D44B4E3-9D39-410E-9EA7-190431E72F96}"/>
            <msink:sourceLink direction="with" ref="{00A0F448-C29E-4961-B4DD-773D1F3E35C0}"/>
            <msink:sourceLink direction="with" ref="{D856EC22-E444-4791-B1FE-3B7E66CACA8A}"/>
            <msink:sourceLink direction="with" ref="{F1C3D9C3-75B3-4478-BC83-DCC0FCFE945B}"/>
          </msink:context>
        </emma:interpretation>
      </emma:emma>
    </inkml:annotationXML>
    <inkml:trace contextRef="#ctx0" brushRef="#br0">228-7 3483,'14'-20'4257,"-14"20"-387,0 0-387,0 0-1161,0 0-387,0 0-387,14-1-387,-14 1 0,5 10-387,-5-10 129,11 32-129,-11-16-258,6 14 0,-6-3-129,3 9 0,-3-2-129,0 8 129,0 3 0,0 8-129,-5 4 129,1 7-129,-3 9 0,2 12 0,-2 11 0,3 8-129,0 8 0,3 7 129,-3 5-129,4 8 129,0 7 0,0 8 0,0 10 0,0 8 0,0 3 0,0 9 0,-5 7-258,1 15 130,-5 2-130,4 0 0,-2-4 0,2 4 0,-3 7 0,3 8 0,2-6 0,3-9 0,0-6 0,0 1 0,0 5 0,0 0 0,0-5 0,0-8 0,0 1 0,-6 8 0,-6 8 0,-1 5 0,-3-6 0,2-5 0,2-5 0,1 0 0,4-7 0,2-13 0,3-17 0,-2-26 0,4-13 0,-3-27 0,3-10 0,-24-27-4258,8-28-773,-1-26-258,-10-46-258</inkml:trace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37.0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7750B76-026C-446A-B220-C51DC83ABB25}" emma:medium="tactile" emma:mode="ink">
          <msink:context xmlns:msink="http://schemas.microsoft.com/ink/2010/main" type="inkDrawing"/>
        </emma:interpretation>
      </emma:emma>
    </inkml:annotationXML>
    <inkml:trace contextRef="#ctx0" brushRef="#br0">-4 0 11868,'17'-14'4644,"-17"14"-258,0 0 258,18 16-3225,-18 0-645,7 12-258,-5 4-129,5 9 0,-3 4-258,-1 3-387,4 7-774,-8-11-1935,-5-3-1548,6 2-129,-7-13-129,7 0-774</inkml:trace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37.3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D64425-19A8-4065-85F4-03C86CCAD0FA}" emma:medium="tactile" emma:mode="ink">
          <msink:context xmlns:msink="http://schemas.microsoft.com/ink/2010/main" type="inkDrawing"/>
        </emma:interpretation>
      </emma:emma>
    </inkml:annotationXML>
    <inkml:trace contextRef="#ctx0" brushRef="#br0">-1 31 14448,'12'-18'4902,"-3"2"-258,-9 16 0,9 9-3612,-9 7-387,4 10-258,-1 6 0,4 11-129,-1 3 0,2 11-129,-2-2-129,1-1 0,0-3-387,-7-12-516,12 6-2322,-12-13-1806,0-7 258,-8-6-516,-7-3-129</inkml:trace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42.18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CA8A1E-D6B6-4104-AFDE-6D513B624A08}" emma:medium="tactile" emma:mode="ink">
          <msink:context xmlns:msink="http://schemas.microsoft.com/ink/2010/main" type="inkDrawing"/>
        </emma:interpretation>
      </emma:emma>
    </inkml:annotationXML>
    <inkml:trace contextRef="#ctx0" brushRef="#br0">-2 16 10449,'0'0'4773,"7"-19"-258,-7 19 0,0 0-2580,0 9-774,7 10-387,-7 3-129,6 11-258,-3 5-129,4 8 0,-3 4 0,3 3-129,-2-3-129,1 0 129,1-6 0,0-3-129,0-3-258,-3-10-258,12 6-1419,-8-11-2838,-2-5 258,-1-2-387,-5-16-129</inkml:trace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42.7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CF5CDB8-137F-4A2B-B596-5AAEB6458208}" emma:medium="tactile" emma:mode="ink">
          <msink:context xmlns:msink="http://schemas.microsoft.com/ink/2010/main" type="inkDrawing"/>
        </emma:interpretation>
      </emma:emma>
    </inkml:annotationXML>
    <inkml:trace contextRef="#ctx0" brushRef="#br0">197 113 8127,'-63'-6'4386,"35"6"-258,12 14-258,-2 6-2193,-7 0-516,11 13-516,-2 3-387,7 7 129,4 10-387,5 0 0,0 4 0,5-2 129,8-3-129,6-6 0,4-8 258,4-3 129,0-21 129,6 1 258,-6-15 0,9-4 0,-11-23 129,10-1-129,-15-22 0,6 2-129,-11-12-129,-3-3-258,-10-4 0,-2-3-129,-9 3 0,-9 8-258,-3 11-129,-9 2-387,12 21-1032,-18 7-2967,10 9-387,4 9-129,3 11-258</inkml:trace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43.2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3BA7AAD-88B0-496A-9D2C-992C75BD37D2}" emma:medium="tactile" emma:mode="ink">
          <msink:context xmlns:msink="http://schemas.microsoft.com/ink/2010/main" type="inkDrawing"/>
        </emma:interpretation>
      </emma:emma>
    </inkml:annotationXML>
    <inkml:trace contextRef="#ctx0" brushRef="#br0">53 210 9675,'-25'-51'5031,"18"33"-258,-4 0-387,7 0-1161,4 18-2193,0 0-516,0 0-258,-5 23-129,5 4 0,0 10-258,0 8 258,4 3-129,3 7 0,3 0 0,3-5 0,5-6 0,1-4 129,4-12-129,-1-8 129,1-12 0,4-8 129,-6-10 129,4-15-129,-9-13 129,2-10-129,-13-8 129,2-7-258,-7-3 129,-3 2-258,-12 4 0,-4 7-387,-1 15-258,-10-1-1419,9 20-2709,1 11 0,2 7-258,18 1-258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43.7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6D1797B-031E-43D6-AF21-219EC8900CFE}" emma:medium="tactile" emma:mode="ink">
          <msink:context xmlns:msink="http://schemas.microsoft.com/ink/2010/main" type="inkDrawing"/>
        </emma:interpretation>
      </emma:emma>
    </inkml:annotationXML>
    <inkml:trace contextRef="#ctx0" brushRef="#br0">57 347 7482,'-30'-30'4644,"30"30"0,-23-23-387,23 23-1290,0 0-1161,-4-20-645,4 20-516,0 15-258,0 8-258,0 5 0,2 11 0,4 6-129,2 8 129,3 1 0,5 1-129,2-4 129,7-1-129,2-11 129,5-5 0,0-11 0,7-7 258,-4-16 129,8-3 129,-7-24 0,4-7 0,-9-23 130,1-7-775,-13-14 0,-4-2 0,-14-7 0,-1 3 0,-19 4 0,-11 7 0,-6 18 0,-12 9 0,3 28-1936,-11 4-2966,-5 14-387,-1 9-129,-2 19-258</inkml:trace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44.4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3892373-BDDA-4E8D-AA80-05B353268EF2}" emma:medium="tactile" emma:mode="ink">
          <msink:context xmlns:msink="http://schemas.microsoft.com/ink/2010/main" type="inkDrawing"/>
        </emma:interpretation>
      </emma:emma>
    </inkml:annotationXML>
    <inkml:trace contextRef="#ctx0" brushRef="#br0">-6 3 7998,'0'0'4515,"0"0"129,-2-16-387,2 16-1935,0 0-774,0 0-645,9 37-129,-9-7-258,9 18 0,-3 4-258,4 12-129,3 5-258,-4-7-516,14 11-1032,-14-10-2838,8-14 129,7-2-645,-5-12 0</inkml:trace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44.9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5BB4A67-0869-4940-8508-1DF3C0DA85A3}" emma:medium="tactile" emma:mode="ink">
          <msink:context xmlns:msink="http://schemas.microsoft.com/ink/2010/main" type="inkDrawing"/>
        </emma:interpretation>
      </emma:emma>
    </inkml:annotationXML>
    <inkml:trace contextRef="#ctx0" brushRef="#br0">92 163 10965,'-16'-29'4644,"16"29"-258,-17-9-258,-6 9-2709,17 15-903,-6 8-258,5 9-258,1 9 0,1 7 0,5 7-129,2-2 129,14 4-129,5-5 129,6-6 0,7-5 0,-2-11 129,7-7 129,-7-12 129,5-6 129,-12-7 0,5-12 129,-12-16 0,0-6-129,-11-15 0,-3-6-258,-4-9 129,-9-2-258,-11-4 0,-3 6-129,-4 5-129,-7 10-258,10 17-516,-19 0-2193,14 20-1806,6 14 129,4 2-387,10 19-516</inkml:trace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45.44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D7DF7E8-4A33-4A0C-8B1C-F48137235136}" emma:medium="tactile" emma:mode="ink">
          <msink:context xmlns:msink="http://schemas.microsoft.com/ink/2010/main" type="inkDrawing"/>
        </emma:interpretation>
      </emma:emma>
    </inkml:annotationXML>
    <inkml:trace contextRef="#ctx0" brushRef="#br0">199 64 8901,'-45'-16'4386,"45"16"-258,-41 0-129,25 2-2322,2 17-774,-7 4-516,5 8 0,-2 8-258,6 2 0,3 7-129,5 2 129,4-2 0,2 1 129,12-6 0,11 0 0,0-15 129,12 3 0,-5-17 129,9 0 0,-10-14-129,6-2 129,-14-17 0,0-8-129,-12-12 0,-6-6-258,-5-10 129,-11-4-129,-6-3 0,-8-2-258,-2 9-258,-9-2-774,19 16-3483,-12 13 0,1 8-387,10 18-129</inkml:trace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45.9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463C02-5B75-423D-9D0E-DB4A215AFD19}" emma:medium="tactile" emma:mode="ink">
          <msink:context xmlns:msink="http://schemas.microsoft.com/ink/2010/main" type="inkDrawing"/>
        </emma:interpretation>
      </emma:emma>
    </inkml:annotationXML>
    <inkml:trace contextRef="#ctx0" brushRef="#br0">0 22 5160,'28'-12'4257,"-28"12"0,0 0-774,22-13-903,-22 13-516,0 0-258,0 0-387,0 0-387,3 9-129,6 7-129,-7 0-258,9 16 258,-8 0-258,11 18-129,-5 1 0,5 8-129,-5 3-129,2 4-129,0 2-129,-10-13-1161,8 0-3096,-7-2-516,-2-8 0,0-1-516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17.8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58 9159,'2'-44'4128,"-2"44"-129,0-27-645,0 27-3096,0 0-1806,0 0-1935,0 14-516,0-14 0,3 41-774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8:43.5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2C74F75-CC07-48E3-B7C7-40FA3B8EA2A9}" emma:medium="tactile" emma:mode="ink">
          <msink:context xmlns:msink="http://schemas.microsoft.com/ink/2010/main" type="inkDrawing" rotatedBoundingBox="7588,12715 7709,17693 7591,17696 7470,12718" semanticType="verticalRange" shapeName="Line">
            <msink:sourceLink direction="with" ref="{2AC97299-D403-4C33-9538-456969A451DB}"/>
            <msink:sourceLink direction="with" ref="{6D0C52FA-7E88-48F9-9E54-1C8D00B42D3A}"/>
            <msink:sourceLink direction="with" ref="{A6EF9FF3-108E-4A0C-AE1E-24DBC390FA57}"/>
          </msink:context>
        </emma:interpretation>
      </emma:emma>
    </inkml:annotationXML>
    <inkml:trace contextRef="#ctx0" brushRef="#br0">4531 7913 3483,'11'-9'3870,"-11"9"-129,0 0-258,0 0-1161,0 0-258,0 0-387,0-17-258,0 17-129,0 0-387,0 0 0,0 0-258,16-6-258,-16 6 0,0 0 0,0 0-258,16-5 129,-16 5-129,0 0 0,0 0 129,0 0 0,2 9 0,-2-9 0,0 23 0,1-3 0,-1-1 129,0 6-129,0 4 0,0 4 0,0 5 0,0 6 0,0 2-129,0 8 129,0-3-129,0 8 0,0 0 0,0 3 129,0 0-129,4 2 129,-2-1 0,1 2 1,-1 3-259,2 1 0,-4 4 0,1 6 0,1 8 0,0 14 0,0 6 0,-1 12 0,-1 4 0,2 12 0,-2 4 0,0 19 0,0 7 0,0 10 0,-5-1 0,1 6 0,1 3 0,1 6 0,2-3 0,0-6 0,4-15 0,4-8 0,1-8 0,4-6 0,-1-12 0,1-10 0,-1-12 0,-1-10 0,1-8 0,-5-11 0,4-10 0,-7-19 0,3-3 0,-7-25 0,5 2-775,-7-37-2579,2-13-1806,0-16 0,11-12-258,1-15 258</inkml:trace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47.5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3D9240F-EEFE-4A88-A35D-C3E63A274E73}" emma:medium="tactile" emma:mode="ink">
          <msink:context xmlns:msink="http://schemas.microsoft.com/ink/2010/main" type="inkDrawing"/>
        </emma:interpretation>
      </emma:emma>
    </inkml:annotationXML>
    <inkml:trace contextRef="#ctx0" brushRef="#br0">50 8 8772,'0'0'4773,"8"-16"-129,-8 16-129,0 0-2064,0 0-1032,-9 1-387,7 32-258,-9 4-258,6 16 0,-9 4-129,8 14-129,-1 0 0,2 4-258,3-2 0,2-11-387,5 1-258,-5-22-774,25 7-2451,-7-9-903,-2-7-129,4-4-387,1-8-258</inkml:trace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50.1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8823E5-93F5-43B1-8BC9-15BAE7EB8514}" emma:medium="tactile" emma:mode="ink">
          <msink:context xmlns:msink="http://schemas.microsoft.com/ink/2010/main" type="inkDrawing"/>
        </emma:interpretation>
      </emma:emma>
    </inkml:annotationXML>
    <inkml:trace contextRef="#ctx0" brushRef="#br0">1 0 10320,'0'0'4902,"0"0"-129,0 0 0,4 27-3096,-4-4-774,3 16-129,-1 0-129,10 14-129,-4-1-258,2 5-129,3-6-129,-1 3 129,4-3-387,-2-6 0,6 3-516,-11-21-1290,7 5-2709,2-2 129,-6-7-387,2-2-258</inkml:trace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52.6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27F8E1D-7645-4170-B799-2C6E53892221}" emma:medium="tactile" emma:mode="ink">
          <msink:context xmlns:msink="http://schemas.microsoft.com/ink/2010/main" type="inkDrawing"/>
        </emma:interpretation>
      </emma:emma>
    </inkml:annotationXML>
    <inkml:trace contextRef="#ctx0" brushRef="#br0">0 0 4386,'0'0'3999,"0"0"129,0 0 0,0 0-1290,0 0-645,10 16-129,-10-16-387,13 44-387,-11-13-387,14 20 0,-9 1-387,12 15 0,-3 3-129,4 8-129,0 4 0,3 7-129,3 5 0,1 0-258,3 4 0,-5-11-258,7 6-387,-14-20-645,16 5-2322,-16-14-774,-11-14-129,0-6-387,-7-15 129</inkml:trace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0:06.0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60CB47-0FB9-4C08-BBAA-CBCEF45D7FB7}" emma:medium="tactile" emma:mode="ink">
          <msink:context xmlns:msink="http://schemas.microsoft.com/ink/2010/main" type="inkDrawing"/>
        </emma:interpretation>
      </emma:emma>
    </inkml:annotationXML>
    <inkml:trace contextRef="#ctx0" brushRef="#br0">-1 30 10449,'20'-18'4515,"-20"18"0,12-16-129,-12 16-1806,0 0-903,0 0-516,0 0-258,0 0-258,0 0-129,0 0-258,0 0 0,0 0 0,13 25-129,-8 3 0,-1 2-129,-1 13 129,1 2 0,1 6 1,-1-3-130,-1 2 0,1-6 0,-1-3 0,1-3 0,-2-10-130,3-1-257,-5-27-516,9 35-1419,-9-35-2322,2 16 0,-2-16-387,0 0-129</inkml:trace>
  </inkml:traceGroup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0:06.9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CC6D0D2-0941-4849-8022-AD1B2ABFFF8A}" emma:medium="tactile" emma:mode="ink">
          <msink:context xmlns:msink="http://schemas.microsoft.com/ink/2010/main" type="inkDrawing"/>
        </emma:interpretation>
      </emma:emma>
    </inkml:annotationXML>
    <inkml:trace contextRef="#ctx0" brushRef="#br0">21 14 11868,'0'0'4644,"0"0"-258,0 0 129,-23-16-2451,23 16-1032,0 0-129,0 0-258,0 0-258,4 18 0,-4-18-129,5 36 0,-3-13-129,3 9 129,-1 5-129,-1 2 0,1 4-129,-1-4 0,-1 2-129,-2-12-516,7 10-774,-9-14-3096,2-9-258,0-16 0,0 0-516</inkml:trace>
  </inkml:traceGroup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0:07.6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E1837B4-9758-476F-A6E7-F8355DD8BA22}" emma:medium="tactile" emma:mode="ink">
          <msink:context xmlns:msink="http://schemas.microsoft.com/ink/2010/main" type="inkDrawing"/>
        </emma:interpretation>
      </emma:emma>
    </inkml:annotationXML>
    <inkml:trace contextRef="#ctx0" brushRef="#br0">210 128 9675,'-48'-14'4515,"22"14"-387,6 18-129,-5 6-2322,0 0-645,7 11-387,-1 4-258,5 4-129,5 5-129,5-2 0,4 4 0,4-4 129,6-7 0,10 2 0,-2-14 129,7 2 0,-4-17 129,8 0 0,-8-12 0,6 0 0,-6-14-129,4-7 0,-6-13 0,3-5-129,-4-9 129,-6-4-129,-3-6 0,-7 1-128,-2-4-130,-9 4 0,-7 6 0,-7 4 0,-1 10 0,-8 3-646,9 20-773,-16 0-3225,9 7-258,0 5 129,3 2-645</inkml:trace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0:23.3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CE7CBDB-386C-4BD6-AD41-F50176C1AF04}" emma:medium="tactile" emma:mode="ink">
          <msink:context xmlns:msink="http://schemas.microsoft.com/ink/2010/main" type="inkDrawing"/>
        </emma:interpretation>
      </emma:emma>
    </inkml:annotationXML>
    <inkml:trace contextRef="#ctx0" brushRef="#br0">11 172 9804,'4'-16'4644,"7"-11"-129,-11 27-387,0 0-1677,0-21-1032,0 21-258,0 0-516,0 0-387,0 0 0,0 0-129,-13 14 0,8 8-129,-1 4 129,5 6-129,1 7 129,0 4-129,1 3 129,14 1-129,1-1 0,7-2 0,0-5 0,4-3 0,-1-6 0,3-7 0,-3-10 129,3-8 0,-2-5 129,1-16 0,-3-12 129,2-4 0,-8-18 0,2-2 0,-10-8-129,-4-1 1,-7 1-259,-1 1 0,-14 8-130,-6 3 1,-2 10-258,-9 8-129,7 16-258,-18-1-1548,8 15-2193,1 15-258,0 8 0,4 11-258</inkml:trace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0:23.8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C5E50C6-939F-45F3-93B4-FC5A23145DCE}" emma:medium="tactile" emma:mode="ink">
          <msink:context xmlns:msink="http://schemas.microsoft.com/ink/2010/main" type="inkDrawing"/>
        </emma:interpretation>
      </emma:emma>
    </inkml:annotationXML>
    <inkml:trace contextRef="#ctx0" brushRef="#br0">16 57 12771,'-2'-35'4644,"2"35"-129,-6-25 0,6 25-2709,0 0-645,0 0-387,0 0-258,-8 25-258,8 5 0,0 4 0,0 10-129,3 6 0,2 5-129,-1 2 0,3-4 0,0 2-258,-3-10 0,3 7-516,-7-28-1806,-2 7-1935,0-12 0,2-19-258,-10 25-258</inkml:trace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0:24.3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8F22D46-384C-40DF-BFF5-2E2AD62DD469}" emma:medium="tactile" emma:mode="ink">
          <msink:context xmlns:msink="http://schemas.microsoft.com/ink/2010/main" type="inkDrawing"/>
        </emma:interpretation>
      </emma:emma>
    </inkml:annotationXML>
    <inkml:trace contextRef="#ctx0" brushRef="#br0">49 28 11610,'-19'-16'4902,"19"16"-258,-22-16 0,22 16-903,0 0-2580,0 0-516,0 0-129,0 0-258,0 0 129,-8 14-258,8-14 1,0 37-130,0-12 0,0 9 0,1 3 0,3 4 0,-2 4 0,1-6 0,1 3-130,-4-11-644,10 13-1161,-8-24-2580,0-1-387,-2-19 129,0 16-516</inkml:trace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0:25.1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02F155B-85ED-4CC8-A625-BF751AF8E56A}" emma:medium="tactile" emma:mode="ink">
          <msink:context xmlns:msink="http://schemas.microsoft.com/ink/2010/main" type="inkDrawing"/>
        </emma:interpretation>
      </emma:emma>
    </inkml:annotationXML>
    <inkml:trace contextRef="#ctx0" brushRef="#br0">161 152 11352,'-16'-25'4386,"-9"-2"-129,25 27-258,-28 0-2064,5 0-903,10 22-387,-3 3-387,6 10 0,-3 4-258,4 9 129,2 2-129,6 0-129,1 0 387,1-6-258,10-3 129,1-7-258,6-4 387,2-7-258,-1-7 387,6-3 0,-3-13 0,6 0 129,-5-13 129,6-6 129,-12-15-258,8-3 1,-12-19-517,-1-1 0,-10-10 0,-2 1 0,-11-2 0,-6 4 0,-7 13 0,-8-1-388,11 26-4127,-13 13-258,0 13-258,4 9-387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13.75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A058B50-65E7-4953-AE21-B15B59C276D3}" emma:medium="tactile" emma:mode="ink">
          <msink:context xmlns:msink="http://schemas.microsoft.com/ink/2010/main" type="inkDrawing" rotatedBoundingBox="13032,3329 21567,3493 21566,3565 13030,3400" semanticType="underline" shapeName="Other">
            <msink:sourceLink direction="with" ref="{DEB5B63C-209E-48A2-A6A1-B9BB4E94AB0F}"/>
            <msink:sourceLink direction="with" ref="{889CEB90-7873-4E15-A0C5-9B7F16BD7C22}"/>
            <msink:sourceLink direction="with" ref="{DDE05D11-0630-4A12-AF97-D6864A04052B}"/>
            <msink:sourceLink direction="with" ref="{CD7D8346-7ED4-4960-9351-890377AEE3E2}"/>
            <msink:destinationLink direction="with" ref="{E8CF445E-0F9F-4D82-8A09-34FE2E807CE4}"/>
            <msink:destinationLink direction="with" ref="{BDF320D6-F3DD-46C0-B26A-F655318C9500}"/>
            <msink:destinationLink direction="with" ref="{19B33E18-6958-49D7-A313-0CB29CFDB626}"/>
          </msink:context>
        </emma:interpretation>
      </emma:emma>
    </inkml:annotationXML>
    <inkml:trace contextRef="#ctx0" brushRef="#br0">0 20 9417,'21'-14'4128,"11"3"-129,-32 11-258,27-11-2967,0 11-129,-4 0 129,13 9-129,-6-5 0,12 5-258,3-4 129,12 6-129,7-6-129,19 2 0,17-2 0,17 1-129,17-3 0,10 3 0,14-5 0,17 1 0,13-2 0,10 0 0,1 0 0,5 0 0,5 0-129,15 0 129,2 0-129,-1 0 129,-4 0-129,0 0 0,6 0 0,3 0 129,-3 0-129,-4 0 0,-1 0 0,8 4 129,3-1-129,-2 4 0,-5-1 0,-4 3-129,2-2 129,-1 0-129,-6 2 129,-11-2 0,-10 0 0,-3 0 0,-2 0 0,-6-1 0,-13-1 129,-10 0-129,-12 1 129,-15-1-258,-11 2-129,-19-3 0,-14 3-258,-23-7-387,-3 14-645,-25-14-1161,-7 0-1806,-4 5-129,-29-5-129,25 2 0</inkml:trace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0:52.3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76ED2AA-C2A0-4122-8417-A68C30F1D913}" emma:medium="tactile" emma:mode="ink">
          <msink:context xmlns:msink="http://schemas.microsoft.com/ink/2010/main" type="inkDrawing"/>
        </emma:interpretation>
      </emma:emma>
    </inkml:annotationXML>
    <inkml:trace contextRef="#ctx0" brushRef="#br0">120 124 6063,'-20'-8'4773,"-3"8"-516,16 23 0,-11 2-1806,2 1-1548,9 15-258,-2 4-258,5 10-129,-1-2-258,5 4 129,0-4-129,2-3 129,7-5 0,3-4 258,1-13-129,5-1 129,-2-11 129,8 0 0,-6-14 129,9-1 129,-6-8 0,8-7-129,-8-14 0,6-5 0,-9-15 0,1-3-258,-8-13 0,-6-4-129,-5-1 0,-7 0-129,-9 1-129,-9 6-258,-2 10 0,-6 8-387,4 22-387,-19 1-2580,14 21-1548,0 3 129,8 21-387,6 11-387</inkml:trace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0:52.7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F3602C5-21E3-4754-A477-2B93DE277EB3}" emma:medium="tactile" emma:mode="ink">
          <msink:context xmlns:msink="http://schemas.microsoft.com/ink/2010/main" type="inkDrawing"/>
        </emma:interpretation>
      </emma:emma>
    </inkml:annotationXML>
    <inkml:trace contextRef="#ctx0" brushRef="#br0">53 91 12384,'-27'-57'5160,"15"36"-387,5 5 0,7 16-3225,0 0-645,0 0-258,0 0-129,0 0-387,-7 17 129,7 21-129,0 4-258,3 10 0,4 10-258,-5-5-516,12 16-1806,-6-16-2193,-7-9 129,1-5-516,-2-9-387</inkml:trace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0:53.1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3996399-EA43-432B-BBA3-FF0638BFBE8F}" emma:medium="tactile" emma:mode="ink">
          <msink:context xmlns:msink="http://schemas.microsoft.com/ink/2010/main" type="inkDrawing"/>
        </emma:interpretation>
      </emma:emma>
    </inkml:annotationXML>
    <inkml:trace contextRef="#ctx0" brushRef="#br0">113 169 14577,'8'-48'5031,"-8"48"0,0-22-387,0 22-3612,-16 11-387,0 16-258,1 14-129,-1 8-129,2 12-129,2 7 0,3 4 0,5 1-129,4-5 0,5-8-129,10-10 258,4-9-258,4-14 258,2-11 0,4-14 129,-3-9 0,1-20 129,-4-16 129,-1-10-129,-10-18 0,-3-6 0,-9-6-128,-7 1-260,-11 7-386,-19-5-1677,-8 21-2580,1 11-387,-4 14-129,-2 8-387</inkml:trace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0:59.7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6DB6D5-D652-445E-BFB5-1AF0244A720A}" emma:medium="tactile" emma:mode="ink">
          <msink:context xmlns:msink="http://schemas.microsoft.com/ink/2010/main" type="inkDrawing"/>
        </emma:interpretation>
      </emma:emma>
    </inkml:annotationXML>
    <inkml:trace contextRef="#ctx0" brushRef="#br0">165 53 12126,'-18'-27'4773,"18"27"-258,-28 0-129,3 0-3354,11 20-387,-6 8-258,4 17-129,0 5 0,4 10-129,3 4 0,4 4 0,5-1-129,0-1 129,8-11-129,7-5 0,2-11 0,7-7 258,-1-12-129,5-4 258,-1-14 0,7-2 0,-8-15 0,6-8 129,-7-10 0,-2-10-258,-7-14 129,-5-5-258,-9-9 1,-2-1-130,-14-1 0,-6 6 0,-5 3 0,-5 10-259,5 15-128,-7 7-387,14 29-774,-16 1-3096,18 7-516,4 18-129,5 13-258</inkml:trace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1:00.1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B4E3CA2-C56C-436D-B253-C8CEFF8AB2BB}" emma:medium="tactile" emma:mode="ink">
          <msink:context xmlns:msink="http://schemas.microsoft.com/ink/2010/main" type="inkDrawing"/>
        </emma:interpretation>
      </emma:emma>
    </inkml:annotationXML>
    <inkml:trace contextRef="#ctx0" brushRef="#br0">171 128 6837,'-32'-53'4773,"20"35"-258,-8-5-129,2-2-1806,18 25-774,-30-11-516,30 11-516,-28 20 0,19 10-258,-2 6-129,8 15 0,-3 3-129,6 10 0,0 3-387,4-3-129,8 4-903,-12-20-1290,6 0-2193,2-5-258,-4-10-129,3-2-387</inkml:trace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1:00.4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9C70024-E9C4-436F-B625-00D9089C92E9}" emma:medium="tactile" emma:mode="ink">
          <msink:context xmlns:msink="http://schemas.microsoft.com/ink/2010/main" type="inkDrawing"/>
        </emma:interpretation>
      </emma:emma>
    </inkml:annotationXML>
    <inkml:trace contextRef="#ctx0" brushRef="#br0">0 58 13029,'19'-40'5031,"-19"40"-387,18-19 387,1 24-3612,-19-5-516,24 34-129,-14-5-258,8 20 0,-7 6-258,5 11 0,-4 5-258,-3 1-129,2 1-645,-11-20-1290,-2 7-2967,-2-12 129,-3-5-516,-2-7-129</inkml:trace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49:54.1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DF4BBA-7A10-4746-8C7E-AFE1548AFDD9}" emma:medium="tactile" emma:mode="ink">
          <msink:context xmlns:msink="http://schemas.microsoft.com/ink/2010/main" type="writingRegion" rotatedBoundingBox="11224,3237 11066,9912 10655,9902 10813,3228"/>
        </emma:interpretation>
      </emma:emma>
    </inkml:annotationXML>
    <inkml:traceGroup>
      <inkml:annotationXML>
        <emma:emma xmlns:emma="http://www.w3.org/2003/04/emma" version="1.0">
          <emma:interpretation id="{526C8388-0C44-48B1-97A0-E3BD83899201}" emma:medium="tactile" emma:mode="ink">
            <msink:context xmlns:msink="http://schemas.microsoft.com/ink/2010/main" type="paragraph" rotatedBoundingBox="11224,3237 11066,9912 10655,9902 10813,32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319DFB-6D38-488D-9F77-18B636880E8A}" emma:medium="tactile" emma:mode="ink">
              <msink:context xmlns:msink="http://schemas.microsoft.com/ink/2010/main" type="line" rotatedBoundingBox="11224,3237 11066,9912 10655,9902 10813,3228"/>
            </emma:interpretation>
          </emma:emma>
        </inkml:annotationXML>
        <inkml:traceGroup>
          <inkml:annotationXML>
            <emma:emma xmlns:emma="http://www.w3.org/2003/04/emma" version="1.0">
              <emma:interpretation id="{2154CC73-D600-427C-8B10-D1980A541381}" emma:medium="tactile" emma:mode="ink">
                <msink:context xmlns:msink="http://schemas.microsoft.com/ink/2010/main" type="inkWord" rotatedBoundingBox="11224,3237 11066,9912 10655,9902 10813,3228"/>
              </emma:interpretation>
              <emma:one-of disjunction-type="recognition" id="oneOf0">
                <emma:interpretation id="interp0" emma:lang="en-US" emma:confidence="0">
                  <emma:literal>it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"I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":</emma:literal>
                </emma:interpretation>
              </emma:one-of>
            </emma:emma>
          </inkml:annotationXML>
          <inkml:trace contextRef="#ctx0" brushRef="#br0">362 80 8256,'12'-30'4515,"-12"30"-129,0-31-129,0 31-1032,0 0-1935,-25-19-645,6 19-129,-10 3-129,1 12-129,-6 3-129,0 8 0,-1 3 129,3 8 0,0 0 129,5 8-129,0 1 0,8 4 0,1-4 129,7 2-129,8-3 129,3-3-129,9-6 0,14-4 129,5-11-129,11-1 129,4-11-129,3-2-258,-1-5-387,-15-6-2451,2-1-1677,-11-1-387,-21 6-258,0 0-258</inkml:trace>
          <inkml:trace contextRef="#ctx0" brushRef="#br0" timeOffset="2652.0045">252 1329 11352,'0'0'4386,"0"0"0,0 0-258,0 0-2064,0 0-903,0 0-129,0 0-258,0 25-258,-2-9 129,2 10-129,0 1 0,0 9-129,0-1-129,3 4-129,-1 0 129,0-1-258,0-1-129,-2-5-258,3 13-774,-5-12-3354,-1-2-258,-1-3 129,-5-1-516</inkml:trace>
          <inkml:trace contextRef="#ctx0" brushRef="#br0" timeOffset="3619.2063">200 2679 8901,'-20'-34'4128,"20"34"258,-30-27-516,9 15-2064,21 12-645,-34 0-258,18 2-645,0 10 0,2 8-258,1 3 0,4 9 0,2 5 0,4 2-129,3 6 129,0-1 0,1 3 0,12-3 129,-1-5 0,8-3 258,-4-10 0,9-2 129,-2-14 0,7-1 0,-8-9 129,8-5-129,-9-13 0,4-2-129,-7-10 0,1 0-129,-8-13 0,0 2-129,-8-10 129,-1-3-258,-2-3 129,-3 2-129,-8 0 0,-5 2-258,0 10-258,-11-5-1161,15 18-2580,-11 12-516,1 9 0,1 9-258</inkml:trace>
          <inkml:trace contextRef="#ctx0" brushRef="#br0" timeOffset="4368.0076">111 3970 11610,'0'-28'4386,"0"28"0,0 0 0,-34-16-3096,25 26-645,-5 12-258,2 12-129,-1 10-258,4 8 129,0 8-129,4 4 0,3 0 0,2 0 129,6-5-129,4-4 0,4-9 0,4-5 0,0-12 129,3-4 0,1-13 129,1-3-129,0-9 129,5-2 129,-4-14-129,2-7 129,-3-7-129,1-8 0,-7-8-129,-2-4 129,-12-5-129,-3-3-129,0 2-129,-18 1-129,-1 7-258,-15 0-903,11 11-3225,-13 12 0,1 9-258,-1 12-129</inkml:trace>
          <inkml:trace contextRef="#ctx0" brushRef="#br0" timeOffset="6817.2119">86 5192 7740,'0'-16'4515,"0"-1"129,0 17-258,0-18-774,0 18-1677,0 0-516,0 0-645,0 0-129,0 0-258,0 0-129,0 0 0,0 0-129,0 18 129,0 6-258,0 10 129,0 7 0,0 7 0,0 6 0,0 1 0,2 0-129,1-4 129,1-6-129,0-6 0,1-5 0,-2-6 129,1-5-258,0-7 0,-1 2-129,-3-18-516,5 23-903,-5-23-2967,0 0 0,-7 16-387,7-16 0</inkml:trace>
          <inkml:trace contextRef="#ctx0" brushRef="#br0" timeOffset="11341.2199">75 6270 8514,'9'-32'4515,"-5"0"129,-1 16-258,-3 16-1032,-7-32-1548,7 32-645,-9-19-258,9 19-387,-16-9 0,16 9-258,-30 5-129,14 13-129,-2 3 0,1 9 0,2 10 0,3 2 0,3 8-129,4 0 258,5 1-258,0-2 129,9-1 0,1-8 129,4-6-129,1-5 0,2-12 0,3-4 129,1-9 129,3-4-129,-3-8 0,4-6 129,-4-11 0,0-5 0,-5-7 0,-1-6-129,-8-3 130,-4-4-259,-3 0 0,-5 2 0,-7 2 0,-6 5 0,-2 9-259,-6 2-257,4 15-387,-13-2-1548,8 13-2193,-2 4-129,3 11-129,3 14-258</inkml:trace>
        </inkml:traceGroup>
      </inkml:traceGroup>
    </inkml:traceGroup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1:24.8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B5CCFA1-C74A-41D8-9FDD-F15FE65C47BD}" emma:medium="tactile" emma:mode="ink">
          <msink:context xmlns:msink="http://schemas.microsoft.com/ink/2010/main" type="inkDrawing" rotatedBoundingBox="14996,4396 22915,4300 22917,4446 14998,4542" semanticType="underline" shapeName="Other">
            <msink:sourceLink direction="with" ref="{7FD8B70F-12B1-4FEF-8A0A-29024873B7A9}"/>
          </msink:context>
        </emma:interpretation>
      </emma:emma>
    </inkml:annotationXML>
    <inkml:trace contextRef="#ctx0" brushRef="#br0">49 86 258,'-14'-19'1806,"14"19"129,0 0-516,0 0-1032,0 0-129,0 0 0,0 0-258,0 0 387,0 0-387,-12 10 0,12-10 0,0 0 0,-14 16 0,14-16-387,0 0 258,-13 16 129,13-16 0,0 0 0,0 0 645,0 0 258,0 0-129,0 0 516,0 0 129,0 0-129,0 0 0,0 0-129,0 0-258,0 0-129,0 0-258,0 0 0,16 13 0,0-10 129,2-1 129,10 4 0,1-5 129,15 8 0,-1-5-258,14 3 129,-4-5-258,17 5 129,-5-4-387,14 3 0,-1-3 0,11 1 0,5-4 0,18 0 129,7 0 0,15-2 0,5-7 0,14 2 0,7-5 0,19 4 0,6-2-129,9 6 0,-2-1 0,9 5-129,9 0 0,13 0-129,2 3 0,1 5 129,4-3-129,13 2-129,12-5 129,5 0 0,1-2 0,2 0 0,4 0 0,-4-2 0,-10-5 0,-16 1 129,-10-3-129,-6 2 129,-17-3 0,-19 1-129,-16-2 129,-14 0-129,-14 2 129,-13-1-129,-20-1 0,-15 2 0,-12 2 0,-13 2 0,-9-1 0,-17 1-258,-2 5-258,-24-9-903,3 4-3096,-19 5-258,-16-2-129,-14 2-387</inkml:trace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1:26.2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A64B54F-584E-4212-9422-0894A6A4C69E}" emma:medium="tactile" emma:mode="ink">
          <msink:context xmlns:msink="http://schemas.microsoft.com/ink/2010/main" type="writingRegion" rotatedBoundingBox="14241,3461 22126,3247 22400,13310 14514,13524"/>
        </emma:interpretation>
      </emma:emma>
    </inkml:annotationXML>
    <inkml:traceGroup>
      <inkml:annotationXML>
        <emma:emma xmlns:emma="http://www.w3.org/2003/04/emma" version="1.0">
          <emma:interpretation id="{461B318A-53B2-4566-B2EA-7A412424B4C3}" emma:medium="tactile" emma:mode="ink">
            <msink:context xmlns:msink="http://schemas.microsoft.com/ink/2010/main" type="paragraph" rotatedBoundingBox="15545,3456 20725,3283 20764,4457 15584,46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EBF7CB1-D06D-4B2E-BE7D-A3A13B054355}" emma:medium="tactile" emma:mode="ink">
              <msink:context xmlns:msink="http://schemas.microsoft.com/ink/2010/main" type="inkBullet" rotatedBoundingBox="15546,3498 16332,3472 16354,4131 15568,4157"/>
            </emma:interpretation>
            <emma:one-of disjunction-type="recognition" id="oneOf0">
              <emma:interpretation id="interp0" emma:lang="en-US" emma:confidence="0">
                <emma:literal>n</emma:literal>
              </emma:interpretation>
              <emma:interpretation id="interp1" emma:lang="en-US" emma:confidence="0">
                <emma:literal>a</emma:literal>
              </emma:interpretation>
              <emma:interpretation id="interp2" emma:lang="en-US" emma:confidence="0">
                <emma:literal>1</emma:literal>
              </emma:interpretation>
              <emma:interpretation id="interp3" emma:lang="en-US" emma:confidence="0">
                <emma:literal>N</emma:literal>
              </emma:interpretation>
              <emma:interpretation id="interp4" emma:lang="en-US" emma:confidence="0">
                <emma:literal>Z</emma:literal>
              </emma:interpretation>
            </emma:one-of>
          </emma:emma>
        </inkml:annotationXML>
        <inkml:trace contextRef="#ctx0" brushRef="#br0">0 59 10836,'45'-31'4515,"-24"19"129,8 7-258,-1 5-2193,-6-2-774,15 4-645,-10 5 0,1 9-387,-8 0 0,-4 9-129,-11 1 0,-5 6-129,-5 2-129,-13-2 0,-3 0 0,-6-2 0,0-1-129,0-6 0,8-5-129,1-8 129,18-10 0,-19 13 0,19-13 0,0 0 0,8-11 129,10-3-129,4-6 129,8-4 0,7-7 0,8-2 129,1-3-129,0 4 0,-5-2 129,-4 4 0,-5 1-129,-8 10 129,-12-1-129,-12 20 258,2-21-258,-2 21 129,-18 0-129,0 0 0,-3 16 129,-1 5-129,5 8 129,-1 6-129,5 6 0,8 6 0,5 2 129,4 5-129,13-1 0,12-1-129,8 3-258,8-14-258,17 10-1419,0-13-2451,-1-12-258,3-3 0,-4-8-387</inkml:trace>
      </inkml:traceGroup>
      <inkml:traceGroup>
        <inkml:annotationXML>
          <emma:emma xmlns:emma="http://www.w3.org/2003/04/emma" version="1.0">
            <emma:interpretation id="{7FD8B70F-12B1-4FEF-8A0A-29024873B7A9}" emma:medium="tactile" emma:mode="ink">
              <msink:context xmlns:msink="http://schemas.microsoft.com/ink/2010/main" type="line" rotatedBoundingBox="17690,3385 20725,3283 20764,4457 17729,4559">
                <msink:destinationLink direction="with" ref="{7B5CCFA1-C74A-41D8-9FDD-F15FE65C47B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0A49B07-F9C5-4D86-8983-28FD30228947}" emma:medium="tactile" emma:mode="ink">
                <msink:context xmlns:msink="http://schemas.microsoft.com/ink/2010/main" type="inkWord" rotatedBoundingBox="17690,3385 20725,3283 20764,4457 17729,4559"/>
              </emma:interpretation>
              <emma:one-of disjunction-type="recognition" id="oneOf1">
                <emma:interpretation id="interp5" emma:lang="en-US" emma:confidence="0">
                  <emma:literal>YEP</emma:literal>
                </emma:interpretation>
                <emma:interpretation id="interp6" emma:lang="en-US" emma:confidence="0">
                  <emma:literal>yap</emma:literal>
                </emma:interpretation>
                <emma:interpretation id="interp7" emma:lang="en-US" emma:confidence="0">
                  <emma:literal>yep</emma:literal>
                </emma:interpretation>
                <emma:interpretation id="interp8" emma:lang="en-US" emma:confidence="0">
                  <emma:literal>YAP</emma:literal>
                </emma:interpretation>
                <emma:interpretation id="interp9" emma:lang="en-US" emma:confidence="0">
                  <emma:literal>YIP</emma:literal>
                </emma:interpretation>
              </emma:one-of>
            </emma:emma>
          </inkml:annotationXML>
          <inkml:trace contextRef="#ctx0" brushRef="#br0" timeOffset="1154.402">3442-96 13287,'8'-18'4773,"9"16"-387,6-1 258,8-10-3741,10 12-645,3-3 129,9 2-129,-1-1-129,1 1 0,-1 0 0,-4 2-129,-7 0 0,-7 0 0,-9 2 129,-9 10-129,-16-12 129,7 36-129,-13-11 258,-13 7-129,-11 2 129,-6 5-258,-7 2 129,1 0-129,-3-6 0,6-3 0,7 0-129,5-9 0,11-1 0,9-6 129,7-16 0,7 23 0,15-13 0,4-1 0,8-3 129,5-1-129,4-1 0,-2-4-258,7 5-645,-20-5-3354,3-4-387,-10-5-258,-21 9-258</inkml:trace>
          <inkml:trace contextRef="#ctx0" brushRef="#br0" timeOffset="1341.6018">3501 155 9288,'0'0'4386,"32"-2"129,7 2-516,15 0-1290,15 0-1935,4 2-258,14-2-645,13 1-645,-6-1-2838,9-14-516,9 2-387,-10-11 0</inkml:trace>
          <inkml:trace contextRef="#ctx0" brushRef="#br0" timeOffset="1809.603">4739 5 5676,'-11'-99'4644,"11"63"-129,11 4 129,16 9-1548,14 23-903,-7-5-903,19 14-258,-5 3-387,9 11-129,-9 0 0,0 6-258,-11-6 258,-5 3-129,-16-6 129,-12 1-258,-13-6 129,-21-3-387,-15-1 0,-15-9-903,5 10-2967,-17-8-1032,1-1 0,7 1-387,13-3-516</inkml:trace>
          <inkml:trace contextRef="#ctx0" brushRef="#br0" timeOffset="1591.2028">4773-53 8772,'9'-22'4773,"-9"22"-129,0 0 0,-13 0-774,13 13-2838,-12 4 129,12 17-387,-11 2 0,8 14-258,-1 5-129,4 7-129,0 7-129,0-1-258,4 0-129,1-15 0,6 0-258,-11-22-387,14-1-516,-14-30-1806,7-16-903,-2-18-645,-1-12-129,-2-8-258,-2-13 0</inkml:trace>
          <inkml:trace contextRef="#ctx0" brushRef="#br0" timeOffset="390.0007">2147 46 12513,'0'0'4773,"16"-16"-258,-16 16 129,0 0-3225,29 22-645,-13-5 0,12 14-258,-4 1 0,2 7-258,-1 2-258,-2-2-258,-1 5-258,-12-17-516,10 16-1032,-15-24-2580,-5-19 0,22 9-258,-22-9 0</inkml:trace>
          <inkml:trace contextRef="#ctx0" brushRef="#br0" timeOffset="624.001">2555 139 13674,'23'-52'4644,"-16"36"-129,-7 16-387,0 0-2451,0 0-516,0 13-516,-2 19 0,-7 3-258,2 19 0,-7 4-129,0 15 0,-4 7-129,2 4 0,-4-1-258,3 1 129,1 0-258,-2-11 0,7-2-516,-7-23-516,18 2-2838,-5-17-903,2-8 258,3-25-516,0 16-258</inkml:trace>
        </inkml:traceGroup>
      </inkml:traceGroup>
    </inkml:traceGroup>
    <inkml:traceGroup>
      <inkml:annotationXML>
        <emma:emma xmlns:emma="http://www.w3.org/2003/04/emma" version="1.0">
          <emma:interpretation id="{9E873CB0-789E-4AE1-97C7-1498A18876C0}" emma:medium="tactile" emma:mode="ink">
            <msink:context xmlns:msink="http://schemas.microsoft.com/ink/2010/main" type="paragraph" rotatedBoundingBox="15942,4913 20487,4738 20516,5490 15971,56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85DCFED-8E68-439E-BA1C-F4F56140054F}" emma:medium="tactile" emma:mode="ink">
              <msink:context xmlns:msink="http://schemas.microsoft.com/ink/2010/main" type="line" rotatedBoundingBox="15942,4913 20487,4738 20516,5490 15971,5665"/>
            </emma:interpretation>
          </emma:emma>
        </inkml:annotationXML>
        <inkml:traceGroup>
          <inkml:annotationXML>
            <emma:emma xmlns:emma="http://www.w3.org/2003/04/emma" version="1.0">
              <emma:interpretation id="{DBFD2674-DAA7-4B87-A86F-DBE4B8C00B23}" emma:medium="tactile" emma:mode="ink">
                <msink:context xmlns:msink="http://schemas.microsoft.com/ink/2010/main" type="inkWord" rotatedBoundingBox="15942,4913 15987,4911 16016,5657 15971,5658"/>
              </emma:interpretation>
              <emma:one-of disjunction-type="recognition" id="oneOf2">
                <emma:interpretation id="interp10" emma:lang="en-US" emma:confidence="0">
                  <emma:literal>|</emma:literal>
                </emma:interpretation>
                <emma:interpretation id="interp11" emma:lang="en-US" emma:confidence="0">
                  <emma:literal>l</emma:literal>
                </emma:interpretation>
                <emma:interpretation id="interp12" emma:lang="en-US" emma:confidence="0">
                  <emma:literal>I</emma:literal>
                </emma:interpretation>
                <emma:interpretation id="interp13" emma:lang="en-US" emma:confidence="0">
                  <emma:literal>1</emma:literal>
                </emma:interpretation>
                <emma:interpretation id="interp1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9547.2168">397 1446 6708,'0'0'4257,"0"0"-129,0 0 0,0 0-1548,0 0-645,-2-18-258,2 18-645,0 0-129,0 0-387,0 0 0,0 0-129,0 0 129,0 0-129,0 0 0,0 15-129,0-15 129,6 32-129,-3-7 0,3 12 129,-3 6-258,2 10 0,-1 2 0,-2 7 0,0 2 0,-2 0 0,0-1-129,0-8 0,0-7 129,1-7-129,3-6 0,1-10 0,4-5-258,-9-20-774,23 7-3354,-23-7-516,0 0 258,0 0-645</inkml:trace>
        </inkml:traceGroup>
        <inkml:traceGroup>
          <inkml:annotationXML>
            <emma:emma xmlns:emma="http://www.w3.org/2003/04/emma" version="1.0">
              <emma:interpretation id="{2A968E6F-5CC5-4966-A12B-63A7AC2E8E7D}" emma:medium="tactile" emma:mode="ink">
                <msink:context xmlns:msink="http://schemas.microsoft.com/ink/2010/main" type="inkWord" rotatedBoundingBox="17714,4868 20488,4761 20516,5490 17742,5596"/>
              </emma:interpretation>
              <emma:one-of disjunction-type="recognition" id="oneOf3">
                <emma:interpretation id="interp15" emma:lang="en-US" emma:confidence="1">
                  <emma:literal>100</emma:literal>
                </emma:interpretation>
                <emma:interpretation id="interp16" emma:lang="en-US" emma:confidence="0">
                  <emma:literal>10</emma:literal>
                </emma:interpretation>
                <emma:interpretation id="interp17" emma:lang="en-US" emma:confidence="0">
                  <emma:literal>10,</emma:literal>
                </emma:interpretation>
                <emma:interpretation id="interp18" emma:lang="en-US" emma:confidence="0">
                  <emma:literal>1000</emma:literal>
                </emma:interpretation>
                <emma:interpretation id="interp19" emma:lang="en-US" emma:confidence="0">
                  <emma:literal>•00</emma:literal>
                </emma:interpretation>
              </emma:one-of>
            </emma:emma>
          </inkml:annotationXML>
          <inkml:trace contextRef="#ctx0" brushRef="#br0" timeOffset="10592.4185">3482 1384 13416,'-18'-21'4644,"-18"10"-258,18 13 258,8 24-3612,-12 6-387,10 15-387,-1 10 0,6 7-129,6 3-129,1 3 0,8-1 0,8-7 129,6-7-258,5-7 258,1-16-129,2-9 129,-1-12 129,1-7-129,-3-10 129,-1-13 0,-6-15 0,1-7 0,-10-12 0,-2-8-129,-7-8 0,-2-1-129,-6-1 129,-10 6-129,-3 4 0,-4 9-258,1 15-129,-8 2-1161,30 35-2838,-34-15-387,15 19-258,6 19 0</inkml:trace>
          <inkml:trace contextRef="#ctx0" brushRef="#br0" timeOffset="10982.4193">4613 1425 11223,'3'-23'4644,"-3"23"-387,-3 12 0,-6 15-2580,0 1-1032,9 15 0,-3 1-258,3 10 0,5-1-129,11 6-129,2-6 0,8-3 0,3-7-129,5-11 129,1-13 129,6-10 0,-4-9 0,3-16 0,-10-18 129,-4-12-129,-10-13 129,-7-5-129,-9-7-129,-17 2-129,-12 7-129,-14 3-645,4 18-3096,-18 14-903,-7 10 129,-3 17-516,-8 8-516</inkml:trace>
          <inkml:trace contextRef="#ctx0" brushRef="#br0" timeOffset="10108.8177">2169 1437 13416,'5'-16'4644,"-5"16"-129,0 0 129,21 4-3096,-21 14-645,0 15-258,0 7-129,0 15-129,0 3-129,4 10 0,0-2-129,3 0 0,-2-2-129,-1-9-129,3-4-258,-7-19-516,10-1-3483,-6-8-516,-4-23 258,5 25-645</inkml:trace>
        </inkml:traceGroup>
      </inkml:traceGroup>
    </inkml:traceGroup>
    <inkml:traceGroup>
      <inkml:annotationXML>
        <emma:emma xmlns:emma="http://www.w3.org/2003/04/emma" version="1.0">
          <emma:interpretation id="{A2F2BC38-C1D8-4740-BBF2-FEA6795AA322}" emma:medium="tactile" emma:mode="ink">
            <msink:context xmlns:msink="http://schemas.microsoft.com/ink/2010/main" type="paragraph" rotatedBoundingBox="16062,6396 20416,6346 20425,7145 16071,71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8ECD900-9342-4598-8FEE-0AAADD49592A}" emma:medium="tactile" emma:mode="ink">
              <msink:context xmlns:msink="http://schemas.microsoft.com/ink/2010/main" type="line" rotatedBoundingBox="16062,6396 20416,6346 20425,7145 16071,7196"/>
            </emma:interpretation>
          </emma:emma>
        </inkml:annotationXML>
        <inkml:traceGroup>
          <inkml:annotationXML>
            <emma:emma xmlns:emma="http://www.w3.org/2003/04/emma" version="1.0">
              <emma:interpretation id="{7DDE69E4-4ED8-48F9-A0DB-6595EA447E34}" emma:medium="tactile" emma:mode="ink">
                <msink:context xmlns:msink="http://schemas.microsoft.com/ink/2010/main" type="inkWord" rotatedBoundingBox="16062,6438 16127,6437 16134,7123 16070,7123"/>
              </emma:interpretation>
              <emma:one-of disjunction-type="recognition" id="oneOf4">
                <emma:interpretation id="interp20" emma:lang="en-US" emma:confidence="0">
                  <emma:literal>|</emma:literal>
                </emma:interpretation>
                <emma:interpretation id="interp21" emma:lang="en-US" emma:confidence="0">
                  <emma:literal>I</emma:literal>
                </emma:interpretation>
                <emma:interpretation id="interp22" emma:lang="en-US" emma:confidence="0">
                  <emma:literal>l</emma:literal>
                </emma:interpretation>
                <emma:interpretation id="interp23" emma:lang="en-US" emma:confidence="0">
                  <emma:literal>1</emma:literal>
                </emma:interpretation>
                <emma:interpretation id="interp2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1544.0203">515 2972 11094,'5'-19'4515,"-5"19"-129,0 0 0,0 0-2064,0 0-1032,0 18-387,2 17-258,-2 3 0,3 15-129,-3 2-258,0 13-129,2-4 0,0 0-129,3-4-129,-1-8-516,12 3-516,-16-14-3354,9-7-129,5-8-258,-4-4-129</inkml:trace>
        </inkml:traceGroup>
        <inkml:traceGroup>
          <inkml:annotationXML>
            <emma:emma xmlns:emma="http://www.w3.org/2003/04/emma" version="1.0">
              <emma:interpretation id="{982A5390-9CAB-4CFE-A3A4-143A56E29F8D}" emma:medium="tactile" emma:mode="ink">
                <msink:context xmlns:msink="http://schemas.microsoft.com/ink/2010/main" type="inkWord" rotatedBoundingBox="17830,6376 20416,6346 20425,7145 17839,7175"/>
              </emma:interpretation>
              <emma:one-of disjunction-type="recognition" id="oneOf5">
                <emma:interpretation id="interp25" emma:lang="en-US" emma:confidence="1">
                  <emma:literal>101</emma:literal>
                </emma:interpretation>
                <emma:interpretation id="interp26" emma:lang="en-US" emma:confidence="0">
                  <emma:literal>10,</emma:literal>
                </emma:interpretation>
                <emma:interpretation id="interp27" emma:lang="en-US" emma:confidence="0">
                  <emma:literal>10</emma:literal>
                </emma:interpretation>
                <emma:interpretation id="interp28" emma:lang="en-US" emma:confidence="0">
                  <emma:literal>001</emma:literal>
                </emma:interpretation>
                <emma:interpretation id="interp29" emma:lang="en-US" emma:confidence="0">
                  <emma:literal>00 1</emma:literal>
                </emma:interpretation>
              </emma:one-of>
            </emma:emma>
          </inkml:annotationXML>
          <inkml:trace contextRef="#ctx0" brushRef="#br0" timeOffset="11996.4211">2404 2990 10707,'-29'-44'4644,"29"44"-129,-32-32-258,20 16-1677,12 16-1548,-23-7-516,23 7-258,-16 0-129,16 0-129,0 0 0,-9 16 0,9 0 0,0 5 129,0 7 0,3 10 0,3 3 129,2 7 0,1-2 129,6 5-129,-1-2 0,4-1 0,-2-4-129,1-5 0,-1-5 0,-3-6-129,-1-3 0,-12-25-258,15 31 129,-15-31-1032,0 0-2967,0 0-516,0 0-129,0 0-129</inkml:trace>
          <inkml:trace contextRef="#ctx0" brushRef="#br0" timeOffset="12589.2221">3393 3024 5031,'41'-36'4128,"-24"27"0,-17-12-129,-3 3-1677,3 18-516,-27-10 0,27 10-645,-39 10-129,21 15-387,-5 0-258,5 16 0,2 2-258,7 8 129,4 1-129,5 1 0,5-1 0,11-4 0,6-7 0,6-7 0,2-9 258,8-8 0,-3-11 0,4-5 129,-5-9-129,4-10 129,-8-18 0,2-1 0,-11-15-258,-3-3-129,-11-9 0,-7 0-129,-2 2 129,-14 3-258,-5 13-258,-13 3-129,8 27-645,-19 5-2709,11 11-903,6 16 129,3 8-387,11 9-516</inkml:trace>
          <inkml:trace contextRef="#ctx0" brushRef="#br0" timeOffset="12885.6226">4771 2924 11352,'7'-16'5031,"-7"16"-516,0 0 129,0 0-1806,2 13-1677,7 22-387,-7-3-258,7 18 129,-4 2-258,7 14-129,-3-2-129,2 3-129,0-1-129,-4-7-516,11 10-2064,-15-16-2064,-3-6 0,0-5-258,-9-4-258</inkml:trace>
        </inkml:traceGroup>
      </inkml:traceGroup>
    </inkml:traceGroup>
    <inkml:traceGroup>
      <inkml:annotationXML>
        <emma:emma xmlns:emma="http://www.w3.org/2003/04/emma" version="1.0">
          <emma:interpretation id="{A5C349F8-6E61-4F01-96DA-E1C739029916}" emma:medium="tactile" emma:mode="ink">
            <msink:context xmlns:msink="http://schemas.microsoft.com/ink/2010/main" type="paragraph" rotatedBoundingBox="16086,7915 20811,7768 20833,8479 16109,86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A4F6631-D2E3-4921-BA45-0A7E0246D743}" emma:medium="tactile" emma:mode="ink">
              <msink:context xmlns:msink="http://schemas.microsoft.com/ink/2010/main" type="line" rotatedBoundingBox="16086,7915 20811,7768 20833,8479 16109,8627"/>
            </emma:interpretation>
          </emma:emma>
        </inkml:annotationXML>
        <inkml:traceGroup>
          <inkml:annotationXML>
            <emma:emma xmlns:emma="http://www.w3.org/2003/04/emma" version="1.0">
              <emma:interpretation id="{2A6FCBF4-65A7-47B1-956C-13773065F8E9}" emma:medium="tactile" emma:mode="ink">
                <msink:context xmlns:msink="http://schemas.microsoft.com/ink/2010/main" type="inkWord" rotatedBoundingBox="16086,7915 16154,7913 16176,8625 16109,8627"/>
              </emma:interpretation>
              <emma:one-of disjunction-type="recognition" id="oneOf6">
                <emma:interpretation id="interp30" emma:lang="en-US" emma:confidence="0">
                  <emma:literal>|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1</emma:literal>
                </emma:interpretation>
                <emma:interpretation id="interp33" emma:lang="en-US" emma:confidence="0">
                  <emma:literal>l</emma:literal>
                </emma:interpretation>
                <emma:interpretation id="interp3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3603.2239">607 4445 9417,'-5'-16'4257,"5"16"258,0 0-387,-4 14-1806,-12-1-774,16 17-516,-12-3 0,10 17-258,-7 3-258,7 9-129,-1 7-129,3-1-258,0 7-387,0-12-387,12 13-2064,-3-13-1677,-2-13 129,7-7-516,2-15-129</inkml:trace>
        </inkml:traceGroup>
        <inkml:traceGroup>
          <inkml:annotationXML>
            <emma:emma xmlns:emma="http://www.w3.org/2003/04/emma" version="1.0">
              <emma:interpretation id="{6419A549-1212-4A56-90E2-7FD6678ED4B2}" emma:medium="tactile" emma:mode="ink">
                <msink:context xmlns:msink="http://schemas.microsoft.com/ink/2010/main" type="inkWord" rotatedBoundingBox="17868,7932 20813,7840 20833,8466 17887,8558"/>
              </emma:interpretation>
              <emma:one-of disjunction-type="recognition" id="oneOf7">
                <emma:interpretation id="interp35" emma:lang="en-US" emma:confidence="1">
                  <emma:literal>110</emma:literal>
                </emma:interpretation>
                <emma:interpretation id="interp36" emma:lang="en-US" emma:confidence="0">
                  <emma:literal>"10</emma:literal>
                </emma:interpretation>
                <emma:interpretation id="interp37" emma:lang="en-US" emma:confidence="0">
                  <emma:literal>10</emma:literal>
                </emma:interpretation>
                <emma:interpretation id="interp38" emma:lang="en-US" emma:confidence="0">
                  <emma:literal>"0</emma:literal>
                </emma:interpretation>
                <emma:interpretation id="interp39" emma:lang="en-US" emma:confidence="0">
                  <emma:literal>•10</emma:literal>
                </emma:interpretation>
              </emma:one-of>
            </emma:emma>
          </inkml:annotationXML>
          <inkml:trace contextRef="#ctx0" brushRef="#br0" timeOffset="17300.4304">3462 4532 11868,'30'-30'4773,"-30"30"-387,23-18 129,-23 18-2709,0 0-774,27 0-129,-27 0-258,11 13-129,-11-13 0,9 34-258,-6-11 129,4 7-258,-3 2 129,1 4-258,-3 3 129,2-2-258,-1 4-129,-3-7-129,7 5-258,-7-16-903,13 9-1935,-8-7-1290,0-9-129,4 0-129,-9-16-387</inkml:trace>
          <inkml:trace contextRef="#ctx0" brushRef="#br0" timeOffset="16863.629">2400 4461 8256,'0'0'4644,"0"0"-129,0-16-258,0 16-1548,0 0-774,0 0-516,-3 23-387,-6-3-129,5 14-387,-7-2 0,6 16-129,-6 0 0,6 7-129,-2-2 0,3-1-258,1-2 0,3-4 129,0-5-129,0-7-129,0-4 129,3-9-258,3-1-129,-6-20-129,10 21-387,-10-21-903,0 0-2193,0 0-774,18-12 0,-18 12-387,14-25 129</inkml:trace>
          <inkml:trace contextRef="#ctx0" brushRef="#br0" timeOffset="17721.6311">4739 4397 13416,'7'-18'4644,"-7"18"-129,0 0 0,-5 9-3225,-13 9-516,11 14-258,-5 0-129,8 9-129,-1 2 0,5 5-258,7 0 129,12 0-129,6-4 0,11 1 129,5-8-129,5-1 129,6-13 0,3-5 0,0-13 129,2-5-129,-6-18 129,-3-12 0,-10-11 0,-8-7 0,-12-11-128,-16-1-130,-6-1 0,-24 4-130,-8 9-128,-19 0-645,9 25-2193,-22 5-1806,-5 10 129,0 8-516,-5 8 129</inkml:trace>
        </inkml:traceGroup>
      </inkml:traceGroup>
    </inkml:traceGroup>
    <inkml:traceGroup>
      <inkml:annotationXML>
        <emma:emma xmlns:emma="http://www.w3.org/2003/04/emma" version="1.0">
          <emma:interpretation id="{09BC7EC6-FBAB-48F4-AF3F-4902AFBCF38F}" emma:medium="tactile" emma:mode="ink">
            <msink:context xmlns:msink="http://schemas.microsoft.com/ink/2010/main" type="paragraph" rotatedBoundingBox="16236,9298 20857,9172 20883,10100 16261,102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AAD78EE-A993-4A8A-AC06-888B491653DC}" emma:medium="tactile" emma:mode="ink">
              <msink:context xmlns:msink="http://schemas.microsoft.com/ink/2010/main" type="line" rotatedBoundingBox="16236,9298 20857,9172 20883,10100 16261,10226"/>
            </emma:interpretation>
          </emma:emma>
        </inkml:annotationXML>
        <inkml:traceGroup>
          <inkml:annotationXML>
            <emma:emma xmlns:emma="http://www.w3.org/2003/04/emma" version="1.0">
              <emma:interpretation id="{7A58EE57-CD2E-458D-97DD-582813A02164}" emma:medium="tactile" emma:mode="ink">
                <msink:context xmlns:msink="http://schemas.microsoft.com/ink/2010/main" type="inkWord" rotatedBoundingBox="16236,9298 19043,9221 19069,10149 16261,10226"/>
              </emma:interpretation>
              <emma:one-of disjunction-type="recognition" id="oneOf8">
                <emma:interpretation id="interp40" emma:lang="en-US" emma:confidence="1">
                  <emma:literal>111</emma:literal>
                </emma:interpretation>
                <emma:interpretation id="interp41" emma:lang="en-US" emma:confidence="0">
                  <emma:literal>"11</emma:literal>
                </emma:interpretation>
                <emma:interpretation id="interp42" emma:lang="en-US" emma:confidence="0">
                  <emma:literal>11'</emma:literal>
                </emma:interpretation>
                <emma:interpretation id="interp43" emma:lang="en-US" emma:confidence="0">
                  <emma:literal>11</emma:literal>
                </emma:interpretation>
                <emma:interpretation id="interp44" emma:lang="en-US" emma:confidence="0">
                  <emma:literal>"1'</emma:literal>
                </emma:interpretation>
              </emma:one-of>
            </emma:emma>
          </inkml:annotationXML>
          <inkml:trace contextRef="#ctx0" brushRef="#br0" timeOffset="18751.2329">2121 5979 13674,'7'-22'4773,"7"-3"-387,-14 25 258,0 0-3354,0 0-516,18 6-258,-18-6 0,7 37-129,-5-9-129,3 12 0,-3 4 0,1 9-129,-3 4 0,0 2 0,0 2-129,0-5-129,2 1 0,-2-9-129,6-1-387,-6-15-129,7 7-1032,-7-14-2967,0-9 258,0-16-516,-6 18 0</inkml:trace>
          <inkml:trace contextRef="#ctx0" brushRef="#br0" timeOffset="18330.0321">694 5845 10707,'-5'-32'4386,"5"32"129,0 0-258,0 0-2193,0 14-645,0 6-516,5 23-129,-5 1 0,14 18-258,-6 4-258,8 9 0,-4 1-129,6 1-129,0-2 0,-1-8-129,3-1-258,-6-14-387,11 4-1290,-12-11-2451,-3-11-129,3-4-129,-6-9 0</inkml:trace>
          <inkml:trace contextRef="#ctx0" brushRef="#br0" timeOffset="19312.8338">3418 5875 8901,'17'-16'4386,"-17"16"-129,0 0-387,0 0-1677,0 0-387,9 24-516,-9-3-258,0 20-387,0 5 0,2 16 0,-2 4-387,5 5 0,1 0-258,1-1 0,3-4-258,-4-15-516,10 3-903,-11-14-2967,4-15 129,0-3-387,-9-22 0</inkml:trace>
        </inkml:traceGroup>
        <inkml:traceGroup>
          <inkml:annotationXML>
            <emma:emma xmlns:emma="http://www.w3.org/2003/04/emma" version="1.0">
              <emma:interpretation id="{3D81D4A2-B32B-4E3A-91C4-546244D8E3E3}" emma:medium="tactile" emma:mode="ink">
                <msink:context xmlns:msink="http://schemas.microsoft.com/ink/2010/main" type="inkWord" rotatedBoundingBox="20657,9279 20860,9273 20882,10076 20679,10082"/>
              </emma:interpretation>
              <emma:one-of disjunction-type="recognition" id="oneOf9">
                <emma:interpretation id="interp45" emma:lang="en-US" emma:confidence="0">
                  <emma:literal>I</emma:literal>
                </emma:interpretation>
                <emma:interpretation id="interp46" emma:lang="en-US" emma:confidence="0">
                  <emma:literal>|</emma:literal>
                </emma:interpretation>
                <emma:interpretation id="interp47" emma:lang="en-US" emma:confidence="0">
                  <emma:literal>1</emma:literal>
                </emma:interpretation>
                <emma:interpretation id="interp48" emma:lang="en-US" emma:confidence="0">
                  <emma:literal>l</emma:literal>
                </emma:interpretation>
                <emma:interpretation id="interp49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19905.6348">5111 5854 11094,'52'-37'4773,"-35"21"-129,-1 7 0,2 9-2967,-18 0-387,0 0-387,2 16 0,1 12-129,-4 1-258,1 12 0,-6 3-129,6 11 129,0 0-386,0 6-130,9-4 0,4 0 0,1-2 0,4-4 0,-1-3 0,-4-7 0,8 6-1549,-10-14-3353,-6-2-129,-5-3-258,0-5 0</inkml:trace>
        </inkml:traceGroup>
      </inkml:traceGroup>
    </inkml:traceGroup>
    <inkml:traceGroup>
      <inkml:annotationXML>
        <emma:emma xmlns:emma="http://www.w3.org/2003/04/emma" version="1.0">
          <emma:interpretation id="{6016553C-441B-472C-BA87-763F17DA4EB7}" emma:medium="tactile" emma:mode="ink">
            <msink:context xmlns:msink="http://schemas.microsoft.com/ink/2010/main" type="paragraph" rotatedBoundingBox="14475,11868 22359,11725 22388,13334 14504,13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A7F975-EB4D-4BE1-BCD3-C362AAEF2907}" emma:medium="tactile" emma:mode="ink">
              <msink:context xmlns:msink="http://schemas.microsoft.com/ink/2010/main" type="line" rotatedBoundingBox="14475,11868 22359,11725 22388,13334 14504,13477"/>
            </emma:interpretation>
          </emma:emma>
        </inkml:annotationXML>
        <inkml:traceGroup>
          <inkml:annotationXML>
            <emma:emma xmlns:emma="http://www.w3.org/2003/04/emma" version="1.0">
              <emma:interpretation id="{E24A3A6E-1869-4C85-A563-B4A53276AC45}" emma:medium="tactile" emma:mode="ink">
                <msink:context xmlns:msink="http://schemas.microsoft.com/ink/2010/main" type="inkWord" rotatedBoundingBox="17973,11805 22359,11725 22388,13334 18002,13413"/>
              </emma:interpretation>
              <emma:one-of disjunction-type="recognition" id="oneOf10">
                <emma:interpretation id="interp50" emma:lang="en-US" emma:confidence="0">
                  <emma:literal>92=20.404201</emma:literal>
                </emma:interpretation>
                <emma:interpretation id="interp51" emma:lang="en-US" emma:confidence="0">
                  <emma:literal>82=20.4042201</emma:literal>
                </emma:interpretation>
                <emma:interpretation id="interp52" emma:lang="en-US" emma:confidence="0">
                  <emma:literal>12=20.4042201</emma:literal>
                </emma:interpretation>
                <emma:interpretation id="interp53" emma:lang="en-US" emma:confidence="0">
                  <emma:literal>92=20.4042201</emma:literal>
                </emma:interpretation>
                <emma:interpretation id="interp54" emma:lang="en-US" emma:confidence="0">
                  <emma:literal>02=20.4042201</emma:literal>
                </emma:interpretation>
              </emma:one-of>
            </emma:emma>
          </inkml:annotationXML>
          <inkml:trace contextRef="#ctx0" brushRef="#br0" timeOffset="69910.9233">2436 8656 10965,'0'0'4386,"-4"10"129,6 10-258,16 12-2709,-8-5-645,15 17 0,-5-5-387,5 7-129,0-5-258,-4-3-516,4 1-258,-11-18-1419,11-7-1677,-4-8-774,-21-6-129,34-18-129</inkml:trace>
          <inkml:trace contextRef="#ctx0" brushRef="#br0" timeOffset="70129.3237">2745 8823 9804,'0'-77'4644,"-5"45"-129,3 9-903,2 23-1032,0 0-1032,-12 15-387,1 9-387,11 19-258,-7 0 0,1 14-129,-4 3 129,3 6-258,-4 0 0,0 1-258,1-1 129,-1-7-516,0 0 129,-1-13-258,8 5-903,-13-22-1935,9-4-1548,8-25 129,-14 18-387,14-18-258</inkml:trace>
          <inkml:trace contextRef="#ctx0" brushRef="#br0" timeOffset="70940.5251">3517 8563 8127,'-41'-76'4644,"13"45"129,-10 3-387,3 3-1032,1 25-1806,-10-5-516,4 19-258,-4 9-258,3 16-129,0 8-129,4 11-129,3 6 0,6 9 0,6 2 129,13 1-258,9-3 258,6 0-387,15-5 258,11-8-258,9-8 129,7-9-129,4-11 0,3-11 258,0-12-129,0-9 258,-3-9 0,1-14 0,-7-13 0,-1-6 129,-8-14-129,-5-4 129,-11-13-258,-6-5 1,-12-8-130,-3 1 0,-18-2 0,-8 5 0,-8 9 0,-7 7 0,-2 13-130,-5 10-257,7 20-129,-3 3-387,14 22-1032,-8 5-2838,10 11 0,8 9-387,6 5-129</inkml:trace>
          <inkml:trace contextRef="#ctx0" brushRef="#br0" timeOffset="72126.1272">3186 8882 9933,'9'-9'4902,"-9"9"-258,18 0-129,-18 0-2451,16 3-645,-16-3-129,16 11-387,-16-11-129,0 0-258,0 0 0,0 0-129,0 0 0,0 0 0,0 0-257,0 0-130,0 0 0,16-4 0,-16 4 0,4-16 0,-4 16 0,0-17 0,0 17-1033,0 0-3740,0 0-258,7 8 0,-7-8-516</inkml:trace>
          <inkml:trace contextRef="#ctx0" brushRef="#br0" timeOffset="73608.1298">4693 8778 12642,'60'-5'4773,"-19"3"-516,13 2 129,6 2-3354,6 2-1032,-4-4-2322,8 0-1806,4-4-387,-6-7 0,3 3-774</inkml:trace>
          <inkml:trace contextRef="#ctx0" brushRef="#br0" timeOffset="73405.3294">4871 8538 8514,'30'-7'4515,"-30"7"0,39-2-258,-9 2-1806,-10 0-645,23 4-645,-1-4-387,12 4-258,-8-3-129,2 3-129,-9-4 0,-5 3-129,-7-3 0,-10 9 0,-17-9 0,-3 23 0,-19-5 0,-6 7-129,-8 2 0,-4 7 0,-5 3 0,-3-1 0,0 1-129,2-3 0,7-1 0,5-2 0,7-5 129,4-4-129,9-1 129,7-3 0,7-18 0,0 27 129,0-27 0,16 21 0,3-14 129,8 2-258,0-4 387,6 1-258,3-1 129,-2-5-258,0 3-129,-13-3-903,13-8-3354,-34 8-258,16-22-258,-16 22-129</inkml:trace>
          <inkml:trace contextRef="#ctx0" brushRef="#br0" timeOffset="74450.5313">5959 8485 10320,'-55'-36'4644,"23"31"-258,-5-2-129,-9 3-2193,15 15-903,-8 3-258,13 18-129,-6 0-387,8 13 0,1-1 0,9 13-129,3-3 0,10 8 0,1-2 129,3-1-387,15-4 258,5-3-258,7-8 129,6-6-129,3-12 129,4-8 0,1-13-129,8-5 258,-2-5-258,5-15 387,-2-8-129,0-8 0,-6-10-128,-6-9-130,-13-9 0,-10-11 0,-13-3 0,-5-4 0,-19 0 0,-13 6 0,-8 6 0,-8 12 0,0 13-259,-3 10-386,5 22-258,-10-1-1290,12 14-2580,5 12-129,5 10-129,9 10-258</inkml:trace>
          <inkml:trace contextRef="#ctx0" brushRef="#br0" timeOffset="73966.9304">5751 8743 13803,'34'12'5031,"-7"-3"-516,-27-9 129,0 0-3483,0 0-258,0 0-258,0 0-129,0 0-258,0 0 0,0 0 0,0 0-258,0 0 129,0 0-129,18-10 0,-18 10-129,0 0 0,10-20 129,-10 20-129,0 0 0,18-4 129,-18 4-129,0 0-129,0 0 0,11 13-258,-11-13-1032,0 0-2967,-11 0-129,11 0-387,-16 2-129</inkml:trace>
          <inkml:trace contextRef="#ctx0" brushRef="#br0" timeOffset="74809.3319">6804 8551 10965,'13'-18'4773,"-13"18"-129,-16 9-129,2 26-2451,-6-11-1032,15 22 0,-10-5-387,10 16-129,-2-2-129,5 9-258,2 0 258,0 2-387,0-2 129,0-6-387,0-2 129,0-14-516,0 3-387,-11-27-1419,11-18-2451,-17 16 258,17-16-387,-29-22-129</inkml:trace>
          <inkml:trace contextRef="#ctx0" brushRef="#br0" timeOffset="63904.9127">-734 8697 8901,'14'-31'4644,"-14"31"-258,5-30 0,-5 9-1161,0 21-1548,-1-29-387,1 29-516,-22-21-258,22 21-129,-34-9 0,15 9-129,-8 7 0,1 13-129,-3 3 0,1 9 129,-1 2-129,4 7 0,-1 1 0,2 3 0,5-3 0,3-1 0,3-3 129,8-1-258,2-5 130,3-2-130,3-3 0,13-2 0,4-5 0,6-1 0,6-5 0,4-3 0,3-4 0,4-3 0,1-3-517,-1-1 1,5-3-129,-14-17-1548,7 8-2580,-2-4 129,-4 0-387,-4 0-129</inkml:trace>
          <inkml:trace contextRef="#ctx0" brushRef="#br0" timeOffset="64653.7141">-211 8826 6837,'10'0'3999,"6"0"-258,-16 0 0,0 0-2193,0 0-129,0 0-129,17 0-129,-17 0-258,0 0-129,0 0-129,0 0 129,0 0-129,0 0 0,0 0-129,0 0-129,0 0 0,0 0 0,0 0 0,0 0-129,0 0 129,32 2-129,-9-2 0,7 4 0,5-4 0,10 2-129,3 1-129,0-3-258,2 5-258,-15-5-1032,12 0-2838,-17 0-516,-11 0-129,-19 0-129</inkml:trace>
          <inkml:trace contextRef="#ctx0" brushRef="#br0" timeOffset="64903.3145">-32 8997 13545,'0'0'4644,"0"18"-129,0-18 258,0 0-3612,20 12-387,-4-12-129,14 8-129,2-7-258,7-1-645,17 7-1290,-5-7-2967,8 0 0,5-1-258,0-6-258</inkml:trace>
          <inkml:trace contextRef="#ctx0" brushRef="#br0" timeOffset="68116.9201">799 8761 9288,'-19'-20'4773,"3"-3"-129,16 23-258,0 0-1806,-18-29-903,18 29-516,0-16-387,16 11-129,-16 5-129,34-18-129,-9 11-129,8 7 0,-1 0 0,6 2-129,-5 9-129,-1 6 129,-5 5 0,-9 6-129,-9 3 129,-9 4-129,-7 2-129,-18 3 0,-4-1 0,-10-5 0,0-1 0,-4-6-258,8-2 258,1-11-129,11-1 258,7-8-258,16-5 387,0 0-129,0 0-129,3-14 387,19-4-516,8-5 516,6-4-387,8-5 387,2-3-387,2-1 129,-1-1 129,-3-1 0,-8 3 0,-8 6-129,-7 3 129,-6 4 0,-10 4 0,-5 18 129,0-21-129,0 21 0,-21 0-129,21 0 129,-29 14-129,15 9 0,0 9 0,1 6 0,4 6 0,6 6-129,3 5 258,0-1-387,7-1 129,4-7-387,10 2-258,-7-19-1419,8-1-2451,4-8-129,-1-10-516,4-6 129</inkml:trace>
          <inkml:trace contextRef="#ctx0" brushRef="#br0" timeOffset="68460.1207">1719 8917 12126,'0'0'4902,"0"0"-258,0 0 0,3 13-2193,-3-13-1548,0 0-258,-16 5-258,16-5-129,0 0-129,0 0 0,-1-9 0,1 9 0,7-21-129,-7 21 129,14-20-129,-14 20 0,0 0 0,16-12 129,-16 12-258,0 0-258,0 0-387,0 0-2064,-4 14-1935,4-14 0,0 0-258,-9 21-129</inkml:trace>
          <inkml:trace contextRef="#ctx0" brushRef="#br0" timeOffset="68990.5217">1820 8595 12513,'-66'-53'4773,"27"32"-387,0 3 0,9 18-3096,-16 3-387,12 24-258,-7 1-129,7 15-258,-1 5 0,6 13-129,2 3 0,4 5-129,7-1 258,11 3-387,5-7 129,5 0-129,15-4 258,7-6-258,6-6 129,10-11 129,3-7-258,8-10 387,1-11-129,3-6 129,-1-4 0,4-15 0,-6-11 0,0-5 129,-7-11-129,-7-10 129,-11-9-257,-7-10-130,-12-8 0,-11-1 0,-3-5 0,-19 3 0,-10 4 0,-7 8 0,-7 14 0,-6 7 0,4 22-646,-12-6-2450,12 27-1806,3 7-129,10 7-387,3 16 0</inkml:trace>
        </inkml:traceGroup>
      </inkml:traceGroup>
    </inkml:traceGroup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1:30.0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9B42483-85C1-4A69-9A81-F2C4682FE2C7}" emma:medium="tactile" emma:mode="ink">
          <msink:context xmlns:msink="http://schemas.microsoft.com/ink/2010/main" type="inkDrawing" rotatedBoundingBox="21919,3242 23294,18873 22975,18901 21600,3270" semanticType="callout" shapeName="Other"/>
        </emma:interpretation>
      </emma:emma>
    </inkml:annotationXML>
    <inkml:trace contextRef="#ctx0" brushRef="#br0">-5-20 10449,'9'-16'4644,"-9"16"-129,0 0-129,0 0-2967,0 0-387,17 3-258,-2 20-129,-7-1-129,10 13-129,-2 4 0,4 11-129,-6 5 0,2 13-129,-3 8 129,3 19-129,-4 6 129,4 15 0,-4 5 0,8 9 0,1 7 129,8 12-129,-1 11 0,8 6 0,-2 4 0,3 8-128,0 7-130,-1 14 0,-2 13 0,-4 3 0,-5-5 0,-2-2 0,-2 2 0,-3 9 0,-5 0 0,-1-9 0,-8-11 0,-1-2 0,-3 1 0,0 8 0,-9-1 0,2-10 0,-4 1 0,3 5 0,0 13 0,8 6 0,0 2 0,6-4 0,8 7 0,6 19 0,5 12 0,3 4 0,6 3 0,3 15 0,0 10 0,3 11 0,1 16 0,-1 1 0,3 4 0,2 20 0,-3 0 0,5-4 0,-5-1 0,1 10 0,-2-16 0,-4-13 0,-7-4 0,-5-6 0,-9-9 0,-5-7 0,-4-9 0,-2-11 0,3-7 0,0-1 0,5-11 0,-4-22 0,9-5 0,-17-30-646,8-2-4643,-9-33-129,0-24-129,-12-30-516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14.76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FF2A442-D1D4-4868-820A-F9D8E1EAB825}" emma:medium="tactile" emma:mode="ink">
          <msink:context xmlns:msink="http://schemas.microsoft.com/ink/2010/main" type="inkDrawing" rotatedBoundingBox="13360,3460 13620,6992 13492,7002 13232,3469" semanticType="callout" shapeName="Other">
            <msink:sourceLink direction="with" ref="{E0223E8D-DA64-48E7-8F0E-F36BA5226215}"/>
            <msink:sourceLink direction="with" ref="{A3FE5873-57FA-43BE-8FBD-3D91DB0D73FF}"/>
          </msink:context>
        </emma:interpretation>
      </emma:emma>
    </inkml:annotationXML>
    <inkml:trace contextRef="#ctx0" brushRef="#br0">6 0 5289,'-1'22'4515,"-8"13"-129,7-14-129,2 6-1677,11 19-516,-10-1-258,19 22-387,-13 1-258,13 23-258,-11 1-258,10 17 129,-5 3-258,6 11 0,-4 1 0,5 15 0,-3 3-129,3 11 0,-5 2-257,2 7-130,-5 3 0,-3 11 0,-3 4 0,-1-6 0,-4-8 0,-1-12 0,-1-13 0,0-11 0,0-16 0,0-20 0,-3-18 0,-3-15 0,1-13 0,-2-12 0,3-6 0,-3-12 0,6 1-388,1-19-644,-2 20-1161,2-20-2580,0 0-129,0 0-129,0 0-258</inkml:trace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1:51.7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2EF8975-A243-4352-9D9B-9B6326E6725A}" emma:medium="tactile" emma:mode="ink">
          <msink:context xmlns:msink="http://schemas.microsoft.com/ink/2010/main" type="writingRegion" rotatedBoundingBox="24077,3086 24555,10423 23041,10521 22564,3185"/>
        </emma:interpretation>
      </emma:emma>
    </inkml:annotationXML>
    <inkml:traceGroup>
      <inkml:annotationXML>
        <emma:emma xmlns:emma="http://www.w3.org/2003/04/emma" version="1.0">
          <emma:interpretation id="{FD2DC12B-EA4D-4FB5-8E1A-DA0F17CA46E8}" emma:medium="tactile" emma:mode="ink">
            <msink:context xmlns:msink="http://schemas.microsoft.com/ink/2010/main" type="paragraph" rotatedBoundingBox="24077,3086 24555,10423 23041,10521 22564,31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F8E6D1-22B8-4976-9E7C-2C6E994282BA}" emma:medium="tactile" emma:mode="ink">
              <msink:context xmlns:msink="http://schemas.microsoft.com/ink/2010/main" type="line" rotatedBoundingBox="24077,3086 24555,10423 23041,10521 22564,3185"/>
            </emma:interpretation>
          </emma:emma>
        </inkml:annotationXML>
        <inkml:traceGroup>
          <inkml:annotationXML>
            <emma:emma xmlns:emma="http://www.w3.org/2003/04/emma" version="1.0">
              <emma:interpretation id="{12BD8EF4-55FB-4F4B-A511-DD22E3E72C93}" emma:medium="tactile" emma:mode="ink">
                <msink:context xmlns:msink="http://schemas.microsoft.com/ink/2010/main" type="inkWord" rotatedBoundingBox="24077,3086 24555,10423 23041,10521 22564,3185"/>
              </emma:interpretation>
              <emma:one-of disjunction-type="recognition" id="oneOf0">
                <emma:interpretation id="interp0" emma:lang="en-US" emma:confidence="0">
                  <emma:literal>...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I.</emma:literal>
                </emma:interpretation>
              </emma:one-of>
            </emma:emma>
          </inkml:annotationXML>
          <inkml:trace contextRef="#ctx0" brushRef="#br0">419 1707 10449,'6'-25'4773,"4"-3"-258,-10 28-129,0 0-2322,0 0-774,0 0-516,0 0-129,0 0-258,0 0-129,22 20-129,-19 1 0,6 7 0,0 10 0,2 11 0,-2 10 0,-2 3 0,-2 2-129,0 4 129,1-2 0,-3-2-129,1-7 0,-1-11 0,3-3-387,-1-11-258,13 5-1677,-7-10-2451,-6-9 129,0 1-387,-5-19 0</inkml:trace>
          <inkml:trace contextRef="#ctx0" brushRef="#br0" timeOffset="733.2012">645 3166 6192,'-37'18'4257,"10"-2"-129,11 19-258,-2 12-1935,-6-7-516,11 23-129,-5-13-258,13 14-129,-2-9-516,7 3 0,0-6-129,14-2-129,0-7 129,4-4-129,0-9 129,5-3 0,-5-11 258,3-2-129,-5-14 258,7 0-129,-23 0 129,32-22-129,-21-6-129,3-4 0,-7-14-258,0-8 129,-7-8-258,0-7 0,0-6-129,-8 0 0,-5 6 0,-5-2 0,6 17-258,-10 5-387,22 49-1419,-28-25-2580,5 25 129,5 10-129,-3 14-387</inkml:trace>
          <inkml:trace contextRef="#ctx0" brushRef="#br0" timeOffset="-20763.6364">499 112 5547,'0'-48'4644,"-21"23"-129,-2 7-774,-7 9-903,-17-5-645,12 14-516,-19 0-516,10 12-258,-9 3-129,12 13 0,-4 2-258,13 11 0,-2 4-129,11 6 0,7 6-129,15 2 0,2 0 0,22-3-129,11-4 129,13-7-129,11-6 129,13-11-258,9-10 129,8-7-258,4-3-258,-5-8-645,15-3-3741,-19 3-258,-12 0 0,-15 3-516</inkml:trace>
          <inkml:trace contextRef="#ctx0" brushRef="#br0" timeOffset="-22854.0402">-319 1366 2967,'-2'-18'4257,"2"18"-516,0 0 0,0 0-1419,0 0-516,13-16-387,-13 16-387,25 0-129,-2 0-258,0 0 258,16 0 0,6 0-258,20 0 0,8-9 0,18 6-258,5-6 0,13 7-129,-1-3 0,6 5 0,-7 0-129,-6 0 0,-7 0-129,-10 0 129,-6 3-129,-10-1 0,-9 1-129,-19-3-258,3 6-1161,-23-3-2967,-20-3 258,0 0-645,-27-3 129</inkml:trace>
          <inkml:trace contextRef="#ctx0" brushRef="#br0" timeOffset="1497.6026">599 4849 4773,'-44'-9'4257,"26"11"-387,-14-1 258,14 14-1161,4 10-1677,-4-1-387,11 12-387,0-2 129,7 7-387,0 3 129,14 2-129,0 1 258,9-3 0,-3-3-129,10-2 258,-7-14 129,11-2 0,-9-21 0,9-2-129,-11-20 129,5-8-258,-10-20 0,2-2-129,-11-12-129,-4-2 0,-5-4 0,-11 2-258,-7 6 0,-5 5 0,-3 10-129,-5 6-129,3 18-258,-11 3-774,17 18-3354,-10 5-258,0 13 0,6 11-387</inkml:trace>
          <inkml:trace contextRef="#ctx0" brushRef="#br0" timeOffset="2043.6035">727 6051 7482,'13'-3'4773,"-13"3"-129,0 0-129,0 0-1548,0 0-903,17 26-516,-17-10-129,0 27-258,-5 1-258,5 26-129,-12 10-257,6 16-517,-3 9 0,4 11 0,1-1 0,4-3 0,2-5 0,9-13 0,7-10 0,-1-20 0,15 2-1291,-5-36-3611,-2-18-258,-5-12-129,-15-32-903</inkml:trace>
        </inkml:traceGroup>
      </inkml:traceGroup>
    </inkml:traceGroup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2:02.39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C64100E-DAD9-4498-AC33-BC2F95C3EF45}" emma:medium="tactile" emma:mode="ink">
          <msink:context xmlns:msink="http://schemas.microsoft.com/ink/2010/main" type="inkDrawing" rotatedBoundingBox="12986,3245 13418,18814 13050,18825 12618,3255" shapeName="Other"/>
        </emma:interpretation>
      </emma:emma>
    </inkml:annotationXML>
    <inkml:trace contextRef="#ctx0" brushRef="#br0">7-10 11868,'0'0'4257,"0"0"-129,-19-9-129,19 9-2967,0 0-387,0 0-258,0 0 0,0 0-129,0 16-129,0-16 129,5 30 0,-2-12 0,3 5-129,-4 0 129,1 4 0,-3 0-258,0 1 129,0 2 129,0 1-258,0 1 258,0 3-258,0 1 129,0 1-129,0 4 129,0 3 0,-2 6-258,1 5 258,-1 4-129,0 2 0,0 3 0,0 1 0,2 1 0,0-2 0,0-1 0,0-3 129,8-3-258,-1 0 258,2-2 0,1-2 0,1 3 0,0-3 0,-2 2 0,1 2-129,-4 2 258,1-1-258,-2 10 0,-1 0 129,-3 1-129,5 2 0,-3 0 0,1 0 129,1-3-129,0 1 129,-1-5-129,3 2 129,-2-5-129,3 4 0,-3 0-129,0 2 258,-1 2-129,1 6 0,0 2 0,1 3 0,-3 2 0,4-1 129,-5 1 0,4 2 0,-5-4 0,5-4 0,-5-1-129,1-2 0,-2-2 129,2 2-258,-2-2 258,0 2-258,0 5 129,0 4 0,0 2 0,0 1 0,0 1 0,-4-1 129,1-1-129,-2-1 0,1-6 258,-1-3-258,-1-1 129,1-1-129,1-1 129,1 2-129,-1 3 129,3 4-129,-1 4-129,0 1 129,2 2 0,0 0 0,0 1 0,4-1 129,-1-4 0,1-3-129,-3-1 130,1-3-130,0 1 0,-2-1 0,2 6 0,-2 0 0,0 3 0,0 4 0,0 0 0,0-2 0,0 2 0,0-2 0,-4-1 0,1-4 0,-1-4 0,-1-2 0,1 1 0,1 1 0,1 2 0,0 5 0,-1 1 0,1 3 0,-2 0 0,2-2 0,-1 2 0,1-2 0,-3-5 0,1-7 0,1 1 0,-1-3 0,4 0 0,0 3 0,0 3-130,0 4 260,2 3-260,3 1 260,-1 4-130,-1-3 0,-1 3 0,0-2 0,-2-2 0,0-1 0,0-3 0,-2 6 0,-1 0 0,3 7 0,-2 4 0,2 3 0,0 0 0,7 2 0,0 0 0,4-2 0,-2-1 0,3-3 0,-1-1 0,-1 7 0,1 5 0,0 4 0,-2 5 0,-1 2 0,1 2 0,0-2 0,-2 2 0,2-4 0,0-3 0,0 5 0,0-1 0,0 3 0,2-2 0,-3-3 0,3 1 0,-2-4 0,0-6 0,-2-6 0,2-5 0,-2 3 0,-2-1 0,2 3 0,1-3 0,-1 1 0,0-1 0,2-2 0,-2-4 0,0-3 0,0-3 0,0 0 0,-1-1 0,-3 5 0,1 4 0,-1 9 0,1 4 0,1 1 0,0 2 0,3 0 0,4 0 0,2-5 0,2-6 0,4-8 0,-1-4 0,1-6 0,-1-13 0,-3-8 0,-1-14 0,-8-14 0,4 7 0,-11-41-3484,0 0-1676,-15-13 129,-4-22-387</inkml:trace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2:04.90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569424E-F630-49FF-A090-90B69D546FB9}" emma:medium="tactile" emma:mode="ink">
          <msink:context xmlns:msink="http://schemas.microsoft.com/ink/2010/main" type="inkDrawing" rotatedBoundingBox="13804,3255 14673,19295 14307,19315 13439,3275" shapeName="Other"/>
        </emma:interpretation>
      </emma:emma>
    </inkml:annotationXML>
    <inkml:trace contextRef="#ctx0" brushRef="#br0">70-16 1806,'2'-20'3612,"-2"20"258,0 0-129,0 0-645,0 0-1032,0 0-516,0 0-516,0 0-387,0 0-129,0 0-129,16 7-129,-16-7 0,6 20 129,-6-20 0,7 28-129,-7-10 0,5 5 0,-3 0 129,1 6-258,-3-1 129,4 4-129,-4 2 129,2 4-129,0 1 0,-1 2-129,-1 1 129,4 3 0,-2 3-129,-1 2 0,1 7-129,-2 1 258,0 6-258,0 6 258,-3 1-129,-4 3 129,-4 1 0,4 3 129,-6-3 0,4 2 0,-1-1 129,3 2-129,-2 2 0,3 8-129,-1 4 129,0 4-129,4 2-129,-1 5 129,-1-1 0,3-1-129,0-3 0,0 0 129,1-4-129,1-2 0,0 4 0,0 2 0,1 2 0,5 1 0,-3 1-129,1-1 258,-1-1-129,3 1 129,-3-7-129,3-1-129,-5-6 129,5 0 0,-1 2 0,-1 0-129,-1 2 129,1 0-129,-1-1 129,-1 3 0,-2-4 129,2 1 0,-2-6 129,0 1-129,0-6 0,0 2 0,0-2 0,0 4 0,0 5 0,0 2-129,2 3-129,3 3 258,-2 0-129,3 2 129,1-2-129,0 0 0,2-5 129,0 1 0,-2-1 0,2 3-129,-2 4 129,0 3 0,0 2 0,-1 2 0,-3 0-129,1-1 0,1-5 129,-1-3 0,-1-5-129,1-4 0,-1 0 0,1 0 129,-2 4-129,-2 3 0,0 2 0,0 0 129,0 2-129,0-3 129,0-3 0,-2-3-258,0-7 129,2-2-129,0-5 0,0-1 129,0 1-129,0 2 0,2 4-129,3 1 387,2 2-129,2 1 0,-2-1 0,2-2 129,0-4-129,0 0-129,0-8 387,-2-3-387,0-1 258,0-4-387,-2 0 387,1 1-258,1 1 258,-3 2-129,-1 5-129,1 2 129,-1 1 0,1 5 0,-2 1 0,3 0 0,-3-2 0,3-2 0,2-4 258,0-1-258,2-4 129,2 3 0,-1-3 0,3 3-129,-1 1 129,1 9-129,-3 2 0,3 3 0,-1 2 0,-1 2 0,0 2 129,-2-4-258,-1 0 129,3-3 0,-2-4 0,4-2-129,-3-1 258,4-3-258,1 1 129,2 3 0,1 2-129,2-1 258,-2 1-129,-1-2 0,-1 0-129,-3 1 258,-1-5 0,-3-4-129,-3-3 129,-3-1-129,1-2 129,-1-2-129,1 1 129,1-1-129,-1-2 0,1 6 0,2 2 0,2-1 129,-4 3-258,2-1 129,-3 0 0,1 3 0,-1-5 0,-1-3 0,-1-3 0,2-1 0,-2-3 258,1-2-258,1-1 258,-3-1-258,3 2 130,-2 2-130,0 0 0,-1 7 0,-1 4 0,0 5 0,0 5 0,2 2 0,-2 3 0,0 3 0,0 3 0,0 0 0,2 1 0,1 5 0,3 6 0,-1 8 0,6 4 0,-2 1 0,3 0 0,-1-9 0,7 4-1033,-13-17-3740,7-12-129,-6-18 0,-6-15-387</inkml:trace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2:36.6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0-10 13287,'30'-4'4644,"-30"4"0,18 2 0,-18-2-3612,0 0-258,14 23-129,-14-23-129,0 0-387,0 0-129,0 0-129,0 0-516,0 0-1548,0 0-2451,0 0 0,0-9-387,0 9 0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52:41.3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C8ACE52-3460-4343-868F-40D16948E15A}" emma:medium="tactile" emma:mode="ink">
          <msink:context xmlns:msink="http://schemas.microsoft.com/ink/2010/main" type="writingRegion" rotatedBoundingBox="22205,11785 22932,11785 22932,12169 22205,12169"/>
        </emma:interpretation>
      </emma:emma>
    </inkml:annotationXML>
    <inkml:traceGroup>
      <inkml:annotationXML>
        <emma:emma xmlns:emma="http://www.w3.org/2003/04/emma" version="1.0">
          <emma:interpretation id="{08E911B4-C4CF-45AD-BC79-58049A139981}" emma:medium="tactile" emma:mode="ink">
            <msink:context xmlns:msink="http://schemas.microsoft.com/ink/2010/main" type="paragraph" rotatedBoundingBox="22205,11785 22932,11785 22932,12169 22205,12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548A8E-AC43-43F9-A9DE-B5E63BD7A774}" emma:medium="tactile" emma:mode="ink">
              <msink:context xmlns:msink="http://schemas.microsoft.com/ink/2010/main" type="line" rotatedBoundingBox="22205,11785 22932,11785 22932,12169 22205,12169"/>
            </emma:interpretation>
          </emma:emma>
        </inkml:annotationXML>
        <inkml:traceGroup>
          <inkml:annotationXML>
            <emma:emma xmlns:emma="http://www.w3.org/2003/04/emma" version="1.0">
              <emma:interpretation id="{BF86B963-B799-4E50-A3C2-F0D0CC6DD2F9}" emma:medium="tactile" emma:mode="ink">
                <msink:context xmlns:msink="http://schemas.microsoft.com/ink/2010/main" type="inkWord" rotatedBoundingBox="22205,11785 22932,11785 22932,12169 22205,12169"/>
              </emma:interpretation>
              <emma:one-of disjunction-type="recognition" id="oneOf0">
                <emma:interpretation id="interp0" emma:lang="en-US" emma:confidence="1">
                  <emma:literal>)</emma:literal>
                </emma:interpretation>
                <emma:interpretation id="interp1" emma:lang="en-US" emma:confidence="0">
                  <emma:literal>,</emma:literal>
                </emma:interpretation>
                <emma:interpretation id="interp2" emma:lang="en-US" emma:confidence="0">
                  <emma:literal>s</emma:literal>
                </emma:interpretation>
                <emma:interpretation id="interp3" emma:lang="en-US" emma:confidence="0">
                  <emma:literal>S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0 311 8385,'53'-136'4515,"-7"76"129,18 16-387,4 17-1161,0-5-1548,17 28-516,-9-1-258,3 10-258,-14 13-129,-9 12 0,-19 2 0,-12 7-129,-20 4 0,-5-2-129,-21-2 0,-15-1 0,-10-6-129,-11-8-258,-3 1-258,-12-19-645,17 3-3354,-3-6-129,-1-3-258,13 0-258</inkml:trace>
        </inkml:traceGroup>
      </inkml:traceGroup>
    </inkml:traceGroup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49:18.16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9AC3CF0-2719-467B-BB2B-7B80D23C18E4}" emma:medium="tactile" emma:mode="ink">
          <msink:context xmlns:msink="http://schemas.microsoft.com/ink/2010/main" type="writingRegion" rotatedBoundingBox="1290,478 16488,-14 16696,6388 1498,6882"/>
        </emma:interpretation>
      </emma:emma>
    </inkml:annotationXML>
    <inkml:traceGroup>
      <inkml:annotationXML>
        <emma:emma xmlns:emma="http://www.w3.org/2003/04/emma" version="1.0">
          <emma:interpretation id="{6962FE02-EFA2-414A-88B2-01060B82CCB8}" emma:medium="tactile" emma:mode="ink">
            <msink:context xmlns:msink="http://schemas.microsoft.com/ink/2010/main" type="paragraph" rotatedBoundingBox="1287,532 16484,-26 16560,2054 1363,26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629C03-5FE9-4D88-A832-A353C2F1358B}" emma:medium="tactile" emma:mode="ink">
              <msink:context xmlns:msink="http://schemas.microsoft.com/ink/2010/main" type="line" rotatedBoundingBox="1287,532 16484,-26 16560,2054 1363,2612"/>
            </emma:interpretation>
          </emma:emma>
        </inkml:annotationXML>
        <inkml:traceGroup>
          <inkml:annotationXML>
            <emma:emma xmlns:emma="http://www.w3.org/2003/04/emma" version="1.0">
              <emma:interpretation id="{8C2CFCF0-18E6-48AE-8379-C96B2069CAFD}" emma:medium="tactile" emma:mode="ink">
                <msink:context xmlns:msink="http://schemas.microsoft.com/ink/2010/main" type="inkWord" rotatedBoundingBox="1295,749 5374,599 5442,2462 1363,2612"/>
              </emma:interpretation>
              <emma:one-of disjunction-type="recognition" id="oneOf0">
                <emma:interpretation id="interp0" emma:lang="en-US" emma:confidence="1">
                  <emma:literal>Binary</emma:literal>
                </emma:interpretation>
                <emma:interpretation id="interp1" emma:lang="en-US" emma:confidence="0">
                  <emma:literal>Binar y</emma:literal>
                </emma:interpretation>
                <emma:interpretation id="interp2" emma:lang="en-US" emma:confidence="0">
                  <emma:literal>binary</emma:literal>
                </emma:interpretation>
                <emma:interpretation id="interp3" emma:lang="en-US" emma:confidence="0">
                  <emma:literal>Bina y</emma:literal>
                </emma:interpretation>
                <emma:interpretation id="interp4" emma:lang="en-US" emma:confidence="0">
                  <emma:literal>Birnam y</emma:literal>
                </emma:interpretation>
              </emma:one-of>
            </emma:emma>
          </inkml:annotationXML>
          <inkml:trace contextRef="#ctx0" brushRef="#br0">225 106 6837,'-22'-20'4773,"17"-1"0,5 21-387,9-11-1548,-9-10-1032,23 19-516,-10-14-129,19 14-387,-7-8-129,15 10-129,-4 0-129,7 0 0,-2 9-129,0 8-129,-4 3 0,-3 3 0,-6 4-129,-7 1 129,-4 4-129,-10 0 0,-7 2-129,-4 2-129,-14-1 0,-10-1 0,-2 3 0,-11-8-258,5 5 129,-7-13-129,11 4 258,-1-13-129,11 4 258,3-10-258,19-6 129,-16 12 0,16-12 129,0 0 129,14 7 0,5-5 129,5-2 129,8 4 0,0-4 129,10 5 0,1-3-129,3 5 0,-1 0 0,3 7 0,-6 2-129,-1 4-129,-3 3 129,-6 5 0,-6 1 0,-6 3 0,-6 2 0,-7 3 0,-7-2 0,-1 3 129,-17-1 0,-5-3 0,-11-4 0,-5-3-129,-8-4 129,-4-5-129,-8-6 129,-1-1-129,-4-11 0,0 0 0,-2 0-129,4 0 130,-1-5-130,6 1 0,4-3 0,9-2-259,13 7-257,-3-12-516,34 14-1677,-16-4-2193,16 4-129,9-17-387,16 8-129</inkml:trace>
          <inkml:trace contextRef="#ctx0" brushRef="#br0" timeOffset="-951.6017">173 113 7740,'0'-20'4902,"0"20"0,0 0-258,-2-23-1419,2 23-1548,0 0-645,2 9-387,-2-9-129,0 27-258,0-8 0,0 12 0,0 2 0,2 14 0,-2 4 129,2 8-129,-2 1 129,2 6-258,-1 0 258,1 2-258,2-1 129,-1-4-258,1-5 0,-1-3 0,1-7 0,1-5 0,2-9 129,-3-9-129,-1-6 0,-3-19 0,4 25-129,-4-25-129,0 0 0,0 0-129,0 0-129,0 0-516,0 0-387,-12-28-2064,10 6-1548,-2-8 0,-1-5-129,3-4-129</inkml:trace>
          <inkml:trace contextRef="#ctx0" brushRef="#br0" timeOffset="842.4015">1157 446 6708,'-27'-82'4644,"15"52"0,3 10-387,9 20-1290,-21-21-1161,21 21-903,0 0-516,0 0-645,19 5-903,-19-5-3354,27 25 258,-4-11-516,2 0-258</inkml:trace>
          <inkml:trace contextRef="#ctx0" brushRef="#br0" timeOffset="639.6011">1217 643 9675,'22'-2'4644,"-22"2"-258,0 0-258,0 9-2322,5 11-903,-5-20-258,9 39-258,-7-16 0,7 5-129,-4-1-258,0-2 0,2 0-129,-5-7-387,5 10-774,-7-12-2580,0-16-387,-5 18-387,5-18-129</inkml:trace>
          <inkml:trace contextRef="#ctx0" brushRef="#br0" timeOffset="1622.4028">1587 609 9933,'29'-12'4773,"-29"12"-258,30 0-129,-10 9-2580,-20-9-774,30 32-258,-16-11-387,2 11 0,-5-2-129,1 9 0,-3-3-129,-4 0 0,-1-3-129,-2-6 0,-2-2-129,0-7 129,0-18 0,0 0-129,0 0 129,0 0 0,-11-25 0,9 0 0,2-9 258,0-1-129,0-6 129,2 5 0,3-3 0,4 7 129,-2-2 0,4 7-129,-2 4 0,3 7 0,-12 16-129,24-19 129,-24 19-129,26-2 0,-10 2 0,0 14 0,0 2-129,2 6 129,-2 1 0,-2 5-129,-1 4-129,-3 0-129,1 2-129,-7-4-387,8 16-774,-12-8-3096,2-3-387,2-3-129,3-3-129</inkml:trace>
          <inkml:trace contextRef="#ctx0" brushRef="#br0" timeOffset="2527.2043">2619 668 7353,'-9'-43'4902,"-7"22"-129,0 5-129,-2 9-1032,-8-13-1677,26 20-645,-29-12-258,29 12-258,-30 0-387,30 0-129,-30 14-129,14 4-129,2 3-129,-3 4 129,5 4-129,1 1 129,6 0-258,1 4 129,4 0-129,2-8 0,9 8-129,-2-11 0,7 2 0,-16-25 0,30 27 258,-14-25 0,-16-2 258,32-6 129,-18-13 129,4-1 129,-9-8 0,9 4 0,-9-6 0,5 9-129,-5-2-129,1 5-129,-1 2 129,-9 16-129,27-9-129,-11 9 0,2 11 129,1 5-129,5 5 0,-1 4 0,3-2 129,-1 2-129,-2-4 0,-1-1 0,-1-8 0,-3-4 129,-2-7 0,0-1 1,-16 0-130,27-12 0,-19-6 0,1-3 0,-2-8 0,-5-3 0,-2-3 0,-2-6 0,-8 2 0,-6-4 0,-2 7 0,-2 3 0,1 4 0,-2 6-259,6 7-257,-1 4 0,16 12-129,-16-8 129,16 8 0,0 0 0,0 9 129,0-9 0,0 0 258,16 18 0,0-14 258,6-1 0,-1-3 129,6 2 0,-2-2 129,3 0 0,-5 0 0,2 0 0,-4 0 0,1 5-129,-6-1 129,2 5-129,-2 0 0,1 3-129,-1 1 0,0 4-129,-1 3 129,-1-1-258,0 6-129,-7-1-129,6 8-387,-13-16-1161,5 14-2967,-3-5 0,5 0-258,0-8-387</inkml:trace>
          <inkml:trace contextRef="#ctx0" brushRef="#br0" timeOffset="2995.2053">3715 527 9417,'7'-16'4902,"-7"16"-387,0 0 0,19 32-2322,-19-32-1032,24 41-258,-14-21-129,12 10-258,-6-5-258,5 0-129,-1-5-129,-1-6 0,1-4 0,-1-8-129,1-2 129,1-5-129,-1-9 129,1-4 0,-3-3 129,0-1 0,-6-1 129,-1 7 0,-4-2 129,-7 18-129,7-21 0,-7 21 129,0 0-129,4 21-129,-4 9 0,0 13 129,-8 11-129,1 11-129,-2 14 129,-3 6 0,-2 8-129,-2-1 0,0 1 0,-2-3 0,0-4 0,-1-12-129,3-3-129,-6-17-516,15 3-387,-16-23-2838,12-8-903,11-26 0,-16 20-387</inkml:trace>
        </inkml:traceGroup>
        <inkml:traceGroup>
          <inkml:annotationXML>
            <emma:emma xmlns:emma="http://www.w3.org/2003/04/emma" version="1.0">
              <emma:interpretation id="{A86F4A90-73CF-40A1-9BB0-0EE62D7FD1E4}" emma:medium="tactile" emma:mode="ink">
                <msink:context xmlns:msink="http://schemas.microsoft.com/ink/2010/main" type="inkWord" rotatedBoundingBox="6188,504 10690,338 10730,1449 6229,1614"/>
              </emma:interpretation>
              <emma:one-of disjunction-type="recognition" id="oneOf1">
                <emma:interpretation id="interp5" emma:lang="en-US" emma:confidence="1">
                  <emma:literal>Parallel</emma:literal>
                </emma:interpretation>
                <emma:interpretation id="interp6" emma:lang="en-US" emma:confidence="0">
                  <emma:literal>parallel</emma:literal>
                </emma:interpretation>
                <emma:interpretation id="interp7" emma:lang="en-US" emma:confidence="0">
                  <emma:literal>Parable</emma:literal>
                </emma:interpretation>
                <emma:interpretation id="interp8" emma:lang="en-US" emma:confidence="0">
                  <emma:literal>Parables</emma:literal>
                </emma:interpretation>
                <emma:interpretation id="interp9" emma:lang="en-US" emma:confidence="0">
                  <emma:literal>Parallax</emma:literal>
                </emma:interpretation>
              </emma:one-of>
            </emma:emma>
          </inkml:annotationXML>
          <inkml:trace contextRef="#ctx0" brushRef="#br0" timeOffset="4024.8071">4871 111 8514,'14'-89'4515,"8"50"258,11 9-516,14 10-1677,-5-13-1161,26 18-387,-6-10-258,15 16-129,-6-3-129,4 12 0,-10 0-258,-2 14 129,-12 0-129,-6 11 0,-15 2 0,-7 5-129,-12 0 129,-8 4-129,-5-4 0,-14 2 129,-12-4-258,-9 0 129,-6-5-129,-9-2 0,-1-5-129,-7-4 0,1-2-129,-3-8 0,6 3 0,1-7-258,13 2-387,-8-7-903,20 5-2838,-2-2-258,10 2 0,22 0-258</inkml:trace>
          <inkml:trace contextRef="#ctx0" brushRef="#br0" timeOffset="3634.8064">4958 133 6708,'0'0'4644,"0"0"0,0 0 0,0 0-1290,20 21-1677,-20-2-387,5 24-258,-5-6-258,9 22-258,-7-2 0,5 11-129,-4-4-129,3 2-129,-1-4 0,-1-5-129,1-6-129,-1-12 0,-1 1-258,-3-19-129,5 6-387,-5-27-2064,-8 5-1806,8-5 0,-18-2-258,18 2-387</inkml:trace>
          <inkml:trace contextRef="#ctx0" brushRef="#br0" timeOffset="5444.4096">6045 583 4515,'23'-6'4386,"-23"6"0,5-25-129,-5 25-903,0-19-1548,-23-1-258,23 20-387,-41-26-387,18 20-129,-7-6-258,3 10 0,-3 0-129,5 2 0,0 6-129,4 6-129,1 4 129,6 4-258,4 3 129,2 0-129,7 3 129,1-1 0,3 2-129,8 0 129,5-1-129,2-2 129,3-1-129,0-4 129,1-3-129,-1-3 129,-1-6 0,-1-4 0,-3-3 129,2-5 129,-4-11 129,4 0 0,-6-11 129,8 1-129,-6-6 129,4 7-129,-6-4-129,1 8 129,-2 1-129,-11 20-129,14-23-129,-14 23 0,0 0 0,21 0 129,-21 0-129,23 30-129,-7-8 129,2 3 0,2 0 0,1 3 0,-1-1 0,-1-4 0,1-4 0,-3-4 0,1-6 0,0-4 129,-18-5 0,30 0-129,-30 0 129,31-32 0,-21 7 0,3-3 0,-4-8-129,-2-1 129,-6-4-129,-1-2 0,0-1-258,-10-1 258,-3 4-258,-1 4 0,0 5-129,-2 5 129,5 9-387,-5 4 129,16 14-129,-21-3 0,21 3-129,0 0 0,-13 21 0,13-21 258,0 21 0,0-21 387,6 16 129,-6-16 258,26 7 258,-2-1 0,-5-6 129,10 0 0,-5-2 0,10 2 0,-7-4-129,1 4 0,-6-3-129,1 3 0,-7-2 0,-16 2-129,25 0 0,-25 0-129,19 5 0,-19-5 129,22 18-258,-22-18 129,21 30 129,-10-8-258,-2 3 130,-2 3-130,0 4 0,-4 0-388,3 11-128,-6-15-774,12 24-2322,-12-17-1548,9 3 129,-4-6-387,10-2-387</inkml:trace>
          <inkml:trace contextRef="#ctx0" brushRef="#br0" timeOffset="6146.4108">7468 422 4902,'7'-42'4515,"-9"26"-258,-12-7 129,0 3-1290,14 20-1419,-45-21-387,26 21-387,-11 0-387,3 3-258,0 13-129,1 4-129,1 7 0,3 1 0,3 4 129,3 0-258,7 2 258,5-2-258,4-2 258,0-1-129,9-5 129,7-2-129,0-6 129,6-2 258,-6-10 0,7-3 129,-23-1 0,35-8 129,-22-12 129,6 4-129,-6-9 0,3 4-129,-4-8 0,4 6-129,-5-2-258,1 6 259,-1 1-388,-11 18 0,23-22 0,-23 22 0,29 0 0,-13 6 0,5 13-130,0 1-128,4 8-129,-3-4-516,10 18-774,-16-12-3096,5 1-387,-10-6 0,-1-4-258</inkml:trace>
          <inkml:trace contextRef="#ctx0" brushRef="#br0" timeOffset="6552.0115">7934-200 10707,'-2'-48'4902,"-1"30"-129,3 18 0,-4-30-2322,4 30-1161,0 0-387,0 32-387,0-4-129,4 19 0,3 4-129,4 15 0,-1 7-129,4 9 0,2 3 0,0-3-258,0 0 129,-5-11-387,3 2-129,-12-16-258,11 1-258,-15-27-1032,7 4-2451,-5-13-258,0-22-387,-3 19 387</inkml:trace>
          <inkml:trace contextRef="#ctx0" brushRef="#br0" timeOffset="6864.0121">8165 38 8256,'25'-142'4515,"-18"83"129,0 13-258,-7 0-2064,0 46-774,2-36-258,-2 36-387,0 0 0,16 38-258,-12-8-129,8 21 0,-5 5 0,8 16 0,-3 1-129,4 9 0,-4 2-129,3-4-129,-3-2-129,2-7-129,1-1-129,-5-15-516,8 11-645,-18-20-3483,11-7-129,-8-12-129,3-2-387</inkml:trace>
          <inkml:trace contextRef="#ctx0" brushRef="#br0" timeOffset="7316.4128">8736 490 12513,'59'-14'4773,"-31"7"-258,1 0 0,5 3-3354,-17-10-258,8 7-258,-10-11-129,1 5-258,-13-6 129,-1 1-129,-2-3-129,-5-1 0,-10 3 0,-1-1 0,-3 4-129,-3 4 129,-1 3-129,0 9-129,-3 0 129,1 9 0,2 9-129,-1 7 0,5 5 129,1 5-258,6 6 387,3 2-258,9 1 258,0-3-258,12-2 258,9-5-387,6-4 258,7-8-258,12-1-258,-5-19-387,20 12-774,-19-16-1935,12-5-903,-3-7-516,-1-7 129,-7-2-387</inkml:trace>
          <inkml:trace contextRef="#ctx0" brushRef="#br0" timeOffset="7628.4134">9254-305 9546,'-16'-50'5031,"14"34"-387,2 16-129,0 0-1419,-12-19-1677,12 19-258,0 0-387,5 28-129,-5-5-129,7 20 0,-2 7 0,4 15-128,0 10-388,4 12 0,-3 6 0,5 1 0,-1 0 0,0-8 0,4-1-388,-9-21-1160,16-3-3354,-16-10-258,1-4 0,-6-12-258</inkml:trace>
        </inkml:traceGroup>
        <inkml:traceGroup>
          <inkml:annotationXML>
            <emma:emma xmlns:emma="http://www.w3.org/2003/04/emma" version="1.0">
              <emma:interpretation id="{CFF9791D-1830-40CD-8B2F-7ABF95A33595}" emma:medium="tactile" emma:mode="ink">
                <msink:context xmlns:msink="http://schemas.microsoft.com/ink/2010/main" type="inkWord" rotatedBoundingBox="11752,147 16484,-26 16532,1298 11800,1471"/>
              </emma:interpretation>
              <emma:one-of disjunction-type="recognition" id="oneOf2">
                <emma:interpretation id="interp10" emma:lang="en-US" emma:confidence="0">
                  <emma:literal>Adder</emma:literal>
                </emma:interpretation>
                <emma:interpretation id="interp11" emma:lang="en-US" emma:confidence="0">
                  <emma:literal>Adder _</emma:literal>
                </emma:interpretation>
                <emma:interpretation id="interp12" emma:lang="en-US" emma:confidence="0">
                  <emma:literal>Add or</emma:literal>
                </emma:interpretation>
                <emma:interpretation id="interp13" emma:lang="en-US" emma:confidence="0">
                  <emma:literal>Adder -</emma:literal>
                </emma:interpretation>
                <emma:interpretation id="interp14" emma:lang="en-US" emma:confidence="0">
                  <emma:literal>Add or.</emma:literal>
                </emma:interpretation>
              </emma:one-of>
            </emma:emma>
          </inkml:annotationXML>
          <inkml:trace contextRef="#ctx0" brushRef="#br0" timeOffset="8595.615">10558-145 9546,'0'0'4515,"7"9"-387,-7 14-129,0 0-2193,3 27-1032,-3-2-258,0 18 0,-5-6-258,0 8-129,-4-6 0,0-1-129,0-6 129,-2-7-258,1-5 129,1-11-129,2-6 258,0-8-258,7-18 258,0 0 0,-16 7 0,16-7 129,-8-25-258,8 0 387,-1-8-258,1-7 129,1-9-129,10-7 129,-2-6 0,7-5 0,-3-6 129,4 0-129,-4 0 0,1 5 0,-3 6 129,-1 12-129,-3 6 0,1 17 0,-3 6 0,-5 21-129,5-16 129,-5 16-129,14 9 0,-3 12 0,2 6 0,3 12 0,1 3 129,5 12 0,-3 3-128,3 5-130,-3 2 0,-1 2 0,-2-2 0,0-4 0,-2 1 0,0-4 0,1-2 0,1-5 0,-2-4 0,0-5 0,-1-4 0,-3-7 0,-1-6 0,-3-7 0,1-1-130,-7-16-644,3 16-1290,-3-16-2709,-10-5-387,-6-9 0,0-4-258</inkml:trace>
          <inkml:trace contextRef="#ctx0" brushRef="#br0" timeOffset="8751.6154">10586 314 3999,'16'0'3483,"-16"0"-258,52 0-1677,-11 14-2967,-6-14-903,26 11-774,-17-11-129</inkml:trace>
          <inkml:trace contextRef="#ctx0" brushRef="#br0" timeOffset="10108.8177">11506 405 4902,'34'-9'3999,"-34"9"-129,16-22-129,-16 22-1290,-2-26-774,2 26-516,-27-32-387,8 19-129,-12-3-129,5 6-129,-8-3 129,4 11-258,-6-1 129,9 3-129,-1 5-129,5 9-129,1 6-129,5 3 129,4 4-129,3-1 0,6 5 0,4 1-129,0-2 387,11-2-258,1-3 387,9 0 0,-3-11 387,11 4-129,-10-16 258,13 5 129,-9-12 0,9-2 129,-7-18-129,7 0-129,-7-14-387,4-4 0,-8-12-257,0-9-130,-6-9 0,-5-11 0,-4-5 0,-6 4 0,-6-2 0,-8 7 0,-5 10 0,-3 12 0,-1 11 0,4 19 0,-1 12 0,2 16 0,18 0 0,-23 32 0,21 12 0,2 12-130,6 13 130,6 9 0,6 9-129,7-1 129,9 3-258,1-7 258,6-9-129,2-11-129,5-11 129,0-10 0,3-10 129,3-12-258,1-10 387,2-9 0,0 0-129,0-14 258,-6-8-387,-3-6 387,-7-4-258,-7-4 129,-11-1-129,-10 1 0,-12-1 0,-1 3-129,-10 6 258,-8 6-258,-4 10 129,-2 7-129,0 5-129,1 9 0,2 14 0,1 3 0,6 10 0,0 0 0,9 3 0,1 0 129,4-2 0,5-5-129,8-3 258,5-6-129,-1-7 258,7-6 0,-1-10 387,5 0-258,-5-10 258,6-10 0,-6-12-258,2-5 129,-6-13-129,1-9 0,-9-10-387,-1-13 129,-8-9 0,-2-5-129,0-1 129,-9-5 0,4 1 0,-1 10 0,3 11 129,1 19-129,2 13 129,0 13-129,0 12 130,0 23-130,0 0 0,0 28 0,0 10 0,4 11 0,5 14 0,1 13 0,3 8 0,3 8 0,3 4 0,1 0 0,1-1 0,2-8 0,0-7 0,-3-5 0,3-8-259,-5-14-257,7 4-516,-22-16-3483,13-5-516,-3-8 129,1-6-516</inkml:trace>
          <inkml:trace contextRef="#ctx0" brushRef="#br0" timeOffset="11138.4196">13094 328 10320,'39'7'4257,"-17"-7"129,8 0-129,7 7-2451,-12-8-645,14 1-129,-14-11-387,7 4-129,-10-11 0,1 2-258,-11-5 0,-3-1-129,-7-3 0,-2 2-129,-9 2 129,-11 0-258,-3 6 0,-9 7 0,2 8-129,-7 0-129,3 12 0,-3 8 0,6 8 129,-1 2-129,11 8 129,1 1 0,10 3 129,8-1 0,2 0 387,12 0-129,8-7 258,14 0 0,-2-9 129,14 0 0,-1-15 258,11 1-129,-4-11-129,10-2 0,-7-14 129,9-2-129,-7-10-128,-1-4-388,-10-2 0,-4-5 0,-11-4 0,-8-1 0,-9-2 0,-14-1 0,0 5 0,-11 2 0,-5 5 0,-7 5 0,2 8-130,-2 4-257,7 10 129,-4-1-129,20 9 0,-19 0 129,19 0 0,0 0 0,-11 14 129,11-14 129,0 18-129,0-18 129,0 0 0,18 19 0,-18-19 129,26 9 0,-10-7 129,4 2-129,0-4 129,3 1 129,0-1-129,2 0 129,-2 0-129,0 2 0,-2-2-128,1 4-130,-1-1 0,-1 6 0,-4 4 0,1 3 0,-1 5 0,0 6 0,-1 5 0,-5 1 0,3 8 0,-8-3 0,2 6 0,-7-8-775,4 14-902,-10-15-3225,3-1-258,-4-6 0,5-6-258</inkml:trace>
          <inkml:trace contextRef="#ctx0" brushRef="#br0" timeOffset="11528.4202">14530 300 10320,'50'-7'4386,"-26"5"-129,-4-2 0,-20 4-2580,46-5-387,-24-4-129,17 9-258,-7-9-129,18 9-129,-6-7-129,9 3-129,-3-1 0,2 2-258,-6-1 0,-1 4 0,-8 0-258,-10-2-258,-3 4-387,-24-2-2451,0 0-1419,0 0-129,0 0-258,-24 18-129</inkml:trace>
        </inkml:traceGroup>
      </inkml:traceGroup>
    </inkml:traceGroup>
    <inkml:traceGroup>
      <inkml:annotationXML>
        <emma:emma xmlns:emma="http://www.w3.org/2003/04/emma" version="1.0">
          <emma:interpretation id="{DC0DCC5E-879E-4874-8DA8-FC9E33EAF29B}" emma:medium="tactile" emma:mode="ink">
            <msink:context xmlns:msink="http://schemas.microsoft.com/ink/2010/main" type="paragraph" rotatedBoundingBox="2413,3316 15813,2881 15862,4400 2462,48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EE7A54E-2501-4D9C-AFEB-7FBC48FFE122}" emma:medium="tactile" emma:mode="ink">
              <msink:context xmlns:msink="http://schemas.microsoft.com/ink/2010/main" type="line" rotatedBoundingBox="2413,3316 15813,2881 15862,4400 2462,4835"/>
            </emma:interpretation>
          </emma:emma>
        </inkml:annotationXML>
        <inkml:traceGroup>
          <inkml:annotationXML>
            <emma:emma xmlns:emma="http://www.w3.org/2003/04/emma" version="1.0">
              <emma:interpretation id="{195E324B-9269-4D57-9784-ABBA36E66006}" emma:medium="tactile" emma:mode="ink">
                <msink:context xmlns:msink="http://schemas.microsoft.com/ink/2010/main" type="inkWord" rotatedBoundingBox="2413,3316 5333,3222 5379,4642 2459,4736"/>
              </emma:interpretation>
              <emma:one-of disjunction-type="recognition" id="oneOf3">
                <emma:interpretation id="interp15" emma:lang="en-US" emma:confidence="1">
                  <emma:literal>Input</emma:literal>
                </emma:interpretation>
                <emma:interpretation id="interp16" emma:lang="en-US" emma:confidence="0">
                  <emma:literal>Inputs</emma:literal>
                </emma:interpretation>
                <emma:interpretation id="interp17" emma:lang="en-US" emma:confidence="0">
                  <emma:literal>Impute</emma:literal>
                </emma:interpretation>
                <emma:interpretation id="interp18" emma:lang="en-US" emma:confidence="0">
                  <emma:literal>Inkpot</emma:literal>
                </emma:interpretation>
                <emma:interpretation id="interp19" emma:lang="en-US" emma:confidence="0">
                  <emma:literal>Inapt</emma:literal>
                </emma:interpretation>
              </emma:one-of>
            </emma:emma>
          </inkml:annotationXML>
          <inkml:trace contextRef="#ctx0" brushRef="#br1" timeOffset="47564.4835">1424 2733 8514,'5'-23'4386,"0"7"258,-5 16-387,0 0-1290,0 0-1161,0 0-645,0 0-387,0 0-129,0 9-258,0 9 0,0 0 129,0 10-129,0 2 129,2 13-129,0 0 0,0 6-258,0 3 258,3 7-257,-3-1-130,1 1 0,1 0 0,-2-4 0,1-3 0,1-6 0,-1-5 0,-1-8 0,2-2-130,-4-10 1,3-3-129,-3-18-129,2 21-129,-2-21 0,0 0-387,0 0-1032,0 0-2580,0-9 0,0 9-129,0-28-258</inkml:trace>
          <inkml:trace contextRef="#ctx0" brushRef="#br1" timeOffset="48001.2843">1176 2689 6837,'-16'-20'4257,"4"4"0,12 16-129,0 0-1290,-18-16-516,18 16-903,0 0-387,0 0-258,0 0-258,0 0-129,0 0 0,0 0-258,14-11 0,11 8 0,6-2 0,11-1 0,6-3 0,7-1-129,2 3-258,-5-4-258,1 11-645,-19-7-1935,0 7-1290,-11 0-387,-23 0 0,23 21-645</inkml:trace>
          <inkml:trace contextRef="#ctx0" brushRef="#br1" timeOffset="48375.685">1118 3660 6321,'0'0'4386,"19"20"-387,-19-20 0,0 0-1806,27 5-516,-11-5-258,20 2-387,-3-2-516,15 0-774,9 0-1419,9-4-2193,-11-10 0,15 7-387,-15-11-129</inkml:trace>
          <inkml:trace contextRef="#ctx0" brushRef="#br1" timeOffset="49140.0863">1863 3247 7353,'0'0'3999,"0"0"-129,4 11 0,-4-11-2064,12 39-387,-8-21 0,10 19-129,-9-8-516,9 12-129,-8-9-258,4 5 0,-6-9-129,1 1-129,-3-6 0,0-3 0,-2-20 0,2 21 0,-2-21 0,0 0 0,0 0-129,1-14 0,1-6 129,2-5-129,-1-1-129,3-10 0,3-1 129,-1-3 0,3 3 0,3 2 0,-1 3 129,-1 3 0,-1 6-129,-11 23 129,16-25 0,-16 25-129,16 0 129,-16 0 0,18 28 0,-8-3 0,3 4 0,5 8 0,-2 1-129,0 4 0,1-1-258,-4-2-387,8 9-1290,-8-10-2451,-4-8 0,-4-2-258,-3-10-258</inkml:trace>
          <inkml:trace contextRef="#ctx0" brushRef="#br1" timeOffset="49452.0869">2475 3349 9159,'2'-16'4386,"-2"16"0,16 1-129,-14 28-1677,-2-29-1290,5 53-129,-5-24-129,2 19-129,-2-2-387,1 7-258,1-3-129,4 5 0,-3-1-258,-1-10-387,7 6 0,-9-18-387,12 5 0,-12-19-258,9 7-258,-9-25-387,0 0-258,0 0-645,13-30-1161,-3 8-129,-10-17-129,6 7 258</inkml:trace>
          <inkml:trace contextRef="#ctx0" brushRef="#br1" timeOffset="49732.8873">2502 3350 6321,'-4'-81'4128,"15"45"0,15 16 0,8 6-1806,-5-7-645,15 19-258,-15-10-129,12 12-387,-15 0-258,6 7-129,-12-2 0,-1 13 0,-19-18-129,22 35 0,-20-19 129,1 8 0,-3-7-129,-11 3 0,-8 0-258,-6-4 0,-4 0-258,-8-9-258,9 10-774,-20-8-3225,10-3-387,4 1 0,4-4-129</inkml:trace>
          <inkml:trace contextRef="#ctx0" brushRef="#br1" timeOffset="50388.0885">3174 3205 7482,'0'0'3870,"0"0"0,9 21 0,-6 2-2580,-3-5-129,4 10-129,-4-5-129,5 9-387,-5-7-258,6 2 129,-3-6-258,1-1 0,-4-20-129,11 25 0,-11-25 129,17 0-129,-17 0 129,27-14 0,-13-4 129,4-2 129,-2-10 129,4 5 0,-6-5 129,2 9-129,-9-4 129,-7 25-129,12-32-129,-12 32-129,0 0-129,0 0-129,0 0 0,0 0-129,18 8 0,-12 10 0,2 4 0,0 3-129,4 5-129,-5-4-258,11 10-1032,-18-8-2709,5-10 129,2 0-387,-7-18-258</inkml:trace>
          <inkml:trace contextRef="#ctx0" brushRef="#br1" timeOffset="50856.0893">3690 3197 8256,'-21'-37'4128,"21"37"129,0 0-516,12-19-1419,18 19-1419,6 1-2193,21 6-2064,-2-8-645,25 1 0,5-15-774</inkml:trace>
          <inkml:trace contextRef="#ctx0" brushRef="#br1" timeOffset="50700.089">3695 2801 12771,'4'-48'4644,"-4"48"-387,5-20 516,-5 20-3354,0 0-516,5 16 0,8 14-258,-8 4 0,8 14-129,-3 7 129,5 17-387,-3 4-129,-3 4-129,0 5-258,-6-8-258,6 3-387,-9-23-645,7 7-1032,-7-28-1806,0-12-387,0-24-258,0 0 258</inkml:trace>
        </inkml:traceGroup>
        <inkml:traceGroup>
          <inkml:annotationXML>
            <emma:emma xmlns:emma="http://www.w3.org/2003/04/emma" version="1.0">
              <emma:interpretation id="{E916CCDD-920A-4BD0-A67A-B70130EB1446}" emma:medium="tactile" emma:mode="ink">
                <msink:context xmlns:msink="http://schemas.microsoft.com/ink/2010/main" type="inkWord" rotatedBoundingBox="5999,3403 8479,3323 8522,4638 6042,4719"/>
              </emma:interpretation>
              <emma:one-of disjunction-type="recognition" id="oneOf4">
                <emma:interpretation id="interp20" emma:lang="en-US" emma:confidence="0">
                  <emma:literal>Carry</emma:literal>
                </emma:interpretation>
                <emma:interpretation id="interp21" emma:lang="en-US" emma:confidence="0.5">
                  <emma:literal>Carr 1</emma:literal>
                </emma:interpretation>
                <emma:interpretation id="interp22" emma:lang="en-US" emma:confidence="0">
                  <emma:literal>carry</emma:literal>
                </emma:interpretation>
                <emma:interpretation id="interp23" emma:lang="en-US" emma:confidence="0">
                  <emma:literal>can</emma:literal>
                </emma:interpretation>
                <emma:interpretation id="interp24" emma:lang="en-US" emma:confidence="0">
                  <emma:literal>(any</emma:literal>
                </emma:interpretation>
              </emma:one-of>
            </emma:emma>
          </inkml:annotationXML>
          <inkml:trace contextRef="#ctx0" brushRef="#br1" timeOffset="51589.2901">5157 2698 4902,'-62'-29'3999,"28"18"0,8 11 0,-6 2-1161,-6 5-903,8 16-258,-11 1-258,7 13-774,-3 6 0,3 8-387,2 6 129,2 7-258,7 4 0,10-2-129,10 1-129,3-6 0,18-4 0,12-8 0,7-6 0,11-11 0,6-5-129,2-9 0,5-6-387,-6-12-645,7 2-1419,2-2-1161,-10-14-516,6 3 129,-10-16-258</inkml:trace>
          <inkml:trace contextRef="#ctx0" brushRef="#br1" timeOffset="52712.4926">5622 3076 5418,'-36'-33'4386,"17"26"0,-10-2-387,6 7-774,2 7-1290,-13 2-387,14 16-774,-6-1-258,8 8-129,-4 4-258,8 3 0,2-1-129,6-1 0,3-1-129,1-5 0,2-1-258,4-7 129,8-5 0,-12-16 129,27 11 129,-11-11 129,-16 0 258,32-14 129,-22-11 129,10 7 0,-11-16 129,7 9 0,-7-7-129,5 8-129,-5-5-258,2 10 0,-3-1 0,-8 20-129,16-18 0,-16 18 0,25 0-129,-9 11 129,2 7-129,5 3 129,0 2-129,6 0 129,-1-1 0,3-1-129,-6-5 129,-2-5 0,-2-8 130,0-3-259,-5-2 0,0-12 0,-1-4 0,-7-3 0,1-6 0,-3-5 0,-3 2 0,-3-5 0,0 2-259,-2 1 1,-3 4 0,-2 0 0,3 4 0,-1 5 129,5 19-129,-3-25 129,3 25-129,0 0 129,0 0-129,0 0 129,19-5-129,-19 5 129,27 1 129,-8 5-129,3 3 129,-1 1 129,2 3-129,0 1 0,-1 6 0,-3-1 0,1 6 0,-4 2 0,-2 5 0,-2 0 0,1-2 0,-2 2 0,-2-4 0,-1-3 0,1-3 0,-9-22 0,18 23 129,-18-23 129,20 2-129,-4-2 129,-16 0 129,28-29-129,-14 4 0,4 2 0,-2-7 0,-2 0-129,-3-4 0,-4 0-129,-1 4-129,-6 0 0,0 3 0,0 2-129,-4 7-129,-3 0 0,7 18 129,-11-19-129,11 19 0,0 0 0,0 0 129,0 0-129,0 0 129,0 0 0,0 0 0,0 0 129,0 0 129,0 0 129,13-5 129,-13 5 129,26 0 0,-4 0 129,-1-4-129,7 4 129,-1-2 0,5 2-129,-2 0-129,1 4 0,-5 3 0,-1 5-129,-7 4-129,-6 2-258,-1 7-129,-11-5-645,7 8-3354,-7-1-387,-9-1 0,-5-6-258</inkml:trace>
          <inkml:trace contextRef="#ctx0" brushRef="#br1" timeOffset="53118.0928">6639 3000 8514,'32'-7'4515,"-12"7"129,5 0-516,-4 11-774,-1-11-1935,13 10-387,-6-8-387,7 3-258,-4-5-129,6 0-129,-4-12 129,3-1-129,-5-3 129,4-1 0,-7-6 0,0 7 129,-10-2-129,-1 7 129,-16 11-129,18-11 129,-18 11 0,7 20-129,-7 12 1,2 18-259,-2 8 0,-3 15 0,-8 7 0,-2 9 0,-6 2 0,-4-2 0,-2-4 0,-7-12 0,14 7-1807,-12-17-2837,5-5-387,-2-11 129,2-5-516</inkml:trace>
        </inkml:traceGroup>
        <inkml:traceGroup>
          <inkml:annotationXML>
            <emma:emma xmlns:emma="http://www.w3.org/2003/04/emma" version="1.0">
              <emma:interpretation id="{683AA91D-A9DB-488F-98D8-011A9F2C01A0}" emma:medium="tactile" emma:mode="ink">
                <msink:context xmlns:msink="http://schemas.microsoft.com/ink/2010/main" type="inkWord" rotatedBoundingBox="10092,3413 12446,3337 12470,4069 10115,4145"/>
              </emma:interpretation>
              <emma:one-of disjunction-type="recognition" id="oneOf5">
                <emma:interpretation id="interp25" emma:lang="en-US" emma:confidence="0.5">
                  <emma:literal>011</emma:literal>
                </emma:interpretation>
                <emma:interpretation id="interp26" emma:lang="en-US" emma:confidence="0">
                  <emma:literal>01</emma:literal>
                </emma:interpretation>
                <emma:interpretation id="interp27" emma:lang="en-US" emma:confidence="0">
                  <emma:literal>0"</emma:literal>
                </emma:interpretation>
                <emma:interpretation id="interp28" emma:lang="en-US" emma:confidence="0">
                  <emma:literal>01,</emma:literal>
                </emma:interpretation>
                <emma:interpretation id="interp29" emma:lang="en-US" emma:confidence="0">
                  <emma:literal>01'</emma:literal>
                </emma:interpretation>
              </emma:one-of>
            </emma:emma>
          </inkml:annotationXML>
          <inkml:trace contextRef="#ctx0" brushRef="#br1" timeOffset="56737.2992">11084 2717 12771,'0'0'4773,"0"0"-516,0 0 387,0 0-3096,0 0-387,0 11-129,0 12-258,0 0 0,0 13-129,0 1-257,0 9-388,2 2 0,5 0 0,0 4 0,-3-8 0,8 10-517,-12-24-1160,15 6-2967,-12-8-258,1-3 0,-4-9-258</inkml:trace>
          <inkml:trace contextRef="#ctx0" brushRef="#br1" timeOffset="55426.8974">8948 2788 6321,'28'-28'4386,"-28"28"-387,8-27 129,-8 11-1548,0 16-387,-22-23-387,22 23-645,-32-14-129,32 14-258,-39-4-129,23 4-129,-5 9-129,3 12-129,0 6 129,4 11-258,1 10 0,5 7-129,2 9 129,4 5-129,2 0 0,6-1 0,8-4-129,4-7 0,3-7 129,2-11 0,2-11 129,4-10 129,-4-12 0,5-6 129,-5-9 0,5-13 129,-5-15-386,1-4-130,-6-14 0,1-4 0,-12-8 0,-3-1 0,-6-1 0,-6 3 0,-10 7 0,-7 8 0,-2 6 0,-7 8 0,7 15 0,-10 1-904,17 19-3869,-9 2-387,4 7 258,5 11-258</inkml:trace>
          <inkml:trace contextRef="#ctx0" brushRef="#br1" timeOffset="56206.8987">10095 2710 9159,'0'0'4386,"0"0"-258,0 0 0,0 0-1548,15 12-903,-15-12-516,0 40-387,0-15 129,0 12-258,0 0 0,1 9-258,1-1 0,2 1-258,-1 2 0,-1-5-258,2 1-129,-4-12-129,3 11-774,-6-16-2709,1-4-645,0-7 0,2-16-258,-2 21-516</inkml:trace>
        </inkml:traceGroup>
        <inkml:traceGroup>
          <inkml:annotationXML>
            <emma:emma xmlns:emma="http://www.w3.org/2003/04/emma" version="1.0">
              <emma:interpretation id="{9F4263A8-F4FB-4657-BC9A-197F7F75A084}" emma:medium="tactile" emma:mode="ink">
                <msink:context xmlns:msink="http://schemas.microsoft.com/ink/2010/main" type="inkWord" rotatedBoundingBox="13282,3396 13599,3385 13623,4101 13306,4111"/>
              </emma:interpretation>
              <emma:one-of disjunction-type="recognition" id="oneOf6">
                <emma:interpretation id="interp30" emma:lang="en-US" emma:confidence="1">
                  <emma:literal>0</emma:literal>
                </emma:interpretation>
                <emma:interpretation id="interp31" emma:lang="en-US" emma:confidence="0">
                  <emma:literal>o</emma:literal>
                </emma:interpretation>
                <emma:interpretation id="interp32" emma:lang="en-US" emma:confidence="0">
                  <emma:literal>D</emma:literal>
                </emma:interpretation>
                <emma:interpretation id="interp33" emma:lang="en-US" emma:confidence="0">
                  <emma:literal>O</emma:literal>
                </emma:interpretation>
                <emma:interpretation id="interp34" emma:lang="en-US" emma:confidence="0">
                  <emma:literal>8</emma:literal>
                </emma:interpretation>
              </emma:one-of>
            </emma:emma>
          </inkml:annotationXML>
          <inkml:trace contextRef="#ctx0" brushRef="#br1" timeOffset="57454.9009">12057 2756 10707,'2'-16'4128,"-2"16"129,0 0-258,0 0-2451,-2 16-645,0 2-258,-8 3-129,4 11-129,-4 9-129,4 6-129,-1 10-129,6-2 0,1 10-258,0-6 129,7 0-258,3-9 258,6-9 0,4-8 258,-2-11 129,7-6 387,-8-16-129,10 0 258,-9-18 129,9 0 0,-10-17-129,6 3 0,-8-13-128,1-3-646,-9-9 0,-4-2 0,-3-6 0,-10 2 0,-10-1 0,-5 7 0,-5 6 0,-4 8 0,2 15 0,-9 3-1420,13 21-3353,-10 4-258,5 13 0,-3 12-387</inkml:trace>
        </inkml:traceGroup>
        <inkml:traceGroup>
          <inkml:annotationXML>
            <emma:emma xmlns:emma="http://www.w3.org/2003/04/emma" version="1.0">
              <emma:interpretation id="{97F986A4-AAF8-4170-8C62-CF0E18E77DAF}" emma:medium="tactile" emma:mode="ink">
                <msink:context xmlns:msink="http://schemas.microsoft.com/ink/2010/main" type="inkWord" rotatedBoundingBox="14940,3233 15824,3204 15847,3928 14963,3957"/>
              </emma:interpretation>
              <emma:one-of disjunction-type="recognition" id="oneOf7">
                <emma:interpretation id="interp35" emma:lang="en-US" emma:confidence="0">
                  <emma:literal>G</emma:literal>
                </emma:interpretation>
                <emma:interpretation id="interp36" emma:lang="en-US" emma:confidence="0">
                  <emma:literal>a</emma:literal>
                </emma:interpretation>
                <emma:interpretation id="interp37" emma:lang="en-US" emma:confidence="0">
                  <emma:literal>C</emma:literal>
                </emma:interpretation>
                <emma:interpretation id="interp38" emma:lang="en-US" emma:confidence="0">
                  <emma:literal>c</emma:literal>
                </emma:interpretation>
                <emma:interpretation id="interp39" emma:lang="en-US" emma:confidence="0">
                  <emma:literal>x</emma:literal>
                </emma:interpretation>
              </emma:one-of>
            </emma:emma>
          </inkml:annotationXML>
          <inkml:trace contextRef="#ctx0" brushRef="#br1" timeOffset="105081.7846">13975 2760 8127,'46'-30'4515,"-28"15"129,-4-6-258,0-9-903,6 16-1419,-20-22-516,12 15-387,-12-10-258,0 10-258,-3-4-129,3 25-129,-25-25-129,9 20-128,-7 5-130,-6 9 0,-5 7 0,-1 11 0,-8 5 0,-1 3 0,-4 4 0,1 7 0,3 1 0,10 1 0,7 0 0,11 0 0,11 2 0,5-2 0,13 0 0,13-4 0,10-3 0,5-7 0,3-6 0,4-8 0,4-8 0,-1-6 0,-1-6 0,-4-7 0,-1-6 0,-8-12-388,10 15-1160,-23-24-1806,10 7-1677,-3-3 258,-1 1-258,-5-1-129</inkml:trace>
          <inkml:trace contextRef="#ctx0" brushRef="#br1" timeOffset="105237.7847">14398 2897 5676,'0'0'4515,"0"0"-129,0 0-129,21 27-1161,-21-27-387,16 48-774,-14-25-387,16 14-387,-11-7-516,6-5-1032,6 0-3741,-8 0-258,-4-4-258,-2-3-387</inkml:trace>
        </inkml:traceGroup>
      </inkml:traceGroup>
    </inkml:traceGroup>
    <inkml:traceGroup>
      <inkml:annotationXML>
        <emma:emma xmlns:emma="http://www.w3.org/2003/04/emma" version="1.0">
          <emma:interpretation id="{49B6D845-2DC5-468F-8228-27C0AFCDF6F8}" emma:medium="tactile" emma:mode="ink">
            <msink:context xmlns:msink="http://schemas.microsoft.com/ink/2010/main" type="paragraph" rotatedBoundingBox="2948,4981 6371,4942 6392,6768 2969,68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AC4E533-3F7C-4585-AE8F-8F254E6C68BA}" emma:medium="tactile" emma:mode="ink">
              <msink:context xmlns:msink="http://schemas.microsoft.com/ink/2010/main" type="line" rotatedBoundingBox="2948,4981 6371,4942 6392,6768 2969,6806"/>
            </emma:interpretation>
          </emma:emma>
        </inkml:annotationXML>
        <inkml:traceGroup>
          <inkml:annotationXML>
            <emma:emma xmlns:emma="http://www.w3.org/2003/04/emma" version="1.0">
              <emma:interpretation id="{BAB36CF4-2F99-48B8-82B2-69700A4A618D}" emma:medium="tactile" emma:mode="ink">
                <msink:context xmlns:msink="http://schemas.microsoft.com/ink/2010/main" type="inkWord" rotatedBoundingBox="2948,4981 6371,4942 6392,6768 2969,6806"/>
              </emma:interpretation>
              <emma:one-of disjunction-type="recognition" id="oneOf8">
                <emma:interpretation id="interp40" emma:lang="en-US" emma:confidence="1">
                  <emma:literal>Angered</emma:literal>
                </emma:interpretation>
                <emma:interpretation id="interp41" emma:lang="en-US" emma:confidence="0">
                  <emma:literal>Ang end</emma:literal>
                </emma:interpretation>
                <emma:interpretation id="interp42" emma:lang="en-US" emma:confidence="0">
                  <emma:literal>Aug end</emma:literal>
                </emma:interpretation>
                <emma:interpretation id="interp43" emma:lang="en-US" emma:confidence="0">
                  <emma:literal>Arg end</emma:literal>
                </emma:interpretation>
                <emma:interpretation id="interp44" emma:lang="en-US" emma:confidence="0">
                  <emma:literal>Avg end</emma:literal>
                </emma:interpretation>
              </emma:one-of>
            </emma:emma>
          </inkml:annotationXML>
          <inkml:trace contextRef="#ctx0" brushRef="#br1" timeOffset="60247.3058">1671 4619 9546,'0'0'4257,"0"0"0,0 0-129,0 0-1677,0 9-1032,0-9-387,-4 44-387,-3-17-258,6 14 0,-7-2-258,5 5 0,1-3-129,-1-2 129,1-7-129,0-5 0,0-6 0,0-3 129,2-18 129,-3 18 129,3-18-129,0 0 129,0 0-129,-5-21 0,5-3 129,0-4-258,0-13 0,8-9-129,1-8 129,4-8-129,-1-4 129,2 1-129,1 0 129,-1 8 0,-3 8 129,-3 12 0,0 9 1,-3 14-259,-5 18 0,3-18 0,-3 18 0,0 0 0,0 0 0,9 16 0,-2 4 0,2 8 0,2 6 0,3 9 0,-1 5 0,5 7 0,-4 0 0,0 0 0,0-1 0,0-5 0,-1-1 0,-1-3 0,1-4 0,-1-7 0,-3-8 0,0-3 0,0-3 0,-9-20 0,11 23 0,-11-23 0,0 0-1549,0 0-3224,0 0-258,-9 4 129,9-4-258</inkml:trace>
          <inkml:trace contextRef="#ctx0" brushRef="#br1" timeOffset="60434.5061">1710 4798 7869,'0'0'3741,"0"0"-387,9 0 129,11 0-2193,6 4-903,6-1-645,6 1-1161,4-4-1032,12 2-1032,-13-6 0,10 2-516,-12-14 258</inkml:trace>
          <inkml:trace contextRef="#ctx0" brushRef="#br1" timeOffset="61401.7078">2181 4734 5031,'0'0'4386,"0"0"-258,0-19 0,0 19-774,0 0-774,-10 7-774,10 11-774,0-18-387,-2 33-129,0-13-129,2 5-129,0-4-129,2 1 129,2-5-258,1 1 129,-5-18 0,11 22-129,-11-22 129,0 0 0,21 3 0,-21-3 129,18-11 0,-18 11 0,21-30 0,-7 12 0,-3-6 0,1 0 0,-1-1 0,2 2 0,-3 2-129,1 3-129,-11 18 129,21-26-258,-21 26 129,29-8 0,-10 8-129,-1 4 0,5 10 0,2 2 129,2 4-129,-1 5 129,1-4 0,2 2 0,-3-5 0,5-4 129,-1-7-129,2-5 0,2-2 129,-1-9-129,-1-7 129,0-5-129,-5-2 129,-2 0 0,-9-4 129,-4 4-129,-10-2 129,-2 4-129,-5 3 1,5 18-130,-30-22 0,10 17 0,1 5 0,-3 4-130,1 10 1,3 0 129,6 4-129,-1 1 0,4 3 0,2-4 0,5-1 0,1-1 0,1-16 0,0 25 0,0-25-129,0 0 258,19 16-129,-19-16 129,25-3 0,-9-8 0,0-3 129,2-4-129,0-2 129,-1 1-129,-4 3 0,-2 0 0,-11 16 0,17-11-129,-17 11 129,13 29 0,-6 10 0,-2 14 0,6 15 258,1 15 0,1 13 0,1 16 0,-3 4 0,1 2 1,-1-6-259,0-4 0,-6-8 0,-2-10 0,-3-15 0,0-14 0,-7-17 0,-5-8 0,-6-13 0,-2-9 0,-4-12 0,-5-2 0,-6-22 0,-3-10 0,-3-14 0,0-7 0,-1-9 0,1-11 0,3-6 0,5-8 0,20 9 0,-1-13-4258,21 9-773,18-3-258,16 5-129</inkml:trace>
          <inkml:trace contextRef="#ctx0" brushRef="#br1" timeOffset="62649.71">3338 4834 8385,'26'2'4515,"3"-2"0,-29 0-258,25-20-903,-6 18-1806,-12-14-516,13 11-129,-20 5-387,25-23-129,-25 23 0,19-23-129,-19 23 0,11-27 0,-11 11-129,0 16 129,-19-28-258,1 15 129,-5 3-129,-2 6 129,-4 2-258,1 2 129,1 6-129,4 6 0,5 6 0,4 3 0,7 4 0,7 2 129,0 3-129,14 2 0,11-2 129,3 0 0,10-3 0,3-6 0,1-1-129,1-13-129,2 0-129,-10-7-129,4-7 0,-12-12-129,3 1 129,-10-9 0,-2 2 129,-6-1 258,-3-1 258,2 5 129,-8 1 129,-3 21 0,4-25 0,-4 25 0,0 0 129,0 0 0,18 9-258,-8 7 0,-10-16 0,29 36 0,-15-18 0,4 1 0,-2-1-258,-2-2 129,-14-16-258,21 21 129,-21-21 0,0 0-129,16 11 129,-16-11-129,0 0 129,14-16 0,-14 16 0,13-29 129,-6 10 0,4-1 0,-1-1 0,6 0 0,0 3 0,2 0-129,2 7 0,1 6 0,0 3 0,1 2-129,3 13-129,-4 3-258,8 7-129,-6-7-129,14 7-387,-9-16 0,15 11-258,-14-18-129,13 3 129,-19-6 387,6-2 258,-29 5 387,25-29 387,-25 29 258,-4-28 258,4 28 258,-35-20 0,17 20 129,-12-4-129,10 4 0,-7 6-129,11 10-129,-1-2-129,8 7-129,0-1 0,9 1 0,0-1-129,2-1 0,8-3 129,8 0 129,0-8 0,10-3 0,-5-5 129,11-4-129,-4-15 129,10-4-129,-5-16 0,1-8 0,-4-13-129,-2-13-129,-7-11 0,-3 2 0,-8 2 0,-3 9 0,-9 9 0,2 14 0,-2 14 130,0 34-259,0 0 0,0 16 0,5 27 0,8 14 0,-1 10 0,4 15 0,4 9 0,3 3 0,2 8 0,-2-12 0,7 5 0,-5-21-1291,21 6-3482,-7-12-387,6-6 258,-1-10-516</inkml:trace>
        </inkml:traceGroup>
      </inkml:traceGroup>
    </inkml:traceGroup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0:36.3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CD04E7-6251-4B96-99C6-B489C7F6B337}" emma:medium="tactile" emma:mode="ink">
          <msink:context xmlns:msink="http://schemas.microsoft.com/ink/2010/main" type="inkDrawing" rotatedBoundingBox="1999,8082 16681,7722 16685,7863 2002,8222" shapeName="Other"/>
        </emma:interpretation>
      </emma:emma>
    </inkml:annotationXML>
    <inkml:trace contextRef="#ctx0" brushRef="#br0">2 317 6837,'-43'-7'3612,"43"7"0,0 0-129,0 0-1290,0 0-774,9-4-516,16 4 129,-4 0 0,13 9 0,-4-9-258,11 7 0,2-5-129,14 4 0,12-6-258,24 0 129,12 0-258,25 0 0,19-4 0,33-3-129,26-2 0,25 0 0,17-2-129,33 1 0,18-3 129,23 1-129,28-1 0,7 1-129,15-2 0,19 0 129,9-4-258,3 3 258,10-2-129,1-1 0,0 0 0,4 2 129,-5-2 0,-3 4 0,1 2 0,-8-1 129,5 6-129,-1 2 0,-6 1 129,1 2-129,-4 2 0,-8 0 129,-1 0-129,-14 0 0,-17 0 0,-5 0 0,-17-1-129,-21-5 0,-9 6-258,-22-5-258,-5 5-516,-30 0-1677,-13 0-1419,-21 2-258,-28 0-129,-15 5-516</inkml:trace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0:40.8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3186C4E-D232-4ABE-8901-C055D9BEDD94}" emma:medium="tactile" emma:mode="ink">
          <msink:context xmlns:msink="http://schemas.microsoft.com/ink/2010/main" type="writingRegion" rotatedBoundingBox="3016,7481 22115,8349 21878,13574 2779,12707"/>
        </emma:interpretation>
      </emma:emma>
    </inkml:annotationXML>
    <inkml:traceGroup>
      <inkml:annotationXML>
        <emma:emma xmlns:emma="http://www.w3.org/2003/04/emma" version="1.0">
          <emma:interpretation id="{B71760EE-8AC0-42C1-A275-533BCD2865CA}" emma:medium="tactile" emma:mode="ink">
            <msink:context xmlns:msink="http://schemas.microsoft.com/ink/2010/main" type="paragraph" rotatedBoundingBox="10601,8291 16158,8022 16193,8732 10636,900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12A8CAE-C179-48DA-AD6D-8C4E9DE9D556}" emma:medium="tactile" emma:mode="ink">
              <msink:context xmlns:msink="http://schemas.microsoft.com/ink/2010/main" type="line" rotatedBoundingBox="10601,8291 16158,8022 16193,8732 10636,9002"/>
            </emma:interpretation>
          </emma:emma>
        </inkml:annotationXML>
        <inkml:traceGroup>
          <inkml:annotationXML>
            <emma:emma xmlns:emma="http://www.w3.org/2003/04/emma" version="1.0">
              <emma:interpretation id="{691C6079-3869-4228-8D63-D8341A9E8912}" emma:medium="tactile" emma:mode="ink">
                <msink:context xmlns:msink="http://schemas.microsoft.com/ink/2010/main" type="inkWord" rotatedBoundingBox="10602,8304 13440,8166 13474,8864 10636,9002"/>
              </emma:interpretation>
              <emma:one-of disjunction-type="recognition" id="oneOf0">
                <emma:interpretation id="interp0" emma:lang="en-US" emma:confidence="0.5">
                  <emma:literal>1110</emma:literal>
                </emma:interpretation>
                <emma:interpretation id="interp1" emma:lang="en-US" emma:confidence="0">
                  <emma:literal>"110</emma:literal>
                </emma:interpretation>
                <emma:interpretation id="interp2" emma:lang="en-US" emma:confidence="0">
                  <emma:literal>"10</emma:literal>
                </emma:interpretation>
                <emma:interpretation id="interp3" emma:lang="en-US" emma:confidence="0">
                  <emma:literal>110</emma:literal>
                </emma:interpretation>
                <emma:interpretation id="interp4" emma:lang="en-US" emma:confidence="0">
                  <emma:literal>•110</emma:literal>
                </emma:interpretation>
              </emma:one-of>
            </emma:emma>
          </inkml:annotationXML>
          <inkml:trace contextRef="#ctx0" brushRef="#br0">7304-61 13674,'18'-19'4773,"-18"19"-129,0 0-129,0 0-2838,0 0-516,0 0-387,0 0-258,7 28-129,-7-1-129,4 10 0,-1 8-128,6 6-130,-2 4 0,2 4 0,0-2 0,-2-4 0,4 2-130,-11-14-773,12 9-1419,-10-16-2322,2-4-258,-1-8-129,6-6 0</inkml:trace>
          <inkml:trace contextRef="#ctx0" brushRef="#br0" timeOffset="296.4004">8203-6 14190,'0'0'4773,"0"0"-129,19 4 129,-19-4-3225,14 37-516,-10-8-258,8 12-258,-6-1-129,-1 7-257,2 1-389,-7-7-386,13 12-1161,-13-17-2709,1-6-258,6-11 0,8-3-258</inkml:trace>
          <inkml:trace contextRef="#ctx0" brushRef="#br0" timeOffset="592.8009">9254-130 14061,'19'-11'4773,"-19"11"-129,15 11 0,-15-11-2967,0 34-516,0-13-129,1 14-387,-1 3-515,0 5-130,0-1 0,0-4 0,2 6 0,-2-14-1033,7 13-2063,-7-15-1548,4-4-129,-1-8-258,-3-16-129</inkml:trace>
          <inkml:trace contextRef="#ctx0" brushRef="#br0" timeOffset="951.6017">9985-166 13029,'0'0'4644,"-13"14"-387,1 4 0,-6-2-2838,13 16-387,-9-3-387,10 6-129,1 3-129,3 1-129,1 0-129,14 0 0,1-3 0,7-6 0,0-7 129,3-5 0,-1-15 129,4-3 0,-8-16 0,2-9-257,-8-14-130,-3-5 0,-7-8 0,-5-1 0,0 7 0,-12-8-4387,-11 4-515,-13-1-129,-15-8-516</inkml:trace>
        </inkml:traceGroup>
        <inkml:traceGroup>
          <inkml:annotationXML>
            <emma:emma xmlns:emma="http://www.w3.org/2003/04/emma" version="1.0">
              <emma:interpretation id="{D4C53A18-D031-4DB2-9E91-E907A4331CF3}" emma:medium="tactile" emma:mode="ink">
                <msink:context xmlns:msink="http://schemas.microsoft.com/ink/2010/main" type="inkWord" rotatedBoundingBox="15184,8069 16158,8022 16192,8726 15218,8774"/>
              </emma:interpretation>
              <emma:one-of disjunction-type="recognition" id="oneOf1">
                <emma:interpretation id="interp5" emma:lang="en-US" emma:confidence="0">
                  <emma:literal>Si</emma:literal>
                </emma:interpretation>
                <emma:interpretation id="interp6" emma:lang="en-US" emma:confidence="0">
                  <emma:literal>S;</emma:literal>
                </emma:interpretation>
                <emma:interpretation id="interp7" emma:lang="en-US" emma:confidence="0">
                  <emma:literal>Sir</emma:literal>
                </emma:interpretation>
                <emma:interpretation id="interp8" emma:lang="en-US" emma:confidence="0">
                  <emma:literal>Sn</emma:literal>
                </emma:interpretation>
                <emma:interpretation id="interp9" emma:lang="en-US" emma:confidence="0">
                  <emma:literal>Sis</emma:literal>
                </emma:interpretation>
              </emma:one-of>
            </emma:emma>
          </inkml:annotationXML>
          <inkml:trace contextRef="#ctx0" brushRef="#br0" timeOffset="27019.2475">12329-351 12771,'-16'-12'4386,"-1"10"-129,-16 2-258,-6 0-2580,7 5-516,-7 4-516,5 5 0,1-1-129,6 1-129,2-3-129,9-1 258,16-10-129,-9 24 0,9-24 129,13 24 129,6-11-129,11 5 129,4 0-129,11 3 129,-1 0 0,8 4-129,-4 0-129,0 0 129,-7 2-129,-4 1 0,-9 4 1,-4 4-130,-10-3 0,-7 3 0,-7-2 0,-2 0 0,-14-6 0,-5-1 0,-8-8 0,-4-6 0,-8-4 0,-4-8 0,-6-1 0,-5-3 0,1-8 0,2-5 0,3-2 0,4 1 0,9 2 0,3-9 0,34 24-1678,-16-22-3095,16 22-129,12-25 0,15 15-516</inkml:trace>
          <inkml:trace contextRef="#ctx0" brushRef="#br0" timeOffset="27206.4478">12719-22 15996,'60'36'4773,"-35"-8"0,-5 4-387,3 11-3225,-11-4-774,1-1-516,3 6-1032,-14-14-3096,-2-7-387,0-23 0,-2 18-387</inkml:trace>
          <inkml:trace contextRef="#ctx0" brushRef="#br0" timeOffset="27378.0481">12811-217 15609,'-3'-75'4773,"3"50"-258,0 25-387,0-21-4257,0 21-3612,0 0-645,-9 16-258,2 9-129</inkml:trace>
        </inkml:traceGroup>
      </inkml:traceGroup>
    </inkml:traceGroup>
    <inkml:traceGroup>
      <inkml:annotationXML>
        <emma:emma xmlns:emma="http://www.w3.org/2003/04/emma" version="1.0">
          <emma:interpretation id="{C39A9338-0C4C-44E1-9659-7A37F3620E55}" emma:medium="tactile" emma:mode="ink">
            <msink:context xmlns:msink="http://schemas.microsoft.com/ink/2010/main" type="paragraph" rotatedBoundingBox="3338,8379 5572,8521 5525,9246 3292,91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7AF0A2-B715-4A71-A54B-3E2CE3F3C682}" emma:medium="tactile" emma:mode="ink">
              <msink:context xmlns:msink="http://schemas.microsoft.com/ink/2010/main" type="line" rotatedBoundingBox="3338,8379 5572,8521 5525,9246 3292,9104"/>
            </emma:interpretation>
          </emma:emma>
        </inkml:annotationXML>
        <inkml:traceGroup>
          <inkml:annotationXML>
            <emma:emma xmlns:emma="http://www.w3.org/2003/04/emma" version="1.0">
              <emma:interpretation id="{CA4EF87B-D900-43D7-B50D-722C80DFEEB4}" emma:medium="tactile" emma:mode="ink">
                <msink:context xmlns:msink="http://schemas.microsoft.com/ink/2010/main" type="inkWord" rotatedBoundingBox="3338,8379 5572,8521 5525,9246 3292,9104"/>
              </emma:interpretation>
              <emma:one-of disjunction-type="recognition" id="oneOf2">
                <emma:interpretation id="interp10" emma:lang="en-US" emma:confidence="1">
                  <emma:literal>Sum</emma:literal>
                </emma:interpretation>
                <emma:interpretation id="interp11" emma:lang="en-US" emma:confidence="0">
                  <emma:literal>Sam</emma:literal>
                </emma:interpretation>
                <emma:interpretation id="interp12" emma:lang="en-US" emma:confidence="0">
                  <emma:literal>Sun</emma:literal>
                </emma:interpretation>
                <emma:interpretation id="interp13" emma:lang="en-US" emma:confidence="0">
                  <emma:literal>sum</emma:literal>
                </emma:interpretation>
                <emma:interpretation id="interp14" emma:lang="en-US" emma:confidence="0">
                  <emma:literal>bum</emma:literal>
                </emma:interpretation>
              </emma:one-of>
            </emma:emma>
          </inkml:annotationXML>
          <inkml:trace contextRef="#ctx0" brushRef="#br0" timeOffset="-3276.0057">625 73 9933,'5'-22'4386,"8"-8"-258,-13 30-258,0 0-1548,-31-23-1032,5 23-516,-12 0-258,-4 12-258,-8 3 0,-2 4-129,1 4-129,3 4 0,3 0 0,8-1 129,5-1-129,11 2-129,5-2 129,7-2 0,9 0 0,0 0 0,10-3 129,12-1 0,4-1 0,10 5 129,5-5 0,5 7 129,2-4-129,4 4 0,-4-2-129,-6 6 129,-4-4-129,-8 0 0,-10-2 0,-8 0 0,-12-4 129,0 1 0,-16-8 0,-7 3 0,-11-7 0,-3 1-129,-9-5 129,-3-1-258,-4-3 0,0 0 0,-1 0 0,5 0 0,2-5 0,6-2 0,6 0 0,8-2 129,4 0-129,7 0-129,16 9-129,-18-18-129,18 18-516,0 0-645,0 0-2064,16-12-1032,-16 12 129,31 0-516,-12 0 0</inkml:trace>
          <inkml:trace contextRef="#ctx0" brushRef="#br0" timeOffset="-2667.6047">892 437 8901,'0'0'3870,"0"0"0,0 0-129,-13 18-1935,13 5-774,0-3-387,0 8-129,4-5-129,1 4-129,2-6 0,0 2-258,2-5 129,2-2 0,-11-16 0,16 20 129,-16-20 0,16 7 0,-16-7 0,16-5 129,-16 5 0,20-22 0,-13 4-129,-7 18 129,19-32-129,-8 16 0,-4-3-129,-7 19 129,13-30 129,-13 30-129,5-24 0,-5 24 129,0 0-129,2-17 0,-2 17-129,0 0 129,0 0-129,0 0-129,1 16 0,-1-16 0,13 34 0,-4-11 129,1 2-129,5-1 0,1 1-258,-4-5-258,9 7-516,-21-27-1548,25 23-2064,-7-14 129,-18-9-387,29 3-129</inkml:trace>
          <inkml:trace contextRef="#ctx0" brushRef="#br0" timeOffset="-2028.0035">1276 542 12384,'34'-21'4644,"-16"19"-258,6 2 0,12 11-2580,-13-8-645,11 12-387,-7-7-258,1 7-129,-7-6-258,-1 3-129,-20-12 0,20 16-129,-20-16 0,0 0 129,0 0-129,0 0 0,0 0 258,12-9 129,-12-7 0,5 0 0,-1-5 0,-4 21 129,19-32-129,-3 23 0,1-2 0,4 8-129,0 1 0,2 2-129,-1 2 130,-3 6-130,-3 0 0,0 0 0,-16-8 0,18 18-130,-18-18 1,5 16 0,-5-16 0,0 0 0,6 18 0,-6-18 0,0 0 129,0 0 0,23 0 129,-23 0 0,25-23 129,-9 9-129,2-4 130,1 2-259,2-2 0,3 2 0,-1 5 0,2 4 0,-4 4 0,0 3 0,-1 7 0,-4 5 0,-2 4 0,0 4 0,-3-2 0,0 1 0,-2 1 0,3-4 0,-3 0 0,2 2 0,-1-2 0,-10-16 0,22 28 0,-22-28-388,21 20-773,-21-20-3483,0 0-258,0 0 129,18 3-258</inkml:trace>
        </inkml:traceGroup>
      </inkml:traceGroup>
    </inkml:traceGroup>
    <inkml:traceGroup>
      <inkml:annotationXML>
        <emma:emma xmlns:emma="http://www.w3.org/2003/04/emma" version="1.0">
          <emma:interpretation id="{F0F6F918-B3B4-457B-A116-B17D1836DAC9}" emma:medium="tactile" emma:mode="ink">
            <msink:context xmlns:msink="http://schemas.microsoft.com/ink/2010/main" type="paragraph" rotatedBoundingBox="2955,8880 22051,9802 21932,12273 2835,113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E5647C-E559-46A7-9C19-73D3AA31FC7A}" emma:medium="tactile" emma:mode="ink">
              <msink:context xmlns:msink="http://schemas.microsoft.com/ink/2010/main" type="line" rotatedBoundingBox="2955,8880 22051,9802 21932,12273 2835,11351"/>
            </emma:interpretation>
          </emma:emma>
        </inkml:annotationXML>
        <inkml:traceGroup>
          <inkml:annotationXML>
            <emma:emma xmlns:emma="http://www.w3.org/2003/04/emma" version="1.0">
              <emma:interpretation id="{2237DD84-33CC-4426-8BC5-01C2223B8F8F}" emma:medium="tactile" emma:mode="ink">
                <msink:context xmlns:msink="http://schemas.microsoft.com/ink/2010/main" type="inkWord" rotatedBoundingBox="2931,9365 8960,9656 8902,10862 2873,10571"/>
              </emma:interpretation>
              <emma:one-of disjunction-type="recognition" id="oneOf3">
                <emma:interpretation id="interp15" emma:lang="en-US" emma:confidence="0">
                  <emma:literal>on-pram,</emma:literal>
                </emma:interpretation>
                <emma:interpretation id="interp16" emma:lang="en-US" emma:confidence="0">
                  <emma:literal>onto-ran,</emma:literal>
                </emma:interpretation>
                <emma:interpretation id="interp17" emma:lang="en-US" emma:confidence="0">
                  <emma:literal>onto-ran</emma:literal>
                </emma:interpretation>
                <emma:interpretation id="interp18" emma:lang="en-US" emma:confidence="0">
                  <emma:literal>ons-ran,</emma:literal>
                </emma:interpretation>
                <emma:interpretation id="interp19" emma:lang="en-US" emma:confidence="0">
                  <emma:literal>ons-ran</emma:literal>
                </emma:interpretation>
              </emma:one-of>
            </emma:emma>
          </inkml:annotationXML>
          <inkml:trace contextRef="#ctx0" brushRef="#br0" timeOffset="5678.41">-263 1371 11868,'-19'0'3870,"13"14"-129,-11-1 0,1 5-2967,3 15-387,-1-2 0,3 10 0,1-6-129,4 8 0,1-6 129,5 4-129,0-9 258,12 4-258,-1-10 258,10 3-129,-6-13 258,8 3 0,-7-13 129,9-1 0,-25-5 0,39-9 129,-25-12-644,6 1-259,-8-15 0,4 1 0,-9-11 0,-1-3 0,-6-5 0,-6-2 0,-8-7 0,-6-6 0,-3 4 0,-3-2 0,-3 9 0,1 4 0,5 16 0,-4-1 0,27 38-1291,-25 0-3611,16 16-258,4 18 258,5 10-516</inkml:trace>
          <inkml:trace contextRef="#ctx0" brushRef="#br0" timeOffset="6801.612">267 1508 12126,'16'-11'4773,"-5"-10"-387,-11 21 129,0 0-1935,0 13-1548,-5 3-387,1 10-129,-5-3-129,4 9-129,1-3-129,3 1 0,1-7 0,0-1 0,1-6-129,-1-16 0,16 21 129,-16-21 0,18 3-129,-18-3 129,22-3 0,-22 3 0,21-27 0,-9 9 130,1-5-259,1-2 0,-3-5 0,-1 2 0,-4-1 0,3 4 0,-4 2 0,4 7 0,-9 16 0,19-12 0,-19 12 0,32 14 0,-10 7 0,3 2 0,1 6 0,3-2 0,1 1 0,-3-7 0,1-3 0,-6-13-517,4-1 1,-8-8 0,7-10 0,-4-14 0,4 1 129,-5-12 0,5 0 129,-4-11 0,2 2 129,-3-5 129,-8-1 258,1 8 129,-12-2 129,6 14 0,-7-3 258,0 17-258,0 1 129,0 19-257,0 0-388,0 30 0,0 6 0,6 12 0,-3 7 0,4 11 0,-1 5 0,3 0 0,-2-2 0,0-8 0,0-4 0,-5-18 0,5-2 0,-7-19 0,0-2-1033,0-16 130,-9-9-129,-7-14 387,5-2 0,-6-7 129,2 0 129,-2-2 129,2 4 258,5 1 0,1 5 0,7 6 129,2 2 0,0 16 129,23-20 129,7 17 129,1-6 0,9 5 0,0-5 0,4 4 0,-7-8 0,3 8-129,-10-6 0,-5 6-129,-9 0 130,-16 5-388,19 0 0,-19 0 0,11 23 0,-4 2 0,-3 2 0,3 8 0,0 6 0,2 9 0,-2 1 0,2 1 0,0 1 0,1 1 0,3-3 0,1-3 0,0-5 0,2-6 0,0-3 0,-3-4 0,1 1 0,-9-14 0,8 8-259,-13-25-2450,-13 7-2193,13-7-129,-28 0 0,10-14-258</inkml:trace>
          <inkml:trace contextRef="#ctx0" brushRef="#br0" timeOffset="7066.8124">1288 1670 11094,'8'-117'4257,"9"70"129,-1 10-387,4 5-1548,21 25-903,-7-2-387,15 14-387,-6 2-129,9 16 0,-8-3-129,1 7-129,-12-8 0,-2 3 130,-15-5-517,-7-1 0,-9-16 0,-15 25 0,-15-18 0,-11-1 0,-5 1 0,-18-7-904,11 0-3740,-8 0-387,8 2 129,6 3-387</inkml:trace>
          <inkml:trace contextRef="#ctx0" brushRef="#br0" timeOffset="8034.0141">2018 1533 14448,'18'11'4386,"-18"-11"0,0 0-516,0 30-2967,0-30-129,-4 34-258,4-34-129,-12 30-129,12-30-258,-6 28 129,6-28-129,0 25 0,0-25 0,9 20 0,-9-20 129,18 11 0,-18-11 129,19 0 129,-19 0 0,22-8 0,-22 8 129,19-21-129,-19 21-257,20-21-130,-20 21 0,19-20 0,-19 20 0,20-5 0,-20 5 0,21 7 0,-21-7 0,29 28 0,-13-8 0,-2 0 0,4-1 0,-18-19 0,34 23-259,-34-23-644,33 0 0,-20-14 0,8-2 129,-8-20-129,10 8 258,-13-18 0,10 1 258,-9-6 258,-4-3 258,0 3 258,-7-8 258,0 9 129,-4-5 129,4 19 0,-10-4 129,10 16-129,-9 1-128,9 23-775,0 0 0,0 0 0,9 36 0,1 5 0,-1 10 0,7 13 0,-3 6 0,3 6 0,-2 1 0,-5-4 0,3-2 0,-1-11 0,1-5 0,-4-14 0,2-5 0,-6-13 0,-4-23 0,12 16 0,-12-16-130,0-14 1,-2-11 0,-6-5 129,-5-6 0,-1-5 0,-4 0 0,2 0 0,-2 6 129,6 3 0,1 7 1,4 5-130,7 20 0,0-19 0,0 19 0,37-9 0,4 2 0,18 0 0,10-8 0,17 3 0,5-8 0,1 1 0,-1 3 0,-15 0 0,-8 10 0,-29-13-1807,-5 14-2966,-18 1-387,-16 4 129,0 0-516</inkml:trace>
          <inkml:trace contextRef="#ctx0" brushRef="#br0" timeOffset="9734.417">3535 1195 12255,'11'-48'4386,"-11"48"-387,-22-12 129,-11 12-2709,11 23-645,-8 14-258,3 13-129,-3 5-258,5 11 129,6 5-258,6-2 129,8 4-258,5-9 129,7-7-129,11-7 0,5-7 258,7-6-129,2-10 258,5-4 0,3-12 258,6-4 129,-3-7-129,6-6 129,-6-13-129,1-1 0,-10-8-258,-5-4 0,-11-6-129,-11 1-129,-7 0 0,-6 3 130,-13 2-130,-4 5 0,-1 6 0,3 7 0,-2 5 0,5 3 0,18 6-130,-23 0 130,23 0-129,0 0 129,-16 13-129,16-13 129,-3 18 0,3-18 0,0 19 0,0-19 0,3 18 129,-3-18-129,0 0 129,21 21-129,-21-21 130,27 9-130,-27-9 0,34 5 0,-13-3 0,8 7 0,-1-2 0,6 4 0,0 1 0,1 3 0,1-1 0,-1 4 0,-1-4 0,-2 0 0,-5-3 0,-2-2 0,-6-2 0,1-5 0,-20-2 0,30-2 0,-30 2 0,23-29 0,-15 10 0,-1-8 0,-2-1 0,-3-3 0,-2-1 0,0-1 0,-7 2 0,-4 3 0,0 5 0,-3 1 0,2 6 0,12 16 0,-20-19 0,20 19 0,0 0 0,-16-7 0,16 7 0,0 0 0,21-2 0,1 2 0,3-2 0,5 2 0,0 0 0,4 0 0,-2 0 0,-2 9 0,-5 3 0,-4 6 0,-3 0 0,0 5 0,-4 0 0,2 2 0,-3 4 0,-1-3 0,2-1 0,1 0 0,-3-3 0,0-5 0,-1-1 0,-11-16 0,20 23 0,-20-23 0,18 6 0,-18-6 0,23-7 0,-23 7 0,30-32 0,-11 7 0,1-9 0,-2-2 0,-2-6 0,-2-1 0,-5 0 0,-6 1 0,-3 2 0,0 8 0,-1 6 0,-10 3 0,11 23 0,-20-23 0,20 23 0,-21 0 0,21 0 0,0 0-130,-16 14-128,16-14 0,0 21 258,0-21 0,14 20 0,4-10 258,0-4-129,7 4 130,0-1-259,3 0 0,2 0 0,1 2 0,-3-1 0,4 5 0,-3-1 0,-1 4 0,-1-2 0,-1 3 0,-4 4 0,-6-3 0,2 3 0,-17-7 0,15 12-2968,-16-8-1934,0 1 0,-9-5-387,9-16 0</inkml:trace>
          <inkml:trace contextRef="#ctx0" brushRef="#br0" timeOffset="10140.0178">5230 1570 14448,'55'-17'4644,"-26"11"-129,-3 4 0,-10-8-3096,17 10-387,-14-7-387,8 3-258,-6-8 0,2-1-129,-5-3 0,5 2 1,-5-6-259,3 6 0,-5-2 0,0 7 0,-16 9 0,23 0 0,-23 0 0,15 32 0,-14 2 0,3 11 0,-4 8 0,0 7 0,0 6 0,0 5 0,-9 0 0,2 1 0,-4-1 0,1-2 0,1-1 0,0-10 0,7 6 0,-5-23 0,16 9-4000,-6-14-1031,5-2 0,-3-11-387,0-7 129</inkml:trace>
        </inkml:traceGroup>
        <inkml:traceGroup>
          <inkml:annotationXML>
            <emma:emma xmlns:emma="http://www.w3.org/2003/04/emma" version="1.0">
              <emma:interpretation id="{AE4168A5-EEAE-4F97-8268-05CC681A7A4F}" emma:medium="tactile" emma:mode="ink">
                <msink:context xmlns:msink="http://schemas.microsoft.com/ink/2010/main" type="inkWord" rotatedBoundingBox="10665,9651 13646,9795 13609,10560 10628,10417"/>
              </emma:interpretation>
              <emma:one-of disjunction-type="recognition" id="oneOf4">
                <emma:interpretation id="interp20" emma:lang="en-US" emma:confidence="0">
                  <emma:literal>00"</emma:literal>
                </emma:interpretation>
                <emma:interpretation id="interp21" emma:lang="en-US" emma:confidence="0">
                  <emma:literal>000"</emma:literal>
                </emma:interpretation>
                <emma:interpretation id="interp22" emma:lang="en-US" emma:confidence="0">
                  <emma:literal>o"</emma:literal>
                </emma:interpretation>
                <emma:interpretation id="interp23" emma:lang="en-US" emma:confidence="0">
                  <emma:literal>1001</emma:literal>
                </emma:interpretation>
                <emma:interpretation id="interp24" emma:lang="en-US" emma:confidence="0">
                  <emma:literal>2001</emma:literal>
                </emma:interpretation>
              </emma:one-of>
            </emma:emma>
          </inkml:annotationXML>
          <inkml:trace contextRef="#ctx0" brushRef="#br0" timeOffset="12651.6222">8551 1476 9933,'-44'4'3741,"26"21"-129,-16-6-258,9 10-2322,4 11-516,1-2-129,8 4-129,1-1 258,11 2 0,0-9 0,13 3 258,-3-12 0,17 5 129,-13-14 129,16 4 0,-12-15 0,14 2-129,-12-8-258,10-10 258,-10-16-515,8-1-388,-12-15 0,0-3 0,-11-9 0,-3-2 0,-4-5 0,-14 6 0,-7 3 0,-7 5 0,5 16 0,-16-7-1033,22 25-3740,-4 8-258,23 6 258,-18 13-516</inkml:trace>
          <inkml:trace contextRef="#ctx0" brushRef="#br0" timeOffset="12979.2228">9594 1412 16512,'0'0'4644,"0"0"258,3 16-258,-12 5-3096,11 24-1031,-2-6-517,9 14 0,-2 1 0,4-1 0,1 0 0,-1-10 0,7 7 0,-18-23-2323,7 3-2450,-4-7-129,1-7-258,-4-16 0</inkml:trace>
          <inkml:trace contextRef="#ctx0" brushRef="#br0" timeOffset="12199.2214">7637 1544 5160,'3'-29'3999,"-3"29"-387,-8-25 387,8 25-1290,-27-18-645,4 4-129,23 14-258,-41-5-387,25 10-258,-11 4-258,8 13 0,-10-1-258,6 16-129,-2 1-129,4 8 0,1 0 0,6 4-129,5-2 0,7-2-129,2-3 129,13-2 129,5-9-129,6-4 258,3-8-129,5-4 129,-3-11-128,4-3-259,-4-6 0,1-10 0,-7-9 0,0-5 0,-5-6 0,-5-5 0,-8-9 0,-5-6 0,-2-3 0,-12-1 0,-2-1 0,-5 7 0,-1 4 0,-1 6 0,7 20 0,-12-1-2065,28 23-2708,-25 7-387,19 20 129,5 3-516</inkml:trace>
          <inkml:trace contextRef="#ctx0" brushRef="#br0" timeOffset="13384.8235">10198 1424 7482,'34'-32'4386,"-34"32"-129,16-19 0,-16 19-516,0 0-1290,0 0-645,0 0-387,0 0-258,11 23-258,-11-2-129,7 17-644,-5 1-130,7 12 0,-6 3 0,6 4 0,-4 1 0,3-2 0,-1-2 0,-7-10 0,7 1-3097,-7-9-1676,0-3-387,-2-7-129</inkml:trace>
        </inkml:traceGroup>
        <inkml:traceGroup>
          <inkml:annotationXML>
            <emma:emma xmlns:emma="http://www.w3.org/2003/04/emma" version="1.0">
              <emma:interpretation id="{42B4F2D7-7F5F-4D96-A888-D7F67D6AAFFD}" emma:medium="tactile" emma:mode="ink">
                <msink:context xmlns:msink="http://schemas.microsoft.com/ink/2010/main" type="inkWord" rotatedBoundingBox="14997,9462 16888,9553 16804,11304 14913,11212"/>
              </emma:interpretation>
              <emma:one-of disjunction-type="recognition" id="oneOf5">
                <emma:interpretation id="interp25" emma:lang="en-US" emma:confidence="0">
                  <emma:literal>cities</emma:literal>
                </emma:interpretation>
                <emma:interpretation id="interp26" emma:lang="en-US" emma:confidence="0">
                  <emma:literal>City</emma:literal>
                </emma:interpretation>
                <emma:interpretation id="interp27" emma:lang="en-US" emma:confidence="0">
                  <emma:literal>cit's</emma:literal>
                </emma:interpretation>
                <emma:interpretation id="interp28" emma:lang="en-US" emma:confidence="0">
                  <emma:literal>city</emma:literal>
                </emma:interpretation>
                <emma:interpretation id="interp29" emma:lang="en-US" emma:confidence="0">
                  <emma:literal>cigs</emma:literal>
                </emma:interpretation>
              </emma:one-of>
            </emma:emma>
          </inkml:annotationXML>
          <inkml:trace contextRef="#ctx0" brushRef="#br0" timeOffset="28641.6503">12758 1592 18189,'76'5'5031,"-38"-5"-129,3 4-257,-15-4-4645,10 3 0,-4-1 0,-4-2 0,6 0-904,-34 0-3740,34-23-258,-20 3 0,-3-1-258</inkml:trace>
          <inkml:trace contextRef="#ctx0" brushRef="#br0" timeOffset="28844.4507">13098 1410 11739,'-27'-3'4902,"27"3"-387,-28 17 387,28-17-1677,-15 50-1419,-2-25-387,17 21-1160,-13-6-259,13 8 0,-5-4 0,5 2 0,0-1 0,0-8 0,3 4 0,-3-20-1033,2 4-3869,-2-25-258,16 22 0,-16-22-516</inkml:trace>
          <inkml:trace contextRef="#ctx0" brushRef="#br0" timeOffset="29047.251">13366 1572 17802,'41'0'4902,"-23"21"258,-7 3-387,5 13-4643,-13-5-130,4 11 0,-5-1 0,-2-8 0,-7 7-3613,-2-5-1289,2-3-258,0-4-258</inkml:trace>
          <inkml:trace contextRef="#ctx0" brushRef="#br0" timeOffset="28064.4493">12205 1223 15351,'5'-56'4773,"-8"27"-129,-12 4-258,-2 13-2967,-17-11-516,2 14-387,-11 2-258,0 7 0,-1 7-129,-2 16 1,-1 7-130,5 9 0,1 9 0,3 2 0,6 3 0,8 3 0,2-1 0,11-4 0,11-3 0,2-3 0,18-8 0,8-3 0,10-4 0,3-7 0,5-3 0,0-6 0,6 2-904,-19-7-3482,5-4-258,-4-3-129,-6-2 0</inkml:trace>
          <inkml:trace contextRef="#ctx0" brushRef="#br0" timeOffset="28267.2497">12354 1524 14706,'11'-16'4773,"-11"16"-129,19 0 0,-19 0-2709,8 37-1032,-8-13-129,3 9-386,-3-1-388,0-1 0,2 6-1807,-2-10-2708,0-6-129,0-21-129,0 20-258</inkml:trace>
          <inkml:trace contextRef="#ctx0" brushRef="#br0" timeOffset="28407.6498">12404 1332 17673,'2'-109'4644,"-2"69"0,0 13-903,0 27-5031,0 0-2838,0 0-387,0 0-258,-9 14-258</inkml:trace>
          <inkml:trace contextRef="#ctx0" brushRef="#br0" timeOffset="103599.7819">13208 2383 12255,'-9'22'4644,"6"-1"-387,3 6 258,3 15-2580,-3-13-645,2 21-258,-2-11-258,5 7-129,-3-9-258,5 1 0,-2-6-387,1-4 129,-1-5-129,-3-7-258,-2-16 0,0 20-258,0-20-129,0 0-516,0 0-258,-18-9-774,18 9-774,-14-30 0,12 10-129,-10-14 129,10 6 1032,-9-13 516,8 2 1290,1-4 1161,-3-1 1032,5 5 645,0-2 129,0 9-258,0-6-258,14 20-258,-12-10-645,19 21-258,-10-11-258,13 15-129,-6-6-258,9 9 0,-2 0-129,3 7-258,-3 2 129,-2 3-129,-5 1-129,-4 4 129,-7 1-129,-7 0 0,0 2-129,-12-1 0,-2 2 0,-6-5-129,4 2 0,-2-7-129,18-11 129,-24 21 0,24-21 0,-8 16 129,8-16 0,6 18 129,-6-18 0,25 20 0,-9-10 129,5 3 0,-1-3 0,1 3 0,-2-1 0,3 3 129,-6-5 0,0 4-129,-16-14 129,18 31 0,-18-31 0,0 30 0,0-30-129,-15 30 129,-4-17-128,-4 1-130,-6-3 0,-1-3 0,-4 0 0,-1-1 0,-3-4 0,1 1 0,5-2 0,-2-2 0,6 1 0,-1-1 0,10 2-388,-12-5-1805,15 3-2322,16 0-387,-23-2 129,23 2-258</inkml:trace>
        </inkml:traceGroup>
        <inkml:traceGroup>
          <inkml:annotationXML>
            <emma:emma xmlns:emma="http://www.w3.org/2003/04/emma" version="1.0">
              <emma:interpretation id="{CF40E8AD-DEFB-4C99-9328-5976431663AE}" emma:medium="tactile" emma:mode="ink">
                <msink:context xmlns:msink="http://schemas.microsoft.com/ink/2010/main" type="inkWord" rotatedBoundingBox="17977,10457 19304,10521 19270,11238 17942,11174"/>
              </emma:interpretation>
              <emma:one-of disjunction-type="recognition" id="oneOf6">
                <emma:interpretation id="interp30" emma:lang="en-US" emma:confidence="0">
                  <emma:literal>As</emma:literal>
                </emma:interpretation>
                <emma:interpretation id="interp31" emma:lang="en-US" emma:confidence="0">
                  <emma:literal>AZ</emma:literal>
                </emma:interpretation>
                <emma:interpretation id="interp32" emma:lang="en-US" emma:confidence="0">
                  <emma:literal>AL</emma:literal>
                </emma:interpretation>
                <emma:interpretation id="interp33" emma:lang="en-US" emma:confidence="0">
                  <emma:literal>An</emma:literal>
                </emma:interpretation>
                <emma:interpretation id="interp34" emma:lang="en-US" emma:confidence="0">
                  <emma:literal>Az</emma:literal>
                </emma:interpretation>
              </emma:one-of>
            </emma:emma>
          </inkml:annotationXML>
          <inkml:trace contextRef="#ctx0" brushRef="#br0" timeOffset="101041.3775">14748 2084 13545,'0'0'4515,"16"0"-129,-16 0 129,0 24-2967,2 8-645,-2-2-258,0 16-129,-2 2-129,-3 13-129,-4-3-129,0 5-129,-3-3 0,-1-1 0,1-8-129,-2-6 129,3-11 0,2-10 0,2-6 0,7-18-129,0 0 129,0 0 0,0 0 0,0 0-129,-14-16 129,14-5 0,0-6 0,0-5 129,0-9 0,7-7-129,-2-7 258,6-4-129,-2-3 0,2 3 0,-3-1 129,1 8 0,-3 6-129,1 9 0,-4 7 1,3 12-130,-6 2 0,0 16 0,0 0 0,0 0 0,3-16 0,-3 16 0,0 0 0,13 12 0,-13-12 0,17 30 0,-6-6 0,3 4 0,1 2 0,1 8 0,-4-1 0,4 9 0,-3-3 0,1 3 0,-2-3 0,1 1 0,-1 1 0,1-6 0,-1-2 0,2-5 0,-1-1 0,1-7 0,-2 1 0,-1-5 0,1-4 0,-12-16 0,16 25 0,-16-25 0,0 0 0,0 0-130,11 16-1805,-11-16-2838,-14-4-258,14 4 129,-29-19-129</inkml:trace>
          <inkml:trace contextRef="#ctx0" brushRef="#br0" timeOffset="101649.7786">15439 2490 8901,'21'-9'4515,"-21"9"129,23-9-129,-23 9-645,0 0-1935,32-2-516,-32 2-387,0 0-258,16 8-258,-14 11-129,-2 1-128,-5 8-259,-10-1 0,1 5 0,-5 2 0,-1-2 0,-1-4 0,3-1 0,4-6 0,5-3 0,9-18 0,-4 25 0,4-25 0,23 5 0,6-5 0,10 0 0,7-11 0,9-1 0,8 0 0,1-4 0,1 7-388,-13-14-1676,5 8-2580,-16 5-258,-11 4 0,-12 3-516</inkml:trace>
          <inkml:trace contextRef="#ctx0" brushRef="#br0" timeOffset="101212.9777">14775 2570 7869,'0'0'3870,"0"-16"-258,14 16 0,-14 0-2064,27 0-2064,3 9-2451,-10-9-387,15 0-387,-8-5-387</inkml:trace>
        </inkml:traceGroup>
        <inkml:traceGroup>
          <inkml:annotationXML>
            <emma:emma xmlns:emma="http://www.w3.org/2003/04/emma" version="1.0">
              <emma:interpretation id="{5A6E6D23-14D4-4D59-BD5A-BDF3804AB674}" emma:medium="tactile" emma:mode="ink">
                <msink:context xmlns:msink="http://schemas.microsoft.com/ink/2010/main" type="inkWord" rotatedBoundingBox="21136,9919 22044,9963 21932,12273 21025,12229"/>
              </emma:interpretation>
              <emma:one-of disjunction-type="recognition" id="oneOf7">
                <emma:interpretation id="interp35" emma:lang="en-US" emma:confidence="0">
                  <emma:literal>R'</emma:literal>
                </emma:interpretation>
                <emma:interpretation id="interp36" emma:lang="en-US" emma:confidence="0">
                  <emma:literal>By</emma:literal>
                </emma:interpretation>
                <emma:interpretation id="interp37" emma:lang="en-US" emma:confidence="0">
                  <emma:literal>AB,</emma:literal>
                </emma:interpretation>
                <emma:interpretation id="interp38" emma:lang="en-US" emma:confidence="0">
                  <emma:literal>DB,</emma:literal>
                </emma:interpretation>
                <emma:interpretation id="interp39" emma:lang="en-US" emma:confidence="0">
                  <emma:literal>1B,</emma:literal>
                </emma:interpretation>
              </emma:one-of>
            </emma:emma>
          </inkml:annotationXML>
          <inkml:trace contextRef="#ctx0" brushRef="#br0" timeOffset="98202.1725">17854 1638 1032,'-3'-20'3225,"3"20"-129,-2-16 387,2 16-903,0 0-258,0-17-387,0 17-129,9-16-258,7 14-129,-16 2-129,34-16 0,-18 3-258,14 12-258,-7-8 0,11 7-129,-4-3-129,9 5-129,-3-2-129,5 2 0,-6 0 0,-1 5-129,-6 0 0,-3 8 0,-9-1-129,-9 6 0,-7 2-129,-8 1-129,-10 4-129,-12-2-129,3 6-129,-12-8-129,5 6 129,-7-10 0,11 5 0,-4-10 258,9 2 129,4-5 0,5 0 129,16-9-258,0 0 387,0 0 0,-7 16 129,7-16 129,17 4 0,1 1 0,2-5 258,6 5-129,-2-3 129,4 5-129,-3-3 0,2 3 0,-3 2-258,1 2 0,-5-3-129,-2 5 129,-18-13-129,25 28 129,-25-28 0,9 29 0,-9-29 0,0 28 0,0-28 0,-22 27 0,4-18 0,-1 1 0,-4-4 0,-4 1-129,-3-3 129,0-1-129,-4-1 129,-2-2-129,2 0 0,-1 0 0,1 0 0,0-4 0,8 1-129,-1-4-129,9 3-258,-3-7-645,21 11-1548,0 0-1677,0 0-129,0 0 129,0 0-516</inkml:trace>
          <inkml:trace contextRef="#ctx0" brushRef="#br0" timeOffset="97234.9708">17947 1643 9159,'0'0'4257,"0"13"0,0-13 0,-13 14-1935,13 11-774,-5-7-387,5 15-258,0-4-129,0 10-129,0-3-129,5 5-258,-1-4 129,1 2-258,-1-2 0,3-1 0,-2-4-129,0-4-129,3-1 0,-7-9-258,8 7-387,-9-25-903,4 18-2709,-4-18 0,0 0-387,0 17-129</inkml:trace>
          <inkml:trace contextRef="#ctx0" brushRef="#br0" timeOffset="98560.9731">18649 1917 14448,'0'0'4644,"0"0"-129,0 0-258,0 0-2709,0 0-516,0 0-258,22 16-129,-22-16-258,10 32 0,-8-12-257,7 5-130,-5 1 0,-1 5 0,1 1 0,-4-7-904,9 10-3611,-9-5-516,-6-3 258,-4-2-516</inkml:trace>
          <inkml:trace contextRef="#ctx0" brushRef="#br0" timeOffset="96423.7694">18105 2737 9546,'0'0'4257,"0"0"0,0 0-258,-18-7-1677,18 16-645,0-9-516,2 27-129,-2-27-129,0 42-129,0-17 129,0 9-516,0 0 258,0 5-387,0 0 0,0 6-129,0-1 0,2 1-129,5 1-129,0 0 129,0 0-129,2 1 129,-2 1 0,0-2 129,-1 2-129,-1-2 0,-2 0-129,-1-3 129,2-4 0,-1-3-129,1-4 0,-2-6 0,1 1 0,-3-7 0,4-2-258,-4-18-129,3 26-387,-3-26-774,0 16-1419,0-16-1677,0 0 258,-5 18-387,5-18-258</inkml:trace>
        </inkml:traceGroup>
      </inkml:traceGroup>
    </inkml:traceGroup>
    <inkml:traceGroup>
      <inkml:annotationXML>
        <emma:emma xmlns:emma="http://www.w3.org/2003/04/emma" version="1.0">
          <emma:interpretation id="{64C76C3A-787B-4AFB-8E45-786866E1274D}" emma:medium="tactile" emma:mode="ink">
            <msink:context xmlns:msink="http://schemas.microsoft.com/ink/2010/main" type="paragraph" rotatedBoundingBox="4635,10610 14357,11051 14277,12818 4554,123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806933-65DB-4E76-B45C-9D4FE6A15760}" emma:medium="tactile" emma:mode="ink">
              <msink:context xmlns:msink="http://schemas.microsoft.com/ink/2010/main" type="line" rotatedBoundingBox="4635,10610 14357,11051 14277,12818 4554,12376"/>
            </emma:interpretation>
          </emma:emma>
        </inkml:annotationXML>
        <inkml:traceGroup>
          <inkml:annotationXML>
            <emma:emma xmlns:emma="http://www.w3.org/2003/04/emma" version="1.0">
              <emma:interpretation id="{AB971FB5-DABB-441B-B950-1D4723AB3C22}" emma:medium="tactile" emma:mode="ink">
                <msink:context xmlns:msink="http://schemas.microsoft.com/ink/2010/main" type="inkWord" rotatedBoundingBox="4631,10685 7944,10835 7889,12052 4576,11901"/>
              </emma:interpretation>
              <emma:one-of disjunction-type="recognition" id="oneOf8">
                <emma:interpretation id="interp40" emma:lang="en-US" emma:confidence="0.5">
                  <emma:literal>BAs</emma:literal>
                </emma:interpretation>
                <emma:interpretation id="interp41" emma:lang="en-US" emma:confidence="0">
                  <emma:literal>Bas</emma:literal>
                </emma:interpretation>
                <emma:interpretation id="interp42" emma:lang="en-US" emma:confidence="0">
                  <emma:literal>Bay</emma:literal>
                </emma:interpretation>
                <emma:interpretation id="interp43" emma:lang="en-US" emma:confidence="0">
                  <emma:literal>Bag</emma:literal>
                </emma:interpretation>
                <emma:interpretation id="interp44" emma:lang="en-US" emma:confidence="0">
                  <emma:literal>Baa</emma:literal>
                </emma:interpretation>
              </emma:one-of>
            </emma:emma>
          </inkml:annotationXML>
          <inkml:trace contextRef="#ctx0" brushRef="#br0" timeOffset="111477.7958">3314 2657 14577,'9'-26'4644,"13"-5"-129,-22 31-129,0 0-2709,0 0-774,17 0-258,-17 0 0,2 16-129,-2-16-257,0 34-259,0-13 0,0 11 0,-7-1 0,2 8 0,-4 0 0,2 4 0,-2 1 0,0 2 0,-2-1 0,2-1 0,1-3 0,-3-2 0,4-3 0,-2-8 0,0-3 0,2-7 0,7-18 0,-13 23 0,13-23 0,0 0 0,0 0 0,-8-18 0,8-3 0,0-4 0,1-5 0,3-6 0,3-5 0,2-5 0,0-2 0,1-2 0,3-5 0,1-3 0,4-10 0,7 4 0,-2 7 0,0 5 0,-2 11 0,1 9 0,-3 13 0,1 10 0,-20 9 0,19 16 0,-10 5 0,2 8 0,0 1 0,-1 6 0,-1 1 0,2 2 0,-2 4 0,3-1 0,-3-1 0,2 2 0,0-4 0,-1 0 0,4 0 0,-1 1 0,-1-5 0,3 1 0,-3-4 0,-1-4 0,-1 1 0,-4-10 0,1 4 0,-7-23 0,7 29-1807,-7-29-2966,-14 2-516,-2-2 258,-2-9-387</inkml:trace>
          <inkml:trace contextRef="#ctx0" brushRef="#br0" timeOffset="111649.3961">3428 3065 8901,'0'0'3999,"0"0"387,11-16-645,12 14-1419,2 2-1677,9 0-1419,12 3-2451,-9-3-774,17 0 129,-10-5-387</inkml:trace>
          <inkml:trace contextRef="#ctx0" brushRef="#br0" timeOffset="112148.597">4298 2881 9675,'20'-3'4644,"-20"3"-258,16-7 0,-16 7-774,0 17-2322,-13-4-129,-1 14-516,-11-3 129,2 8-387,-9-1-129,2-1-387,-1 2 258,1-5-129,5-1-129,6-4 258,5-5-387,5-1 258,9-16 129,1 22-129,-1-22 129,38 11 0,-10-8 0,8-1-129,1-2 0,4 0-129,5 0-516,-7-5-645,10 5-1419,-16-4-1806,-2-3-129,-5-2-258,-6 2 129,-20 7 903,26-13 1548,-26 13 1677,0 0 2064,0 0 2967,0 0 129,0 0 129,6 13-258,-3 10-903,-3-23-903,7 48-645,-7-27-645,9 17-516,-3-3-387,1 1-645,9 21-1935,-7-11-2322,-6-2 0,-1 6-258,-2-5-387</inkml:trace>
          <inkml:trace contextRef="#ctx0" brushRef="#br0" timeOffset="114535.4012">1354 2415 14319,'7'-18'4773,"8"-1"-129,-15 19-129,0 0-2709,0 0-645,8 28-387,-8 1-129,8 15-515,-7 3-130,8 9 0,-3 5 0,4 1 0,-4-5 0,1-5 0,-2-6 0,0-5 0,1-6 0,-3-4 0,3-6 0,-5-8 0,3 1 0,-4-18 0,5 18-130,-5-18-902,0 0-516,-3-20-516,3 20-774,-4-37-516,4 12-129,-2-16 387,2 6 774,0-19 1290,0 4 516,2-8 1548,0-6 1161,7 0 645,-4-4 129,9 11 0,-10-7-387,19 23-903,-16-7-258,22 29-387,-12-1-258,19 20-129,-9 7-129,10 22-129,-7 1 1,2 13-388,-5 1 0,-6 6 0,-12-4 0,-9-1 0,-3-5 0,-13-7 0,-7-3 0,-4-7 0,0-4 0,-5-4 0,7-5 0,2-6 0,7-1 0,16-3 0,-23 0 0,23 0 0,0 0 0,0-12 0,0 12 0,28-11 0,-6 6 0,5 3 0,5 2 0,3 0 0,-1 2 0,3 7 0,-5 0 0,0 5 0,-5 2 0,-2 4 0,-7 1 0,-2 2 0,-11 0 0,-1 2 0,-4 2 0,-16-1 0,-9 3 0,-7-4 0,-9-4 0,-7-1 0,-6-6 0,-1-2 0,-4-4 0,6-3 0,3-5 0,2 0 0,11-2 0,1-5 0,10 0 0,1-2 0,9 4 0,-4-8 0,20 13-1549,0 0-3224,0 0-258,-9-16 129,9 16-387</inkml:trace>
        </inkml:traceGroup>
        <inkml:traceGroup>
          <inkml:annotationXML>
            <emma:emma xmlns:emma="http://www.w3.org/2003/04/emma" version="1.0">
              <emma:interpretation id="{3C609604-3539-4961-94E4-F34B5540A8B4}" emma:medium="tactile" emma:mode="ink">
                <msink:context xmlns:msink="http://schemas.microsoft.com/ink/2010/main" type="inkWord" rotatedBoundingBox="12923,10986 14357,11051 14277,12818 12843,12753"/>
              </emma:interpretation>
              <emma:one-of disjunction-type="recognition" id="oneOf9">
                <emma:interpretation id="interp45" emma:lang="en-US" emma:confidence="0">
                  <emma:literal>GA</emma:literal>
                </emma:interpretation>
                <emma:interpretation id="interp46" emma:lang="en-US" emma:confidence="0">
                  <emma:literal>TAs</emma:literal>
                </emma:interpretation>
                <emma:interpretation id="interp47" emma:lang="en-US" emma:confidence="0">
                  <emma:literal>IA,</emma:literal>
                </emma:interpretation>
                <emma:interpretation id="interp48" emma:lang="en-US" emma:confidence="0">
                  <emma:literal>RAs</emma:literal>
                </emma:interpretation>
                <emma:interpretation id="interp49" emma:lang="en-US" emma:confidence="0">
                  <emma:literal>MAs</emma:literal>
                </emma:interpretation>
              </emma:one-of>
            </emma:emma>
          </inkml:annotationXML>
          <inkml:trace contextRef="#ctx0" brushRef="#br0" timeOffset="105471.7853">9583 3459 5547,'0'-26'4128,"12"-8"0,-12 34-129,11-20-774,-11 20-1032,0 0-645,5-25-387,-5 25-258,0 0-129,16 4-129,-16-4 129,9 20-129,-9-20 0,13 37 0,-8-9-129,4 13 0,-4 4-129,6 10 1,-8 0-388,6 9 0,-3 0 0,1 0 0,0-3 0,0-3 0,0-4 0,0-4 0,0-6 0,1-3 0,-5-4 0,1-3 0,-3-4 0,-1-5 0,0-3 0,0-5 0,0-17 0,0 25 0,0-25 0,0 0 0,0 16 0,0-16-1033,0 0-3611,0 0-258,-17-9 129,1 4-387</inkml:trace>
          <inkml:trace contextRef="#ctx0" brushRef="#br0" timeOffset="107031.788">10828 3009 13545,'-9'-17'4773,"9"17"-258,0-22 258,0 22-2322,13-12-903,-13 12-516,23-7-902,-23 7-130,30 0 0,-30 0 0,27 9 0,-27-9 0,10 23 0,-10-23 0,0 26 0,0-26 0,-9 25 0,9-25 0,-12 18 0,12-18-259,0 0 130,2 16 129,-2-16 0,26 13 0,-8-5 0,0 5 129,3 1 0,-5-1 1,0 6-130,-9-3 0,-1 4 0,-6-2 0,-11 1 0,-10-1 0,-9 0 0,-2 5 0,-25-5-4516,5-2-386,-5-4 0,-3 2-516</inkml:trace>
          <inkml:trace contextRef="#ctx0" brushRef="#br0" timeOffset="106423.3869">10056 2648 14448,'20'-9'4386,"-20"9"-129,7 16 0,-2 16-3096,-10-3-258,1 15-258,-10-3 0,3 9-258,-5-2 0,4 2-387,-2-4 129,5-3-258,0-4 129,3-5-129,1-6 0,3-6 129,2-22-129,-3 23 258,3-23 0,0 0 0,0 0 0,-4-11-129,4-10 129,0-4 0,0-7 0,6-4 0,1-6 129,2-3-129,-1-5 0,5 0 1,-2 1-130,1 1 0,-1 3 0,-2 8 0,-1 3 0,0 9 0,-1 4 0,-7 21 0,7-22 0,-7 22 0,0 0 0,0 0 0,21 0 0,-21 0 0,22 29 0,-6-8 0,0 4 0,3 5 0,-3 4 0,4 3 0,-4 3 0,0-1 0,0 2 0,-4 0 0,1-4 0,-1 0 0,1-3 0,-1-2 0,-1-2 0,-2-5 0,1 0 0,-1-7 0,0-2 0,-9-16 0,14 21 0,-14-21 0,0 0-1162,0 0-3611,0 0-258,-16 0 258,16 0-516</inkml:trace>
          <inkml:trace contextRef="#ctx0" brushRef="#br0" timeOffset="106594.9871">10129 3047 7353,'9'0'4257,"-9"0"-774,34 0 387,-17 0-1935,19-7-3741,14 7-903,-11-4-903,18 4 0,-9-9-516</inkml:trace>
        </inkml:traceGroup>
      </inkml:traceGroup>
    </inkml:traceGroup>
    <inkml:traceGroup>
      <inkml:annotationXML>
        <emma:emma xmlns:emma="http://www.w3.org/2003/04/emma" version="1.0">
          <emma:interpretation id="{15428F1A-247A-4287-ACBB-2B5613A054B2}" emma:medium="tactile" emma:mode="ink">
            <msink:context xmlns:msink="http://schemas.microsoft.com/ink/2010/main" type="paragraph" rotatedBoundingBox="4621,10956 18031,10856 18046,12787 4635,128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03FECE5-7E59-4B83-84C9-A8AC6BF49E1D}" emma:medium="tactile" emma:mode="ink">
              <msink:context xmlns:msink="http://schemas.microsoft.com/ink/2010/main" type="line" rotatedBoundingBox="4621,10956 18031,10856 18046,12787 4635,12887"/>
            </emma:interpretation>
          </emma:emma>
        </inkml:annotationXML>
        <inkml:traceGroup>
          <inkml:annotationXML>
            <emma:emma xmlns:emma="http://www.w3.org/2003/04/emma" version="1.0">
              <emma:interpretation id="{F31005A5-D44C-450F-8AF5-4CE79C45ECE4}" emma:medium="tactile" emma:mode="ink">
                <msink:context xmlns:msink="http://schemas.microsoft.com/ink/2010/main" type="inkWord" rotatedBoundingBox="4621,10956 6453,10942 6468,12873 4635,12887"/>
              </emma:interpretation>
              <emma:one-of disjunction-type="recognition" id="oneOf10">
                <emma:interpretation id="interp50" emma:lang="en-US" emma:confidence="0">
                  <emma:literal>14,</emma:literal>
                </emma:interpretation>
                <emma:interpretation id="interp51" emma:lang="en-US" emma:confidence="0">
                  <emma:literal>14</emma:literal>
                </emma:interpretation>
                <emma:interpretation id="interp52" emma:lang="en-US" emma:confidence="0">
                  <emma:literal>44,</emma:literal>
                </emma:interpretation>
                <emma:interpretation id="interp53" emma:lang="en-US" emma:confidence="0">
                  <emma:literal>44</emma:literal>
                </emma:interpretation>
                <emma:interpretation id="interp54" emma:lang="en-US" emma:confidence="0">
                  <emma:literal>171</emma:literal>
                </emma:interpretation>
              </emma:one-of>
            </emma:emma>
          </inkml:annotationXML>
          <inkml:trace contextRef="#ctx0" brushRef="#br0" timeOffset="113037.7986">1326 3278 9546,'0'0'4644,"12"-9"0,-12 9-258,0 9-1548,13 27-1161,-13-8-258,7 25-258,-7 1-129,9 13-387,-4-1-258,6 7 1,-4 2-388,5-2 0,-3-4 0,4-3 0,-1-6 0,1-3 0,-5-3 0,3-6 0,-4-7 0,2-4 0,-4-9 0,3-3 0,-3-9 0,-5-16 0,7 20 0,-7-20 0,0 0 0,0 0 0,0 0-130,-18 9-902,18-9-774,-25 12-2967,25-12-258,-28 0 0,28 0-258</inkml:trace>
          <inkml:trace contextRef="#ctx0" brushRef="#br0" timeOffset="114909.8018">2238 2559 14706,'54'-26'4773,"-38"24"-129,-16 2 0,12 27-2967,-17-10-645,-2 19-258,-13-8-257,1 12-517,-10-5 0,4 6 0,-3-5 0,5-1 0,-2-3 0,9-3 0,5-3 0,4-3 0,7-3 0,0-4 0,0-16 0,30 20 0,-7-17 0,6-1 0,5 0 0,-4-2 0,11 0-388,-16-7-1289,19 5-2193,-16-4-1032,-1-2 129,-7-1-129,-20 9-129</inkml:trace>
          <inkml:trace contextRef="#ctx0" brushRef="#br0" timeOffset="115128.2021">2420 2864 12771,'-20'-8'4773,"20"8"0,-18 20 129,18 10-2451,-5-12-387,10 19-1031,-5-5-1033,9 11 0,-2 0 0,6 5 0,-1-2 0,1 0 0,3 4 0,-11-13 0,20 8-4258,-18-11-773,0-6-258,-5-5-258</inkml:trace>
          <inkml:trace contextRef="#ctx0" brushRef="#br0" timeOffset="110572.9941">2962 3465 7353,'22'-41'4644,"-22"41"-129,16-21-258,-16 21-774,17-2-1161,-17 2-903,6 10-387,-6 6-129,7 16-258,-7-1-129,7 13 129,-5 2-258,7 10 0,-6-1-128,4 5-259,-1 1 0,1-1 0,0 1 0,0-3 0,2-1 0,-2-2 0,2-3 0,0-4 0,0-5 0,0-2 0,-2-6 0,2-6 0,-4-4 0,0-4 0,-3-3 0,-2-18 0,2 23 0,-2-23 0,0 18-646,0-18-1934,-18 0-2322,18 0-129,0 0-129,-18-6-129</inkml:trace>
        </inkml:traceGroup>
        <inkml:traceGroup>
          <inkml:annotationXML>
            <emma:emma xmlns:emma="http://www.w3.org/2003/04/emma" version="1.0">
              <emma:interpretation id="{7624C4C9-5095-4510-9E68-91B8FE666A35}" emma:medium="tactile" emma:mode="ink">
                <msink:context xmlns:msink="http://schemas.microsoft.com/ink/2010/main" type="inkWord" rotatedBoundingBox="10759,10917 12022,10907 12036,12751 10773,12761"/>
              </emma:interpretation>
              <emma:one-of disjunction-type="recognition" id="oneOf11">
                <emma:interpretation id="interp55" emma:lang="en-US" emma:confidence="0">
                  <emma:literal>331</emma:literal>
                </emma:interpretation>
                <emma:interpretation id="interp56" emma:lang="en-US" emma:confidence="0">
                  <emma:literal>B</emma:literal>
                </emma:interpretation>
                <emma:interpretation id="interp57" emma:lang="en-US" emma:confidence="0">
                  <emma:literal>By</emma:literal>
                </emma:interpretation>
                <emma:interpretation id="interp58" emma:lang="en-US" emma:confidence="0">
                  <emma:literal>Be</emma:literal>
                </emma:interpretation>
                <emma:interpretation id="interp59" emma:lang="en-US" emma:confidence="0">
                  <emma:literal>3B</emma:literal>
                </emma:interpretation>
              </emma:one-of>
            </emma:emma>
          </inkml:annotationXML>
          <inkml:trace contextRef="#ctx0" brushRef="#br0" timeOffset="109574.5924">8171 2876 16770,'83'-36'4773,"-38"22"0,3 9 0,-9-2-3095,2 10-1678,-15 4 0,3 11 0,-17 2 0,-8 3 0,-4 0 0,-16-2 0,-7 1 0,0-6 0,-1-2 0,1-5 0,6-4 0,17-5 0,-18 2 0,18-2 0,0 0 0,25-2 0,-2-1 0,9 3 0,2 0 0,8 0 0,3 5 0,-1 7 0,-5 1 0,-3 3 0,-9 0 0,-10 3 0,-9-1 0,-8 4 0,-24-5 0,-8 3 0,-14-2 0,-11-1 0,-5 1 0,-7-7 0,3 7 0,-13-18-1291,15 9-3611,-3-4-258,8 0 129,-1-5-387</inkml:trace>
          <inkml:trace contextRef="#ctx0" brushRef="#br0" timeOffset="109044.1915">7596 2773 14448,'16'-105'4515,"-4"57"-129,6 0-258,9 19-2064,-11-3-903,14 23-258,-7 4-258,6 7-128,-8 10-517,0 11 0,-5 4 0,-5 5 0,-6 0 0,-5-3 0,-7 1 0,-7-7 0,-4-2 0,-3-3 0,3-2-130,-3-7 1,21-9-129,-29 12 129,29-12 0,0 0 129,0 0 0,0 0 0,0 0 129,13 15 0,5-8 0,3 4 0,4 1 0,3 6 1,-1 3-130,0 0 0,-2 4 0,-4-2 0,-5 2 0,-7 0 0,-7-5 0,-2-1 0,-16-3 0,-8 0 0,-4-3 0,-6-1 0,-3-3 0,-2-2 0,-2-1 0,3-5 0,1-1 0,3 0 0,4 0 0,2-7 0,3 0 0,3-2 0,22 9 0,-33-17-2065,33 17-2450,-16-9-258,16 9 129,0 0-387</inkml:trace>
          <inkml:trace contextRef="#ctx0" brushRef="#br0" timeOffset="108513.7906">7573 2702 10836,'-9'9'4386,"9"8"0,0 1-129,0 2-1161,11 19-1806,-11-11 0,12 13-516,-10-9 129,10 6-516,-6-8-129,3 2-258,-2-5 0,-4-6-516,6 2-645,-9-23-1935,0 20-1677,0-20 387,0 0-516,0 0 0</inkml:trace>
          <inkml:trace contextRef="#ctx0" brushRef="#br0" timeOffset="107874.1895">7514 3401 12771,'0'0'4773,"0"0"-387,0 0 258,4 10-2451,-4 6-903,5 22-258,-5-1-258,9 16 0,-7 3-644,5 9-130,-4 1 0,3 7 0,-3-7 0,3 2 0,-3-8 0,3-5 0,-1-3 0,2-6 0,0-5 0,0-5 0,0-6 0,-1-5 0,-1-4 0,-5-21 0,7 27 0,-7-27 0,0 0 0,0 0-1162,0 0-3611,0 0-129,0-15 0,-3-1-387</inkml:trace>
        </inkml:traceGroup>
        <inkml:traceGroup>
          <inkml:annotationXML>
            <emma:emma xmlns:emma="http://www.w3.org/2003/04/emma" version="1.0">
              <emma:interpretation id="{A29EA999-369A-4A05-90F0-7FC580F66E31}" emma:medium="tactile" emma:mode="ink">
                <msink:context xmlns:msink="http://schemas.microsoft.com/ink/2010/main" type="inkWord" rotatedBoundingBox="16512,11044 18033,11033 18044,12521 16523,12533"/>
              </emma:interpretation>
              <emma:one-of disjunction-type="recognition" id="oneOf12">
                <emma:interpretation id="interp60" emma:lang="en-US" emma:confidence="0">
                  <emma:literal>12,</emma:literal>
                </emma:interpretation>
                <emma:interpretation id="interp61" emma:lang="en-US" emma:confidence="0">
                  <emma:literal>14</emma:literal>
                </emma:interpretation>
                <emma:interpretation id="interp62" emma:lang="en-US" emma:confidence="0">
                  <emma:literal>1,</emma:literal>
                </emma:interpretation>
                <emma:interpretation id="interp63" emma:lang="en-US" emma:confidence="0">
                  <emma:literal>is</emma:literal>
                </emma:interpretation>
                <emma:interpretation id="interp64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104176.9825">13640 2702 14061,'0'-47'4773,"0"47"-258,9-26 0,7 26-2709,-16 0-774,16-6-129,-16 6-387,22 6-129,-22-6-128,21 35-259,-14-12 0,-2 4 0,-5 2 0,0 1 0,-1 0 0,-8-1 0,-4-3 0,3-1 0,-1-5 0,0-3 0,11-17 0,-12 24 0,12-24 0,0 0 0,0 0 0,0 0 0,23 8 0,-2-9 0,8-10 0,6-3 0,6 0 0,0-2 0,4 3 0,-17-6-1807,0 8-2708,-4 4-516,-24 7 258,17-2-774</inkml:trace>
          <inkml:trace contextRef="#ctx0" brushRef="#br0" timeOffset="102429.7799">13215 3130 11352,'0'0'4773,"0"0"-258,0 0 129,23 27-2580,-23-27-645,6 48-129,-6-21-387,5 15-129,-5-2-129,9 9-257,-6 3-388,5 5 0,-1-6 0,2 5 0,-1-5 0,3 1 0,0-6 0,-2-3 0,0-6 0,1-5 0,-3 0 0,0-2 0,-1-1 0,-3-2 0,-1-1 0,0-1 0,-2-2 0,0-1 0,0-1 0,0-5 0,0-16 0,0 23 0,0-23 0,0 0 0,0 0-388,0-9-2192,0 9-2322,-7-32 0,1 11-258,-2-2 0</inkml:trace>
          <inkml:trace contextRef="#ctx0" brushRef="#br0" timeOffset="100027.3757">14603 3184 5805,'0'-18'4902,"0"2"-645,0 16 129,0 0-1161,0-27-645,0 27-1032,0 0-258,0 0-258,0-16-258,0 16-258,0 0 0,0 0-129,3 16-129,2 0 0,-1 0 0,1 9 0,1-2-129,1 8 129,0 2-128,0 3-130,0 1 0,2 4 0,0 2 0,0 3 0,0 2 0,0 0 0,0-3 0,-2 3 0,0-4 0,0-1 0,-4-2 0,1-4 0,-2-1 0,-2-3 0,0-4 0,0-2 0,0-4 0,0-2 0,2-3 0,-2-18 0,0 25 0,0-25 0,1 18-259,-1-18-386,2 16-516,-2-16-2709,0 0-903,-12 12-129,12-12-129,0 0-258</inkml:trace>
        </inkml:traceGroup>
      </inkml:traceGroup>
    </inkml:traceGroup>
  </inkml:traceGroup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0:23.1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C685C73-6CA2-49CB-972E-0F49D33C5814}" emma:medium="tactile" emma:mode="ink">
          <msink:context xmlns:msink="http://schemas.microsoft.com/ink/2010/main" type="writingRegion" rotatedBoundingBox="10275,4847 16048,4598 16152,7028 10380,7277"/>
        </emma:interpretation>
      </emma:emma>
    </inkml:annotationXML>
    <inkml:traceGroup>
      <inkml:annotationXML>
        <emma:emma xmlns:emma="http://www.w3.org/2003/04/emma" version="1.0">
          <emma:interpretation id="{75AE2820-5770-4400-B76F-29A2BB8B3359}" emma:medium="tactile" emma:mode="ink">
            <msink:context xmlns:msink="http://schemas.microsoft.com/ink/2010/main" type="paragraph" rotatedBoundingBox="10308,4937 15897,4592 15945,5379 10357,57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6B4141-00BD-4893-8EC7-3F96F76259DF}" emma:medium="tactile" emma:mode="ink">
              <msink:context xmlns:msink="http://schemas.microsoft.com/ink/2010/main" type="line" rotatedBoundingBox="10308,4937 15897,4592 15945,5379 10357,5724"/>
            </emma:interpretation>
          </emma:emma>
        </inkml:annotationXML>
        <inkml:traceGroup>
          <inkml:annotationXML>
            <emma:emma xmlns:emma="http://www.w3.org/2003/04/emma" version="1.0">
              <emma:interpretation id="{11302502-4B5A-4286-AFDB-276AF144A42E}" emma:medium="tactile" emma:mode="ink">
                <msink:context xmlns:msink="http://schemas.microsoft.com/ink/2010/main" type="inkWord" rotatedBoundingBox="10309,4959 13349,4771 13397,5537 10357,5724"/>
              </emma:interpretation>
              <emma:one-of disjunction-type="recognition" id="oneOf0">
                <emma:interpretation id="interp0" emma:lang="en-US" emma:confidence="1">
                  <emma:literal>1011</emma:literal>
                </emma:interpretation>
                <emma:interpretation id="interp1" emma:lang="en-US" emma:confidence="0">
                  <emma:literal>101</emma:literal>
                </emma:interpretation>
                <emma:interpretation id="interp2" emma:lang="en-US" emma:confidence="0">
                  <emma:literal>101)</emma:literal>
                </emma:interpretation>
                <emma:interpretation id="interp3" emma:lang="en-US" emma:confidence="0">
                  <emma:literal>101,</emma:literal>
                </emma:interpretation>
                <emma:interpretation id="interp4" emma:lang="en-US" emma:confidence="0">
                  <emma:literal>101'</emma:literal>
                </emma:interpretation>
              </emma:one-of>
            </emma:emma>
          </inkml:annotationXML>
          <inkml:trace contextRef="#ctx0" brushRef="#br0">7939-3298 14706,'0'-31'4515,"0"31"-387,-18-1-258,10 18-2967,-10 7-387,7 11-258,-3 6-129,5 7-129,4 0 0,5 2 129,0-4-129,9-1 0,7-6 0,3-4 129,2-12 129,8 1 129,-4-14 0,7-3 0,-5-7 258,5-7 0,-6-14 0,4-2-515,-8-15-130,3-4 0,-9-19 0,-4-1 0,-8-11 0,-4 2 0,0-2 0,-14 5 0,-2 12 0,-11 4 0,7 32 0,-15 3-4387,10 17-644,0 0 0,5 21-387</inkml:trace>
          <inkml:trace contextRef="#ctx0" brushRef="#br0" timeOffset="436.8008">8921-3393 14835,'2'-21'4644,"-2"21"-129,0 0 0,20 5-2838,-20-5-645,5 38-129,-3-12-257,5 19-646,-2-1 0,4 10 0,-4-3 0,1 3 0,3-1 0,-6-10 0,6 5 0,-9-23-3097,0 1-1418,0-8-516,0-18 129,4 23-387</inkml:trace>
          <inkml:trace contextRef="#ctx0" brushRef="#br0" timeOffset="-468.0008">7014-3375 12255,'18'-21'4644,"-18"21"-258,18-18 129,-18 18-2322,0 0-774,12 9-258,-12-9-387,7 28-129,-3-3-129,5 13-257,-2 1-259,4 11 0,-4 1 0,2 4 0,-4 0 0,0 1 0,-1-5 0,-4-8 0,5 1 0,-5-13-388,13 10-1934,-10-18-2322,4-6-258,-7-17 0,18 24-258</inkml:trace>
          <inkml:trace contextRef="#ctx0" brushRef="#br0" timeOffset="780.0014">10020-3490 16512,'16'-18'4644,"-16"18"129,0 0-258,18-4-3096,-18 4-515,0 0-904,0 16 0,4 11 0,-2 1 0,1 13 0,-1 7 0,3 7 0,-1 4 0,-4-2 0,2 4 0,-2-10 0,0 10 0,-4-20-3613,-3-2-1289,-7-13-258,-1-1-129</inkml:trace>
        </inkml:traceGroup>
        <inkml:traceGroup>
          <inkml:annotationXML>
            <emma:emma xmlns:emma="http://www.w3.org/2003/04/emma" version="1.0">
              <emma:interpretation id="{6FB225A5-5D99-477F-85C2-502F95F04F29}" emma:medium="tactile" emma:mode="ink">
                <msink:context xmlns:msink="http://schemas.microsoft.com/ink/2010/main" type="inkWord" rotatedBoundingBox="14967,4650 15897,4592 15944,5352 15014,5409"/>
              </emma:interpretation>
              <emma:one-of disjunction-type="recognition" id="oneOf1">
                <emma:interpretation id="interp5" emma:lang="en-US" emma:confidence="0">
                  <emma:literal>Ai</emma:literal>
                </emma:interpretation>
                <emma:interpretation id="interp6" emma:lang="en-US" emma:confidence="0">
                  <emma:literal>Al'</emma:literal>
                </emma:interpretation>
                <emma:interpretation id="interp7" emma:lang="en-US" emma:confidence="0">
                  <emma:literal>A;</emma:literal>
                </emma:interpretation>
                <emma:interpretation id="interp8" emma:lang="en-US" emma:confidence="0">
                  <emma:literal>A,'</emma:literal>
                </emma:interpretation>
                <emma:interpretation id="interp9" emma:lang="en-US" emma:confidence="0">
                  <emma:literal>Al"</emma:literal>
                </emma:interpretation>
              </emma:one-of>
            </emma:emma>
          </inkml:annotationXML>
          <inkml:trace contextRef="#ctx0" brushRef="#br0" timeOffset="41137.2722">11721-3640 8772,'0'0'4128,"0"9"387,0-9-387,0 32-645,4 5-1935,-4-5-258,0 24-258,0-7-387,0 17-129,-4-5-258,2-1 0,-1-8-129,1-8 0,-2-8 0,3-15 0,1-21 129,0 0 0,0-34 258,12-5-129,-1-14-128,6-4-259,1-14 0,12-4 0,-3 0 0,3 10 0,-7 2 0,2 13 0,-5 4 0,0 16 0,-10 5 0,-10 25 0,9-18 0,-9 18 0,0 0 0,11 16 0,-6 6 0,4 8 0,2 5 0,3 12 0,0 6 0,2 11 0,-2 4 0,2 1 0,-1 2 0,-1-5 0,-2-5 0,-3-10 0,2-8 0,-6-17 0,8 3 0,-13-29-3484,0 0-1676,-11 0 0,11 0-258</inkml:trace>
          <inkml:trace contextRef="#ctx0" brushRef="#br0" timeOffset="41293.2725">11901-3320 9417,'85'0'1806,"-33"2"-1677,1 0-258,13 9-2580,-24-20-774</inkml:trace>
          <inkml:trace contextRef="#ctx0" brushRef="#br0" timeOffset="41449.2728">12395-3357 9159,'25'-4'4515,"0"-4"129,-25 8-387,0 0-645,23 23-1290,-23-23-774,9 41-387,-7-20-516,8 15 0,-2-3-386,0 5-259,3 4-775,-11-13-3740,11-4-258,-1-8 0,-10-17-258</inkml:trace>
          <inkml:trace contextRef="#ctx0" brushRef="#br0" timeOffset="41620.8731">12607-3649 16125,'-13'-64'4644,"8"48"0,5 16-645,0 0-6192,-14 18-1806,8 9-387,-1 8-645,0 12 0</inkml:trace>
        </inkml:traceGroup>
      </inkml:traceGroup>
    </inkml:traceGroup>
    <inkml:traceGroup>
      <inkml:annotationXML>
        <emma:emma xmlns:emma="http://www.w3.org/2003/04/emma" version="1.0">
          <emma:interpretation id="{AAF21F99-6CE2-4559-8450-53B6E114DC7C}" emma:medium="tactile" emma:mode="ink">
            <msink:context xmlns:msink="http://schemas.microsoft.com/ink/2010/main" type="paragraph" rotatedBoundingBox="10349,6566 16122,6317 16152,7028 10380,72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14FCDB-274A-4863-A83F-D009F3794120}" emma:medium="tactile" emma:mode="ink">
              <msink:context xmlns:msink="http://schemas.microsoft.com/ink/2010/main" type="line" rotatedBoundingBox="10349,6566 16122,6317 16152,7028 10380,7277"/>
            </emma:interpretation>
          </emma:emma>
        </inkml:annotationXML>
        <inkml:traceGroup>
          <inkml:annotationXML>
            <emma:emma xmlns:emma="http://www.w3.org/2003/04/emma" version="1.0">
              <emma:interpretation id="{3B450F77-073B-4541-ACEF-AA6D3FA9EE59}" emma:medium="tactile" emma:mode="ink">
                <msink:context xmlns:msink="http://schemas.microsoft.com/ink/2010/main" type="inkWord" rotatedBoundingBox="10351,6613 12368,6526 12396,7173 10379,7260"/>
              </emma:interpretation>
              <emma:one-of disjunction-type="recognition" id="oneOf2">
                <emma:interpretation id="interp10" emma:lang="en-US" emma:confidence="0.5">
                  <emma:literal>001</emma:literal>
                </emma:interpretation>
                <emma:interpretation id="interp11" emma:lang="en-US" emma:confidence="0">
                  <emma:literal>01</emma:literal>
                </emma:interpretation>
                <emma:interpretation id="interp12" emma:lang="en-US" emma:confidence="0">
                  <emma:literal>00 1</emma:literal>
                </emma:interpretation>
                <emma:interpretation id="interp13" emma:lang="en-US" emma:confidence="0">
                  <emma:literal>0001</emma:literal>
                </emma:interpretation>
                <emma:interpretation id="interp14" emma:lang="en-US" emma:confidence="0">
                  <emma:literal>00</emma:literal>
                </emma:interpretation>
              </emma:one-of>
            </emma:emma>
          </inkml:annotationXML>
          <inkml:trace contextRef="#ctx0" brushRef="#br0" timeOffset="9672.017">7228-1669 7998,'-41'0'3999,"2"18"129,23 1-258,-6 6-1677,-1-3-645,18 11-516,-8 0-258,13 6-516,-1-2 129,1 4-387,14-2 129,4 0-129,5-1 129,5-5 129,1-6 0,5 0 129,-4-13 129,7 2 129,-10-16 0,8 0 129,-11-13-129,8-4 0,-13-15 129,6-2-258,-9-12-257,-2 1-259,-8-8 0,-5 1 0,-1-1 0,-12 3 0,-9 4 0,-6 7 0,-9 8 0,-3 5 0,0 13 0,-4 3 0,13 11-1420,-16 5-3353,21 6-129,4 4 0,12 2-258</inkml:trace>
          <inkml:trace contextRef="#ctx0" brushRef="#br0" timeOffset="10124.4178">8009-1665 12771,'1'-22'4644,"-1"-6"-258,0 28 0,0 0-2709,-16-7-774,16 7-129,-21 21-387,12 2-129,-1 6-258,2 3 0,5 3 129,3 3-258,0-1 129,7-3-129,7-2 129,8-4-129,1-5 387,5-5-129,-1-7 129,5-6 258,-7-5 0,5-7 0,-7-13 0,0-1-386,-12-9-130,0-2 0,-11-9 0,0 0 0,-11-3 0,-9-4 0,-6 1 0,-5 5 0,3 4 0,-4 4 0,11 17 0,-13-6-2710,16 19-1934,0 4-516,9 18-129,4 5-129</inkml:trace>
          <inkml:trace contextRef="#ctx0" brushRef="#br0" timeOffset="10545.6185">9055-1760 14577,'-8'-23'4515,"8"23"0,-5-16-129,5 16-2838,0 0-645,0 14-258,0-14-258,0 27 129,0-11-258,2 11 129,-2 0-257,2 5-130,-1 1 0,3 5 0,-2-1 0,3 2 0,0 2 0,-1-7 0,5 3-775,-9-17-1289,12 1-2580,-12-5-129,0-16-129,4 20-258</inkml:trace>
        </inkml:traceGroup>
        <inkml:traceGroup>
          <inkml:annotationXML>
            <emma:emma xmlns:emma="http://www.w3.org/2003/04/emma" version="1.0">
              <emma:interpretation id="{3AE72D8B-5AB1-4496-89E8-F14C3A1FC066}" emma:medium="tactile" emma:mode="ink">
                <msink:context xmlns:msink="http://schemas.microsoft.com/ink/2010/main" type="inkWord" rotatedBoundingBox="13297,6511 13369,6508 13396,7147 13325,7150"/>
              </emma:interpretation>
              <emma:one-of disjunction-type="recognition" id="oneOf3">
                <emma:interpretation id="interp15" emma:lang="en-US" emma:confidence="1">
                  <emma:literal>|</emma:literal>
                </emma:interpretation>
                <emma:interpretation id="interp16" emma:lang="en-US" emma:confidence="0">
                  <emma:literal>l</emma:literal>
                </emma:interpretation>
                <emma:interpretation id="interp17" emma:lang="en-US" emma:confidence="0">
                  <emma:literal>1</emma:literal>
                </emma:interpretation>
                <emma:interpretation id="interp18" emma:lang="en-US" emma:confidence="0">
                  <emma:literal>I</emma:literal>
                </emma:interpretation>
                <emma:interpretation id="interp1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1076.0195">9999-1857 11352,'18'-24'4644,"-2"1"-129,-16 23 129,18-5-2193,-18 5-774,0 0-645,0 0-129,0 0-129,0 0-258,0 0-257,10 20-259,-6 6 0,-2 6 0,3 11 0,-3 3 0,1 9 0,-1 0 0,2 6 0,-4-6 0,0-3 0,0-3 0,0-13 0,7 3-4129,-7-12-773,0-2-129,-9-7-387</inkml:trace>
        </inkml:traceGroup>
        <inkml:traceGroup>
          <inkml:annotationXML>
            <emma:emma xmlns:emma="http://www.w3.org/2003/04/emma" version="1.0">
              <emma:interpretation id="{00ABC37D-E138-477F-AED1-8880DE3DF1B6}" emma:medium="tactile" emma:mode="ink">
                <msink:context xmlns:msink="http://schemas.microsoft.com/ink/2010/main" type="inkWord" rotatedBoundingBox="14992,6366 16122,6317 16148,6922 15018,6971"/>
              </emma:interpretation>
              <emma:one-of disjunction-type="recognition" id="oneOf4">
                <emma:interpretation id="interp20" emma:lang="en-US" emma:confidence="0">
                  <emma:literal>B.</emma:literal>
                </emma:interpretation>
                <emma:interpretation id="interp21" emma:lang="en-US" emma:confidence="0">
                  <emma:literal>B,</emma:literal>
                </emma:interpretation>
                <emma:interpretation id="interp22" emma:lang="en-US" emma:confidence="0">
                  <emma:literal>Bar</emma:literal>
                </emma:interpretation>
                <emma:interpretation id="interp23" emma:lang="en-US" emma:confidence="0">
                  <emma:literal>Bin</emma:literal>
                </emma:interpretation>
                <emma:interpretation id="interp24" emma:lang="en-US" emma:confidence="0">
                  <emma:literal>Bro</emma:literal>
                </emma:interpretation>
              </emma:one-of>
            </emma:emma>
          </inkml:annotationXML>
          <inkml:trace contextRef="#ctx0" brushRef="#br0" timeOffset="42853.2748">12776-1849 13029,'26'-92'5160,"-17"60"-258,-3 9-129,-6 23-774,0 0-3483,7-16-1935,-7 16-2967,2 21-516,-2 2 129,0 9-516</inkml:trace>
          <inkml:trace contextRef="#ctx0" brushRef="#br0" timeOffset="42494.4747">11741-1872 17286,'7'-16'4644,"-7"16"258,0 0-387,0 0-3483,1 22-644,1 6-388,2 9 0,-1 3 0,4 6 0,-1 2 0,-4-7 0,5-2 0,-7-12 0,1-2-388,-1-25-128,0 0 0,-10 0 0,8-20 387,0-14 129,2-7 258,0-5 0,6-13 387,15 4-129,-5-7-128,12 9-388,-3 3 0,7 9 0,-3 5 0,1 15 0,0 10 0,-1 11 0,-6 14 0,-7 13 0,-2 7 0,-14 5 0,0 9 0,-14-5 0,1 12-259,-26-21-1676,23 10-129,-23-22 0,27 10 0,-17-22 387,29-10 774,-9 16 645,9-16 774,16 0 774,-16 0 387,43 0 0,-43 0-129,52 0-258,-33 2-258,13 12-258,-12-1-258,3 4 0,-7-1-258,-2 6-128,-7-4-130,-1 1 0,-6-3 0,-4 0 0,-12-3 0,-5-3 0,-10-4 0,-2-3 0,-8-1 0,-7-2 0,3 0 0,-10-2-904,21-5-3740,-7 2-387,9 3 258,6-3-387</inkml:trace>
          <inkml:trace contextRef="#ctx0" brushRef="#br0" timeOffset="42712.875">12358-1694 15996,'99'-2'4773,"-59"6"-129,-8 8-129,-16-1-3225,8 12-516,-8-5-387,-1 3-387,-3 8-903,-5-8-3612,-1-3-258,-3-2 0,-3-16-258</inkml:trace>
        </inkml:traceGroup>
      </inkml:traceGroup>
    </inkml:traceGroup>
  </inkml:traceGroup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1:03.56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43 14964,'-3'-25'4515,"1"-3"-645,2 28-3741,0 0-3870,0 12-645,0 10-258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17.34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53E7C60-8DCC-4F41-9E9C-2B3F9B66C4A6}" emma:medium="tactile" emma:mode="ink">
          <msink:context xmlns:msink="http://schemas.microsoft.com/ink/2010/main" type="inkDrawing" rotatedBoundingBox="13436,5169 21700,4853 21703,4928 13439,5244" semanticType="underline" shapeName="Other">
            <msink:sourceLink direction="with" ref="{DEB5B63C-209E-48A2-A6A1-B9BB4E94AB0F}"/>
            <msink:sourceLink direction="with" ref="{889CEB90-7873-4E15-A0C5-9B7F16BD7C22}"/>
            <msink:sourceLink direction="with" ref="{DDE05D11-0630-4A12-AF97-D6864A04052B}"/>
            <msink:sourceLink direction="with" ref="{CD7D8346-7ED4-4960-9351-890377AEE3E2}"/>
          </msink:context>
        </emma:interpretation>
      </emma:emma>
    </inkml:annotationXML>
    <inkml:trace contextRef="#ctx0" brushRef="#br0">-27 271 3870,'0'0'3612,"-17"-20"-129,17 20 129,0 0-1290,0 0-516,0 0-129,0 0-258,0 0-129,0 0-258,0 0 0,0 0-258,0 0-129,0 0 129,26 5-258,-3-5 0,15 9 0,6-7-129,19 7 0,15-5-129,18-1 0,16-1-129,20-2 0,15 0 0,22 0-129,22-5 0,15-4 0,11-2 129,14-1-129,20-5 129,12 3-129,9-2 0,9-2 0,4 1 129,5-3-129,0 2 0,2 2 0,-6 0 0,-7 0 0,-5 2 0,-11 2 0,-10 1 0,-6 2 0,-5 0 0,-14 4-129,-15-1 129,-5 3-129,-7 1 129,-5 0 0,-13 1 0,-15 1 0,-12 0-129,-10-2 258,-11 2-258,-12 0 129,-15 0 0,-13 0-129,-14 0-258,-18-2-258,-5 2-387,-29-2-645,5 4-903,-34-2-1935,0 0-387,0 0-129,0 0 0</inkml:trace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1:59.0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1DE77C8-0FA5-4919-B613-64E17E5B8DB7}" emma:medium="tactile" emma:mode="ink">
          <msink:context xmlns:msink="http://schemas.microsoft.com/ink/2010/main" type="inkDrawing" rotatedBoundingBox="3893,12040 8789,13232 7890,16924 2995,15732" hotPoints="7254,12769 7417,16085 4101,16248 3938,12932" semanticType="enclosure" shapeName="Square">
            <msink:destinationLink direction="with" ref="{D583F82A-B582-4A99-9194-4F2BC0007D07}"/>
            <msink:destinationLink direction="with" ref="{EDE8C2C0-FA0E-4B58-9C3E-CD43C8F15F05}"/>
          </msink:context>
        </emma:interpretation>
      </emma:emma>
    </inkml:annotationXML>
    <inkml:trace contextRef="#ctx0" brushRef="#br0">6 87 7998,'0'-27'4515,"0"27"0,0-26-387,-7 6-1419,7 20-774,0-16-387,0 16-516,0 0-129,0 0-258,0 0-129,0 0-129,0 0 0,0 0-129,4 21-129,-2 8 0,-2 3 0,0 11 0,1 6 0,-1 7 0,2 2-129,-2 3 129,0 1-129,4 6 0,-1-1 129,1 3-129,-1 1 129,4 5-258,-3 10 258,1 4-129,-1 6 0,1 2 130,1 0-130,1 0 0,3-2 0,1 0 0,3-11 0,4-3 0,2-7 0,1-2 0,0-4 0,2 1 0,-1-5 0,-1 5 0,-3-1 0,-2 1 0,-2-1 0,-3 0 0,-4-1 0,-2-4 0,1-2 0,-5-10 0,1-4 0,0-14 0,0-2 0,-2-11-130,5-1-644,-5-20-774,0 0-3225,0 0-387,0 0 129,0-13-516</inkml:trace>
    <inkml:trace contextRef="#ctx0" brushRef="#br0" timeOffset="1310.4023">133-189 10320,'-75'-3'3999,"34"-3"-129,18 6-258,-4 0-2838,27 0-516,-18 0 0,18 0 0,0 0 129,0 0 129,15 0 129,2 0 0,15 4-129,0-4 0,22 7 129,-1-7-129,18 4-129,4-4-129,10 0 0,3-4 0,9-1 0,7-2 0,8 0 0,3-1 0,4 5-129,1-1 0,-3 3 0,0 1 0,-5 0-129,-8 0 0,-7 0 129,-6 3-129,-2 2 129,-4-3-129,4 4 129,-1-6-129,1 0 0,-2 0 129,2 0-129,0-2 129,-2-4-129,-4 1 0,-3-2 0,-3 3 0,-1 1 129,-3-1-129,-3 1 0,-3-1 0,-6 4 0,-4-2 129,-8 1-129,-8-1 129,-9 2 0,-7-2-129,-7 2 129,-18 0-129,16 0 129,-16 0-129,0 0 0,0 0 0,0 0 129,0 18-129,0-18 129,0 25-129,0-6 0,0 4 0,0 6 129,0 3 0,5 7-129,4 6 129,2 6-129,1 6 129,3 5 1,1 2-130,3 9 0,-1 2 0,3 3 0,-1 6 0,1 5 0,-5 7 0,0 16 0,-5 7 0,1 7 0,-6 8 0,1 1 0,-5 0 0,-2 4 0,0-9 0,1 0 0,-1-6 0,0 1 0,0-10 0,0 1 0,0-2 0,0-11 0,0-3 0,0-13 0,0-11 0,0-15 0,0-1 0,-3-22-4903,-2-10-386,-8-10 129,13-18-516</inkml:trace>
    <inkml:trace contextRef="#ctx0" brushRef="#br0" timeOffset="2012.4036">95 2857 2838,'-16'-13'4128,"16"13"129,0 0-258,0 0-1419,11-16-516,8 16-516,-19 0-129,43 0-387,-16 0 0,21 7-516,3-5 129,22 5-129,9-5 0,25 7-129,14-6 129,27 5 129,4-3-129,19 4 0,4-2 129,20 5 0,8-4 0,10 4 0,-3-7-258,7 4-257,0-7-130,9 0 0,-2-2 0,-14 0 0,-18 0 0,-15-2 0,-17 0 0,-20-1 0,-19 3 0,-28-9-388,-8 11-1676,-25-2-2580,-8 0-516,-11-2-129,-7-4-129</inkml:trace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02.3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3197EF4-D4CB-451D-BCF4-462F3F543216}" emma:medium="tactile" emma:mode="ink">
          <msink:context xmlns:msink="http://schemas.microsoft.com/ink/2010/main" type="inkDrawing" rotatedBoundingBox="9599,12635 15058,12689 15021,16407 9562,16354" hotPoints="14124,12578 14413,16532 10459,16822 10169,12868" semanticType="enclosure" shapeName="Square">
            <msink:destinationLink direction="with" ref="{D583F82A-B582-4A99-9194-4F2BC0007D07}"/>
          </msink:context>
        </emma:interpretation>
      </emma:emma>
    </inkml:annotationXML>
    <inkml:trace contextRef="#ctx0" brushRef="#br0">116 88 7869,'0'-30'3999,"0"30"258,-2-25-129,-7 9-1290,9 16-903,0 0-516,0 0-387,-11-17-258,11 17-129,-9 10-129,8 12-129,-7 2 0,5 19-129,-6 9 0,4 17 0,-4 6 0,3 12 129,-4 7 129,6 9-129,-3 4-128,4 11-259,1 1 0,2 16 0,0 7 0,5 13 0,-1 3 0,3 10 0,-5 2 0,-2 17 0,0 2 0,-9-8 0,-2-7 0,4-5 0,2-10 0,5-12 0,0-15 0,8-31 0,8-19 0,0-21 0,2-15 0,-2-16 0,-5-10 0,-11-20 0,0 0 0,0 0 0,7-13 0,-7-10 0,0 0 0,-7-21 0,11 1-4645,-4-9-386,5 1-129,-2-12-258</inkml:trace>
    <inkml:trace contextRef="#ctx0" brushRef="#br0" timeOffset="1138.802">249-34 5547,'46'-6'4257,"-15"1"-258,18 5-129,6 0-1290,10 0-516,20 4-516,6-4-516,17 0-258,2 0-258,10 1-129,-3-1 0,6 0 129,-6-3-129,6 1 0,-8-5 0,8 3 0,-2-3-129,7 2 0,-1 0-129,2 1 0,1-1 0,4 1 0,-3-1-129,4 1 129,1 1-129,2-1 0,1-1 129,-2-1-129,-5 1 129,-2 2 0,-11-3 0,-7 4 0,-14-3 0,-8 3 0,-10-1 0,-10 1-129,-12-2 129,-9 3 0,-10 1-129,-11-2 129,-8 2-129,-20 0 0,0 0 0,16 0 0,-16 0 0,0 0 0,0 0 129,0 12-129,0-12 0,0 29 0,1-8 0,5 8 129,1 6-129,4 13 129,-1 11-129,6 12 258,0 11-129,7 14 259,-1 7-388,4 15 0,-1 4 0,2 15 0,1 6 0,3 13 0,-3-1 0,1 0 0,3-2 0,0-4 0,0-8 0,-2-10 0,0-13 0,-1-12 0,-4-11 0,-2-5 0,-4-8 0,-5-5 0,-1-6 0,-8-11 0,4 2 0,-14-29-1936,1 7-2837,-10-13-516,-4-2 129,-7-7-516</inkml:trace>
    <inkml:trace contextRef="#ctx0" brushRef="#br0" timeOffset="1918.8032">283 3161 6837,'-30'0'3870,"30"0"-258,0 0-129,0 0-1548,0 0-516,10 16-129,6-16 0,18 10 0,2-8-258,21 9-129,3-11 0,24 9-129,10-9 0,22 8-129,5-8 129,17 8-258,8-8-129,18 3-129,12-3 129,20 0-129,3-3-128,7-3-130,13-3 0,14-1 0,11-5 0,3 1 0,-5-2-130,1 4 130,1-1-258,-4-1 258,-8 3-258,-23-1 258,-16 3-129,-17 2 129,-20 0-129,-22 0 129,-29 1-129,-24-1 129,-18 4-129,-19-1 0,-14 2 0,-30 2-258,16-1-258,-16 1-516,-9-8-2580,-8 5-1032,-7-1 129,-2 1-387,-4-6-258</inkml:trace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06.68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ED52E4-FB7F-42BF-A9A4-242C57AC932E}" emma:medium="tactile" emma:mode="ink">
          <msink:context xmlns:msink="http://schemas.microsoft.com/ink/2010/main" type="inkDrawing" rotatedBoundingBox="14060,12743 18840,12126 19347,16058 14567,16674" hotPoints="13999,14046 18769,12020 19340,16092 16171,15888" semanticType="enclosure" shapeName="Quadrilateral">
            <msink:destinationLink direction="with" ref="{2D96BD6E-39E6-4AC9-82FC-E518A0DF39C4}"/>
            <msink:destinationLink direction="with" ref="{C52EBE8C-79B8-4C48-9ED9-FDF6CF4A18A1}"/>
          </msink:context>
        </emma:interpretation>
      </emma:emma>
    </inkml:annotationXML>
    <inkml:trace contextRef="#ctx0" brushRef="#br0">0 272 5418,'37'-12'3870,"-19"1"-258,25 11-129,1-4-1419,8-4-129,17 6-258,0-11-387,22 10-258,-6-11-129,20 6-258,-7-8-129,14 4-129,-3-4-258,8 2 129,-1 1 0,1 1-258,-1 1 129,-6 2-129,-7 2 129,-5 5 0,-12 1 0,-8 1 129,-11-2-129,-4 2 0,-6 0 0,-1 0 129,-2 0-129,3 0 0,-2-2 0,2-1-129,-2-3 129,0 1 0,-3-4 0,-4 4-129,-7-3 258,-2 3-129,-9-2 0,-2 2 129,-6-2-129,-1 1 0,-5 3 0,-16 3-129,29-6 129,-29 6-129,21-5 0,-21 5 0,20 0 0,-20 0 0,0 0 129,17 0-129,-17 0 0,0 0 0,9 12 0,-9-12 129,6 24-129,-3-8 0,-1 3 0,0 6 129,1 7 129,-1 5-387,2 8 258,1 10-129,0 6 258,6 11-258,0 12 258,3 14-258,0 7 129,4 10 129,1 5-129,3 6 1,-1 4-130,0 9 0,-1 3 0,3 7 0,-2-1 0,3 0 0,-1-3 0,0 1 0,-2-5 0,2-6 0,-3-10 0,-1-3 0,-1-8 0,0 2 0,-6-8 0,-1-3 0,-4-5 0,-1-9 0,-6-8 0,0-13 0,0-10 0,-9-10 0,0-6 0,-2-8 0,-1-6 0,-3-5 0,-4-9 0,-6-4 0,-5-3 0,-13-5 0,-12-4 0,-16 0 0,-20-5 0,-19-6 0,-18-2 0,-16-1 0,-15-2 0,-15-2 0,-16 4 0,-13 0 0,2 1 0,3 3 0,5 1 0,2 0 0,13 2 0,11-4 0,30 4 0,16-7-904,38 12-902,1-19-1290,34 10-2064,23-1 258,25 12-129,12-29-516</inkml:trace>
    <inkml:trace contextRef="#ctx0" brushRef="#br0" timeOffset="-1357.2023">-77 256 11094,'4'-30'4257,"-4"12"129,0 18-129,0 0-2193,0 0-774,23 27-516,-16-4-258,9 14 0,-4 2-129,12 17 0,-7 2 0,8 19 0,-3 3-129,4 14 258,-6 6-258,5 10 129,-7 6 259,5 10-646,-9 6 0,4 12 0,-8 5 0,3 9 0,-4 2 0,0 2 0,1 0 0,-1 4 0,-2-1 0,2-5 0,0-5 0,0-9 0,0-7 0,0-11 0,-2-9 0,2-20 0,-2-15 0,2-24 0,-2-13 0,-2-17 0,1-10 0,-6-20 0,0 0 0,-11-13-2065,4-5-2966,-15-10-258,3-8 0,-6-8-258</inkml:trace>
    <inkml:trace contextRef="#ctx0" brushRef="#br0" timeOffset="33805.2593">-1708 1966 4644,'23'0'4128,"15"0"-129,-17-2 258,14 2-903,12 3-1032,-3-3-387,24 0-774,-4 0-387,16 0-129,2-3-258,10 1-129,1-5 0,-1 3-129,-1-5 129,0 4 0,-6-6-129,2 6 129,-9 2 0,-1 3-129,-6-6 0,-2 4 129,-3-1-258,-2 1 129,-7 0-129,-5 2 129,-6-7-129,-9 2 0,-3 1 129,-9 3-129,-7 1 129,-18 0-129,21 0 0,-21 0 0,0 0 0,0 0 0,16 0 0,-16 0 0,0 0-129,0 0 0,0 0 129,0 0-258,22 3 0,-22-3 0,0 0-129,21 0-129,-3 4-387,-18-4-1935,0 0-1677,21-4 129,-21 4-258,0 0-387</inkml:trace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39.3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96BD6E-39E6-4AC9-82FC-E518A0DF39C4}" emma:medium="tactile" emma:mode="ink">
          <msink:context xmlns:msink="http://schemas.microsoft.com/ink/2010/main" type="inkDrawing" rotatedBoundingBox="18886,14020 20877,13898 20878,13929 18888,14050" rotationAngle="1811557152" semanticType="underline">
            <msink:sourceLink direction="with" ref="{93ED52E4-FB7F-42BF-A9A4-242C57AC932E}"/>
            <msink:sourceLink direction="with" ref="{0CEA3837-D509-4189-AB33-E0086A544936}"/>
          </msink:context>
        </emma:interpretation>
      </emma:emma>
    </inkml:annotationXML>
    <inkml:trace contextRef="#ctx0" brushRef="#br0">-1475 2062 3483,'0'0'3741,"-20"0"-516,20 0 516,0 0-1419,9 7-774,-9-7 0,23 0-129,0 5-129,-3-5 0,16 0 0,-4-7-258,17 5-129,-4-9-258,15 6 0,1-6-258,10 6 0,2-6-258,7 4 129,-2 4 0,4-1-129,-2-1 0,-3 1 0,-5 1 0,-2-1 0,-10 1 0,-3 3 0,-7-4-129,-4 4 0,-7-3 129,-3 1-129,-4 0 0,-4 2 0,-3-2 0,-1 0 129,0 1-129,1-1 0,2 0 0,3 2-129,0 0 258,2 0-129,1-2 0,-1 2 0,-2 0 0,-4-1 0,-2 1 0,-7-2 129,-1 0-129,0 0 0,-16 2 0,25-2 0,-25 2 0,32-3 0,-12-1 0,1 4 0,1-1 0,-1-1 0,-3 2 0,-2-2 0,-16 2-129,16-2-129,-16 2-129,0 0-258,0 0-129,0 0-258,0 0-258,0 0-903,0 0-2193,0 0-258,0 0 0,0 0-258</inkml:trace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16.0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826449-8170-47A8-A2F5-208FBFE848CB}" emma:medium="tactile" emma:mode="ink">
          <msink:context xmlns:msink="http://schemas.microsoft.com/ink/2010/main" type="writingRegion" rotatedBoundingBox="23603,9615 25159,13450 23874,13971 22318,10136">
            <msink:destinationLink direction="with" ref="{0CEA3837-D509-4189-AB33-E0086A544936}"/>
          </msink:context>
        </emma:interpretation>
      </emma:emma>
    </inkml:annotationXML>
    <inkml:traceGroup>
      <inkml:annotationXML>
        <emma:emma xmlns:emma="http://www.w3.org/2003/04/emma" version="1.0">
          <emma:interpretation id="{D3EE58FA-B555-4E8D-A77A-67D8A5FA53F5}" emma:medium="tactile" emma:mode="ink">
            <msink:context xmlns:msink="http://schemas.microsoft.com/ink/2010/main" type="paragraph" rotatedBoundingBox="23603,9615 25159,13450 23874,13971 22318,10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4B670D-7F65-4182-B539-FBB39404EB44}" emma:medium="tactile" emma:mode="ink">
              <msink:context xmlns:msink="http://schemas.microsoft.com/ink/2010/main" type="line" rotatedBoundingBox="23603,9615 25159,13450 23874,13971 22318,10136"/>
            </emma:interpretation>
          </emma:emma>
        </inkml:annotationXML>
        <inkml:traceGroup>
          <inkml:annotationXML>
            <emma:emma xmlns:emma="http://www.w3.org/2003/04/emma" version="1.0">
              <emma:interpretation id="{EF1769CE-2B64-4FA9-AD75-17CA2BCDB4B3}" emma:medium="tactile" emma:mode="ink">
                <msink:context xmlns:msink="http://schemas.microsoft.com/ink/2010/main" type="inkWord" rotatedBoundingBox="23603,9615 25159,13450 23874,13971 22318,10136"/>
              </emma:interpretation>
              <emma:one-of disjunction-type="recognition" id="oneOf0">
                <emma:interpretation id="interp0" emma:lang="en-US" emma:confidence="0">
                  <emma:literal>in:</emma:literal>
                </emma:interpretation>
                <emma:interpretation id="interp1" emma:lang="en-US" emma:confidence="0">
                  <emma:literal>it</emma:literal>
                </emma:interpretation>
                <emma:interpretation id="interp2" emma:lang="en-US" emma:confidence="0">
                  <emma:literal>"I</emma:literal>
                </emma:interpretation>
                <emma:interpretation id="interp3" emma:lang="en-US" emma:confidence="0">
                  <emma:literal>it:</emma:literal>
                </emma:interpretation>
                <emma:interpretation id="interp4" emma:lang="en-US" emma:confidence="0">
                  <emma:literal>'I</emma:literal>
                </emma:interpretation>
              </emma:one-of>
            </emma:emma>
          </inkml:annotationXML>
          <inkml:trace contextRef="#ctx0" brushRef="#br0">0 0 8385,'0'0'4386,"0"0"258,16 10-516,-8 10-1677,-8-20-387,3 37-774,-3-17-129,4 8-516,-4 1-387,0-3-903,3 5-3354,-3 2-387,0-4-129,-3-1-258</inkml:trace>
          <inkml:trace contextRef="#ctx0" brushRef="#br0" timeOffset="-546.001">-396-234 8772,'26'-19'3870,"-26"19"258,0 0-387,27-9-2193,-27 9-258,0 0-387,0 0-129,0 16 0,0-16-129,-2 37-129,-7-12 0,4 13-129,-7-5 0,1 12-129,-5-4-129,2 2 129,-2-3 129,0-2-258,2-6 129,-1-6-129,5-4 129,1-4-258,9-18 258,-15 21-129,15-21-129,0 0 0,-17 2 0,17-2 129,0 0 0,-16-20-129,12 4-129,4-3 129,0-3-129,0-4 0,2-5 0,7-2 129,0-1-129,0-4 129,1-1 258,1 4-258,-4-3 258,2 6-129,-2 0 0,4 6 129,-6-1 0,4 9-129,-4 0 0,-5 18 129,11-23-129,-11 23 0,0 0 0,0 0 0,0 0 0,0 0 0,0 0-129,21 0 130,-21 0-130,18 27 0,-7-9 0,3 7 0,-2 1 0,4 3 0,-3 1 0,3 0 0,-2 2 0,4 0 0,-4 0 0,-1-1 0,1-5 0,-2 1 0,1-2 0,-4-2 0,0-4 0,-6 1 0,2-4 0,-5-16 0,8 27 0,-8-27 0,0 21 0,0-21-1291,0 16-1934,0-16-1548,0 0-258,-24 0 129,24 0-258</inkml:trace>
          <inkml:trace contextRef="#ctx0" brushRef="#br0" timeOffset="-234.0004">-642 74 8256,'41'-10'3870,"-25"6"0,16 4-258,0 0-1935,-3 0-903,6 0-645,3 0-903,-5 0-1161,-2-2-1677,11 2-258,-13-5-129,12 5-387</inkml:trace>
          <inkml:trace contextRef="#ctx0" brushRef="#br0" timeOffset="-1716.003">-537 786 6837,'7'-34'4386,"-7"34"129,6-27-258,-6 9-1032,0 18-774,0 0-645,0 0-516,0-19-258,0 19-258,0 0-129,0 23-129,0-3-129,3 13 0,1 5-128,1 10-259,-1 3 0,-3 10 0,-1-1 0,0 4 0,0-1 0,0 1 0,0-6 0,0 3 0,0-4 0,2 0 0,4-6 0,-3-1 0,-1-5 0,-2-1 0,2-5 0,-2-3 0,1-6 0,-1-9 0,4 4 0,-4-25-259,4 32-1805,-4-32-2709,0 0-258,-15 0 0,15 0-258</inkml:trace>
          <inkml:trace contextRef="#ctx0" brushRef="#br0" timeOffset="22027.2387">787 3402 6837,'-4'-16'4386,"4"16"-258,0 0 129,-5-21-1806,5 21-387,0 0-645,0 0-387,0 0-387,0 0 0,0 0-129,0 0-129,0 0-129,0 0 0,0 0-129,0 0 129,0 0-258,0 0 129,0 0 0,0 0-129,0 0 0,0 0 129,9-5 0,-9 5 0,23 0 0,-2 1 0,4-1 0,11 0 0,5 0 0,10 0 0,6-3 0,12-2-129,4 1 129,4-1 0,-2 1-129,-6 1 0,-5 1-129,-12-5-387,-4 7-516,-27 0-2967,0-2-645,-21 2-129,0 0-387,0 0-387</inkml:trace>
        </inkml:traceGroup>
      </inkml:traceGroup>
    </inkml:traceGroup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0:26.0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846720-8DA7-4311-9D6D-0A52237F22A2}" emma:medium="tactile" emma:mode="ink">
          <msink:context xmlns:msink="http://schemas.microsoft.com/ink/2010/main" type="writingRegion" rotatedBoundingBox="3000,6531 6740,6757 6685,7661 2946,7435"/>
        </emma:interpretation>
      </emma:emma>
    </inkml:annotationXML>
    <inkml:traceGroup>
      <inkml:annotationXML>
        <emma:emma xmlns:emma="http://www.w3.org/2003/04/emma" version="1.0">
          <emma:interpretation id="{F0E441B1-2870-46AD-B121-613CA332E97B}" emma:medium="tactile" emma:mode="ink">
            <msink:context xmlns:msink="http://schemas.microsoft.com/ink/2010/main" type="paragraph" rotatedBoundingBox="3000,6531 6740,6757 6685,7661 2946,7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3D4624-4889-4C11-BD0C-298068E2AF5F}" emma:medium="tactile" emma:mode="ink">
              <msink:context xmlns:msink="http://schemas.microsoft.com/ink/2010/main" type="line" rotatedBoundingBox="3000,6531 6740,6757 6685,7661 2946,7435"/>
            </emma:interpretation>
          </emma:emma>
        </inkml:annotationXML>
        <inkml:traceGroup>
          <inkml:annotationXML>
            <emma:emma xmlns:emma="http://www.w3.org/2003/04/emma" version="1.0">
              <emma:interpretation id="{60C62A30-DFF8-4C89-8335-4D9B61EE8506}" emma:medium="tactile" emma:mode="ink">
                <msink:context xmlns:msink="http://schemas.microsoft.com/ink/2010/main" type="inkWord" rotatedBoundingBox="3000,6531 6740,6757 6685,7661 2946,7435"/>
              </emma:interpretation>
              <emma:one-of disjunction-type="recognition" id="oneOf0">
                <emma:interpretation id="interp0" emma:lang="en-US" emma:confidence="1">
                  <emma:literal>Addend</emma:literal>
                </emma:interpretation>
                <emma:interpretation id="interp1" emma:lang="en-US" emma:confidence="1">
                  <emma:literal>Add end</emma:literal>
                </emma:interpretation>
                <emma:interpretation id="interp2" emma:lang="en-US" emma:confidence="0">
                  <emma:literal>Add e rd</emma:literal>
                </emma:interpretation>
                <emma:interpretation id="interp3" emma:lang="en-US" emma:confidence="0">
                  <emma:literal>Add e not</emma:literal>
                </emma:interpretation>
                <emma:interpretation id="interp4" emma:lang="en-US" emma:confidence="0">
                  <emma:literal>Add e net</emma:literal>
                </emma:interpretation>
              </emma:one-of>
            </emma:emma>
          </inkml:annotationXML>
          <inkml:trace contextRef="#ctx0" brushRef="#br0">1783 6063 7998,'5'-30'4257,"-5"30"0,0 0-258,0 0-903,0 0-1290,0 0-774,0 23-258,-5-3 0,3 15-258,-7 3 0,6 10-129,-6 0 0,0 5-258,0 4 129,-2 0-258,3 1 0,-5-4 0,2-6 0,-1-5 0,0-10 0,3-6 0,-2-11 0,11-16 129,-16 0-129,11-18 129,-1-12 0,6-7 0,0-11 129,0-6-129,4-6-129,10-2 258,0-6-258,6 2 129,1-1-129,4 6 258,-2 4-258,0 7 129,-3 4 0,-1 12 129,-6 6-129,-1 8 129,-12 20-128,13-19-130,-13 19 0,0 0 0,18 19 0,-8 4 0,-1 6 0,4 5 0,1 1 0,0 8 0,0 1 0,-1 4 0,-1-1 0,-1 1 0,0-2 0,-1 0 0,-1-5 0,-2-4 0,0-6 0,-1-8 0,1-2 0,-7-21 0,5 21 0,-5-21 0,0 0-775,0 0-3095,0 0-1032,-16 8 0,16-8-387,-21-6 258</inkml:trace>
          <inkml:trace contextRef="#ctx0" brushRef="#br0" timeOffset="202.8004">1742 6294 5160,'0'0'3870,"18"7"-387,-18-7-129,51 8-1548,-11-1-1161,9 2-1032,8 3-1935,0-12-903,18 7-129,-7-7-516,15 0 387</inkml:trace>
          <inkml:trace contextRef="#ctx0" brushRef="#br0" timeOffset="1201.2022">2614 6284 9933,'2'-23'4386,"-2"23"-258,-20-18 0,-5 5-1806,7 13-903,-12 0-387,5 7-516,-5 4-129,5 10-258,-2 6 0,8 3 0,4 6-129,8 1-129,7 2 129,0-3 0,11 3 0,7-7 0,1-2 129,5-5 129,-5-7 0,6-2 129,-5-14 129,3-2 0,-7-16 0,3-4 0,-8-15-129,3-3 0,-9-10-129,1-1-128,-6-10-130,0 0 0,-11 0 0,-5-1 0,-3 3-130,-5 4 130,1 8-129,0 6 0,4 11 0,1 8 0,18 20 0,-25-2 0,23 15 0,2 17 0,6 7 0,8 10 0,9 4 258,4 8-258,10 5 129,2-4-387,9 4 258,-2-8-258,6-3 129,-2-12 0,1-4 0,-3-15 0,-1-8 129,-3-12 129,-5-6 129,-5-12-129,-7-9 129,-6-3 0,-9-6 0,-6 4 0,-6-4 129,-2 7-129,-10 0 0,-1 11 0,-3 4 0,0 10 0,0 2-129,16 0 0,-27 27 0,17-2-129,3 5 129,3 4 0,4 1-129,0-1 129,4 0-129,4-6 129,5-1 0,-1-9 129,-12-18 129,29 11-129,-29-11 129,30-22 0,-17-8 129,-1-6-129,-3-12 0,-2-3-129,-5-8-129,-2-1 129,0-3-258,-9-1 258,-2 4-258,-3 3 129,3 7-129,-1 7 129,3 10 0,0 8-129,6 9 129,3 16-129,0 0 0,-6 14 129,6 13-129,0 6 129,6 10 0,2 9 0,1 8 129,4 4 0,1 2 0,4 2-129,1-3 129,3-1-258,1-3 129,2-6 0,1-7 0,1-7 0,3-5-258,-5-11-258,11 7-1161,-10-16-2838,3-8-258,1-6-129,4-2-258</inkml:trace>
          <inkml:trace contextRef="#ctx0" brushRef="#br0" timeOffset="1981.2035">3647 6430 11997,'0'0'4644,"0"0"-516,0 0 387,0 8-2838,0-8-645,0 0-258,18 6-129,2 3 0,-20-9-258,39 9 0,-18-8 0,6 1-129,-6-2 0,6 0 0,-6-7-129,2 2 129,-5-8-129,0 4 0,-18 9 1,23-23-130,-23 23 0,11-26 0,-11 26 0,0-27 0,0 27 0,-25-25 0,9 14-130,-4 2 1,-1 6 0,-4 1-129,4 2 129,-3 0 129,5 11-129,1 3 0,2 6 0,4 3 129,1 3-129,6 6 129,1 2-129,4 0 258,0 2-258,9-3 129,9-2 0,3-5 129,6-6-129,7-4 0,5-7-129,3-9-129,6 3-516,-9-12-516,17 9-1548,-12-16-1935,1-1 129,-6-5-258,-4-1-258</inkml:trace>
          <inkml:trace contextRef="#ctx0" brushRef="#br0" timeOffset="2808.005">4334 6449 12255,'0'0'4644,"16"-5"-387,-16 5-258,0 0-2322,14 14-516,-14-14-258,20 21 0,-20-21-258,21 25-258,-21-25-129,18 27-129,-18-27 0,12 23-129,-12-23 0,7 16 0,-7-16 0,0 0 0,0 0 129,0 0-129,0 0 129,20 0 0,-15-12 129,6-4-129,0-6 129,6-1-129,-1-4 0,4 6 1,-1 2-130,3 4 0,1 6 0,2 6 0,0 3 0,0 9 0,5 7 0,0 0 0,2 7-130,2-4-128,0 5 0,-2-8 0,2 1 0,-6-9 0,2 0 129,-5-8-258,2 0 129,-6-10 0,1-3 129,-6-4-129,0 0 129,-8-2 0,0 3 0,-7 0 129,-1 16 0,0 0 0,-12-14 0,12 14 129,-25 10-129,13 6 0,-1 4 0,4 3 0,2 2 0,5 0 0,2 2 129,0-6-129,6-3 129,6-2 0,-12-16 129,30 17 0,-12-17 0,2 0 0,-1-14 0,4-7 0,-1-11-129,1-7 0,-2-13 129,-1-7-129,-4-5 0,-6-3 0,-4 1-129,-4 4 129,-2 8-129,-6 12 130,-4 8-130,1 11 0,9 23 0,-16-13 0,16 13 0,-4 32 0,4 2 0,4 14 0,3 7 0,3 13 0,3 8 0,3 1 0,0 1 0,-2-7 0,6 8-259,-17-28-2837,10 8-1677,-6-16-387,-2-4-129,-5-9-129</inkml:trace>
        </inkml:traceGroup>
      </inkml:traceGroup>
    </inkml:traceGroup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42.6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1D43A61-8615-4EE3-B776-55F78564F9A4}" emma:medium="tactile" emma:mode="ink">
          <msink:context xmlns:msink="http://schemas.microsoft.com/ink/2010/main" type="inkDrawing" rotatedBoundingBox="1790,14565 4063,14298 4068,14341 1796,14607" shapeName="Other"/>
        </emma:interpretation>
      </emma:emma>
    </inkml:annotationXML>
    <inkml:trace contextRef="#ctx0" brushRef="#br0">0 261 4773,'31'-2'4128,"10"2"-129,-20 0 258,7 0-1677,22 6-387,-5-8-258,26 2-258,-2-9-387,29 6-258,3-15-258,20 7-129,-1-8-129,9 3-129,-1-4 0,2 6-129,-3-6 129,-8 6-258,-5-2 129,-6 7 0,-10-5 0,-6 5 0,-8-4-129,-11 6 0,-11-2 1,-10 4-130,-15-2 0,-10 2 0,-9 3 0,-18 2 0,17-4 0,-17 4 0,0 0-130,0 0 1,0 0 0,0 0-129,0 0 129,22 0 0,-22 0-129,18-1-129,-2 1-516,-16 0-1161,7-13-2709,-7 13 0,0 0-258,0 0-258</inkml:trace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41.6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583F82A-B582-4A99-9194-4F2BC0007D07}" emma:medium="tactile" emma:mode="ink">
          <msink:context xmlns:msink="http://schemas.microsoft.com/ink/2010/main" type="inkDrawing" rotatedBoundingBox="7453,14504 9924,14271 9929,14325 7458,14558" semanticType="underline" shapeName="Other">
            <msink:sourceLink direction="with" ref="{01DE77C8-0FA5-4919-B613-64E17E5B8DB7}"/>
            <msink:sourceLink direction="with" ref="{A3197EF4-D4CB-451D-BCF4-462F3F543216}"/>
          </msink:context>
        </emma:interpretation>
      </emma:emma>
    </inkml:annotationXML>
    <inkml:trace contextRef="#ctx0" brushRef="#br0">0 227 5547,'51'-9'3999,"-20"9"258,13 0-645,11 0-774,0-5-645,27 5 0,2-16-645,26 11-258,2-17-258,18 10-129,-2-11-258,9 5 0,-4-5-258,3 7 0,-12-2-129,-6 6-129,-8 1 129,-5 6-129,-11-2 129,-7 5-129,-7-2 1,-9 4-130,-8-3 0,-8 3 0,-12 0 0,-6-2 0,-9 2 0,-1-2 0,-7 2 0,-1 0 0,-1-2 0,0 1 0,0-1 0,-18 2 0,28-4 0,-28 4 0,21 0-1162,-21 0-3353,0 0-387,-16 7 129,-1-1-387</inkml:trace>
  </inkml:traceGroup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45.6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E8C2C0-FA0E-4B58-9C3E-CD43C8F15F05}" emma:medium="tactile" emma:mode="ink">
          <msink:context xmlns:msink="http://schemas.microsoft.com/ink/2010/main" type="inkDrawing" rotatedBoundingBox="5628,15978 5944,17710 5843,17728 5527,15996" semanticType="callout" shapeName="Other">
            <msink:sourceLink direction="with" ref="{01DE77C8-0FA5-4919-B613-64E17E5B8DB7}"/>
            <msink:sourceLink direction="with" ref="{C10E13ED-0A0D-4F0B-9D15-1FAD567DA51A}"/>
          </msink:context>
        </emma:interpretation>
      </emma:emma>
    </inkml:annotationXML>
    <inkml:trace contextRef="#ctx0" brushRef="#br0">-2 14 2580,'0'0'3741,"4"-18"258,-4 18-129,0 0-1161,0 0-774,9 20-516,-9-20 0,0 21 0,0-21-129,0 32-129,0-32-258,0 45 0,0-20-129,0 14-129,0 0-129,0 20 0,0 3-129,3 13-129,-1 6-129,7 7 129,0 1-129,3 1 0,1-1 0,3-7-129,3-4 129,1-3-129,1-7 129,-1-3-129,-1-4 129,1-4-258,-2-2 258,-2-5-129,0-8 0,-4-1 0,4 0-258,-7-12-129,9 10-645,-18-21-2580,2 5-1290,0-4 129,-2 3-645,0-6-258</inkml:trace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46.5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55A7FFF-107E-4AAE-99B3-6D57A7D9A4CC}" emma:medium="tactile" emma:mode="ink">
          <msink:context xmlns:msink="http://schemas.microsoft.com/ink/2010/main" type="inkDrawing" rotatedBoundingBox="12153,16096 12196,17334 12121,17337 12079,16098" shapeName="Other"/>
        </emma:interpretation>
      </emma:emma>
    </inkml:annotationXML>
    <inkml:trace contextRef="#ctx0" brushRef="#br0">0 17 14448,'30'-11'4773,"-30"11"-387,20-7 258,-4 7-2967,-16 0-516,0 0-387,0 0-129,0 0-386,0 0-259,0 0 0,0 0 0,0 0 0,0 0 0,0 0 0,5 26 0,-5-6 0,0 5 0,0 7 0,0 5 0,0 8 0,-4 8 0,1 6 0,-2 5 0,1 5 0,0 8 0,1-1 0,1 3 0,2-5 0,0-4 0,2-6 0,5-6 0,2-4 0,2-8 0,-1-7 0,3-2 0,-8-6 0,6 6 0,-11-14-4129,0-1-773,0-22 0,-4 21-387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15.35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8F87522-74E4-40A8-A893-3EB9F132B421}" emma:medium="tactile" emma:mode="ink">
          <msink:context xmlns:msink="http://schemas.microsoft.com/ink/2010/main" type="inkDrawing" rotatedBoundingBox="13333,6682 21612,6755 21611,6805 13332,6733" semanticType="callout" shapeName="Other">
            <msink:sourceLink direction="with" ref="{884F84CC-628C-4A5A-BFC2-37F4C274D145}"/>
            <msink:sourceLink direction="with" ref="{CDA10F98-FC40-4EC9-8FAA-E119A9E96FDF}"/>
          </msink:context>
        </emma:interpretation>
      </emma:emma>
    </inkml:annotationXML>
    <inkml:trace contextRef="#ctx0" brushRef="#br0">0 0 5547,'25'-6'3999,"11"3"-129,-20-1 0,16 4-1935,0 2-645,0 2-129,14 6-129,2-6-129,15 5-258,8-6 129,14 4-258,9-7 0,15 4 0,6-4-129,19 2 129,10-2 0,27 0-129,8 0 129,21 0-129,13 0 0,29 0-129,14 0 0,18 0 0,11 0-129,14 0 0,3 0-129,7 0 0,8 0 0,-2 0-129,-4-2 129,0 0-129,1 2 129,-10 0 0,-5 2-129,-5 7 129,-9 1 0,-13 1-258,-8 2 0,-22-6-258,-18 7-387,-33-14-1032,-10 0-2322,-26 0-387,-35-5-129,-24-6 0</inkml:trace>
  </inkml:traceGroup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47.3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52EBE8C-79B8-4C48-9ED9-FDF6CF4A18A1}" emma:medium="tactile" emma:mode="ink">
          <msink:context xmlns:msink="http://schemas.microsoft.com/ink/2010/main" type="inkDrawing" rotatedBoundingBox="17475,16006 17644,17327 17594,17333 17425,16012" semanticType="callout" shapeName="Other">
            <msink:sourceLink direction="with" ref="{93ED52E4-FB7F-42BF-A9A4-242C57AC932E}"/>
            <msink:sourceLink direction="with" ref="{99E3B55C-37DB-4D4C-8C63-72AD10B2D863}"/>
          </msink:context>
        </emma:interpretation>
      </emma:emma>
    </inkml:annotationXML>
    <inkml:trace contextRef="#ctx0" brushRef="#br0">39 13 8127,'0'0'4644,"-14"-16"0,14 16-258,-9 9-1161,-7-6-1290,16 17-516,0-20-387,0 35-129,0-11-258,2 9-129,3 1 0,8 14-129,-2 6-129,3 11-128,-2 10-130,4 10 0,-3 4 0,-1 4 0,1 1 0,-3-1 0,-3-6 0,1-9 0,-3-9 0,-3-8 0,3-9 0,-3-12 0,3-4-259,-5-16-644,14 5-387,-14-25-2838,0 0-903,16 0 0,-16 0-129,16-25-387</inkml:trace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51.0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7FCB376-A872-4332-AD32-8E9BD46EC337}" emma:medium="tactile" emma:mode="ink">
          <msink:context xmlns:msink="http://schemas.microsoft.com/ink/2010/main" type="writingRegion" rotatedBoundingBox="5324,17770 23621,17120 23665,18356 5368,19007"/>
        </emma:interpretation>
      </emma:emma>
    </inkml:annotationXML>
    <inkml:traceGroup>
      <inkml:annotationXML>
        <emma:emma xmlns:emma="http://www.w3.org/2003/04/emma" version="1.0">
          <emma:interpretation id="{1DECA128-C5C9-437C-BA97-A27517CEB828}" emma:medium="tactile" emma:mode="ink">
            <msink:context xmlns:msink="http://schemas.microsoft.com/ink/2010/main" type="paragraph" rotatedBoundingBox="5324,17770 23621,17120 23665,18356 5368,190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5C649E-7B87-4093-A5EB-5A5FE99F916E}" emma:medium="tactile" emma:mode="ink">
              <msink:context xmlns:msink="http://schemas.microsoft.com/ink/2010/main" type="line" rotatedBoundingBox="5324,17770 23621,17120 23665,18356 5368,19007"/>
            </emma:interpretation>
          </emma:emma>
        </inkml:annotationXML>
        <inkml:traceGroup>
          <inkml:annotationXML>
            <emma:emma xmlns:emma="http://www.w3.org/2003/04/emma" version="1.0">
              <emma:interpretation id="{C10E13ED-0A0D-4F0B-9D15-1FAD567DA51A}" emma:medium="tactile" emma:mode="ink">
                <msink:context xmlns:msink="http://schemas.microsoft.com/ink/2010/main" type="inkWord" rotatedBoundingBox="5334,18066 6446,18027 6477,18874 5364,18913">
                  <msink:destinationLink direction="with" ref="{EDE8C2C0-FA0E-4B58-9C3E-CD43C8F15F05}"/>
                </msink:context>
              </emma:interpretation>
              <emma:one-of disjunction-type="recognition" id="oneOf0">
                <emma:interpretation id="interp0" emma:lang="en-US" emma:confidence="1">
                  <emma:literal>54</emma:literal>
                </emma:interpretation>
                <emma:interpretation id="interp1" emma:lang="en-US" emma:confidence="0">
                  <emma:literal>54,</emma:literal>
                </emma:interpretation>
                <emma:interpretation id="interp2" emma:lang="en-US" emma:confidence="0">
                  <emma:literal>sq,</emma:literal>
                </emma:interpretation>
                <emma:interpretation id="interp3" emma:lang="en-US" emma:confidence="0">
                  <emma:literal>so,</emma:literal>
                </emma:interpretation>
                <emma:interpretation id="interp4" emma:lang="en-US" emma:confidence="0">
                  <emma:literal>Sq,</emma:literal>
                </emma:interpretation>
              </emma:one-of>
            </emma:emma>
          </inkml:annotationXML>
          <inkml:trace contextRef="#ctx0" brushRef="#br0">480 35 11610,'-4'-25'4386,"-20"14"0,6 11-129,-9 0-3483,-3 0-258,3 6-258,-3-1 0,1 6 0,-3 0-129,4 3 0,1 0 0,2 0-129,2 2 0,4-3 0,1 1 0,2-2 0,16-12-129,-23 22 129,23-22 0,-9 19 0,9-19 0,5 20 129,-5-20 0,29 19 129,-10-10 0,8 4 129,1-6 0,6 7 0,0-5 0,5 5-129,-2-3 258,4 3-258,-1-1 0,-1 6-129,-6-3 129,1 4-129,-7-2 129,-6-1-129,-6 3 0,-7-1 129,-6-3 0,-2 2-129,-10 0 0,-10 0 0,-5-8 130,-5 3-259,-6-4 0,-3-4 0,-2-3 0,-2-2 0,1 0 0,-1-7 0,4 0 0,0 0 0,5-4 0,4 0 0,5 6-259,-2-8-386,27 13-645,-39-12-2580,39 12-1419,-21-12 387,21 12-645,0 0-258</inkml:trace>
          <inkml:trace contextRef="#ctx0" brushRef="#br0" timeOffset="436.8008">1015 145 8901,'15'-7'4644,"-15"7"129,0 0-258,0 0-1548,0 0-1290,5 25-516,-5-25-258,-4 29-258,-8-12 0,1 7-387,-6 0 129,-3 3-387,-3-4 129,-4 0-258,6 2 129,-2-5-129,3-1-129,6-3 129,3 0-129,11-16 129,-2 22 0,2-22 0,18 16-129,4-14 129,6 6-258,-1-8-774,14 0-3483,-6 0 129,-3 0-516,0 0 0</inkml:trace>
          <inkml:trace contextRef="#ctx0" brushRef="#br0" timeOffset="670.8009">1090 371 13545,'-16'9'5289,"16"7"-516,0 6 258,4 17-3741,-4-11-387,5 15-387,-1-1-387,1 1-387,7 12-1290,-8-12-2967,3-2-516,-2-4-129,1-6-387</inkml:trace>
        </inkml:traceGroup>
        <inkml:traceGroup>
          <inkml:annotationXML>
            <emma:emma xmlns:emma="http://www.w3.org/2003/04/emma" version="1.0">
              <emma:interpretation id="{4FBC93AF-6BF0-4C52-8C7F-4894014CE581}" emma:medium="tactile" emma:mode="ink">
                <msink:context xmlns:msink="http://schemas.microsoft.com/ink/2010/main" type="inkWord" rotatedBoundingBox="11263,17559 12640,17510 12669,18322 11291,18371"/>
              </emma:interpretation>
              <emma:one-of disjunction-type="recognition" id="oneOf1">
                <emma:interpretation id="interp5" emma:lang="en-US" emma:confidence="1">
                  <emma:literal>53</emma:literal>
                </emma:interpretation>
                <emma:interpretation id="interp6" emma:lang="en-US" emma:confidence="0">
                  <emma:literal>s</emma:literal>
                </emma:interpretation>
                <emma:interpretation id="interp7" emma:lang="en-US" emma:confidence="0">
                  <emma:literal>533</emma:literal>
                </emma:interpretation>
                <emma:interpretation id="interp8" emma:lang="en-US" emma:confidence="0">
                  <emma:literal>33</emma:literal>
                </emma:interpretation>
                <emma:interpretation id="interp9" emma:lang="en-US" emma:confidence="0">
                  <emma:literal>so.</emma:literal>
                </emma:interpretation>
              </emma:one-of>
            </emma:emma>
          </inkml:annotationXML>
          <inkml:trace contextRef="#ctx0" brushRef="#br0" timeOffset="1669.2029">6371-495 15867,'20'-14'4386,"-20"14"0,-9-2-258,9 2-3225,-48 9-258,18 3-387,-11 3 129,2 4-258,-2 1 129,3 1-258,3 2 129,6-1-129,6 1 0,4-6-129,19-17 0,-22 27 0,22-27 129,0 20 0,0-20 0,18 14 0,0-7 129,9 4 0,1-1 129,9 5 0,3-5 0,6 6 129,4-1-128,1 4-259,1-3 0,-1 4 0,-3-1 0,-1 3 0,-12-3 0,-5 2 0,-10-1 0,-8 1 0,-10-3 0,-2 4 0,-16-5 0,-9-1 0,-10 0 0,-10-3 0,-10-4 0,-2-2 0,-5-4 0,0-3 0,1 0 0,4-3 0,6-6 0,8-4 0,7 1 0,8-4 0,5 2 0,5-6 0,18 20 0,-25-39-775,25 23-3869,-2 0-387,2 16 129,4-20-258</inkml:trace>
          <inkml:trace contextRef="#ctx0" brushRef="#br0" timeOffset="2324.4041">6942-203 17802,'0'-45'4773,"13"29"0,-1 0-258,15 16-3611,-8-3-904,15 6 0,-5 8 0,3 14 0,-7 1 0,-6 7 0,-3 0 0,-12 1 0,-2 2 0,-6-11 0,-7 1 0,-6-12 0,2 6 0,-1-15-517,16-5 259,-17 11 0,17-11 129,0 0 129,0 0 129,12 0 0,-12 0 129,36-3 0,-17 3 0,8 1-128,-2 5-130,1 10 0,-3-2 0,1 5 0,-8 3 0,-6 3 0,-8 0 0,-2-2 0,-12 0 0,-6-2 0,-9-3 0,-5 0 0,-2-6 0,-3-3 0,-2-2 0,0-5 0,-2-2 0,-2 0 0,2-4 0,2-4 0,4 4 0,-3-14 0,19 6-4387,-5-2-515,24 14 258,-21-22-645</inkml:trace>
        </inkml:traceGroup>
        <inkml:traceGroup>
          <inkml:annotationXML>
            <emma:emma xmlns:emma="http://www.w3.org/2003/04/emma" version="1.0">
              <emma:interpretation id="{99E3B55C-37DB-4D4C-8C63-72AD10B2D863}" emma:medium="tactile" emma:mode="ink">
                <msink:context xmlns:msink="http://schemas.microsoft.com/ink/2010/main" type="inkWord" rotatedBoundingBox="17040,17463 18388,17415 18419,18284 17071,18332">
                  <msink:destinationLink direction="with" ref="{C52EBE8C-79B8-4C48-9ED9-FDF6CF4A18A1}"/>
                </msink:context>
              </emma:interpretation>
              <emma:one-of disjunction-type="recognition" id="oneOf2">
                <emma:interpretation id="interp10" emma:lang="en-US" emma:confidence="0">
                  <emma:literal>52</emma:literal>
                </emma:interpretation>
                <emma:interpretation id="interp11" emma:lang="en-US" emma:confidence="0">
                  <emma:literal>5</emma:literal>
                </emma:interpretation>
                <emma:interpretation id="interp12" emma:lang="en-US" emma:confidence="0">
                  <emma:literal>Sz</emma:literal>
                </emma:interpretation>
                <emma:interpretation id="interp13" emma:lang="en-US" emma:confidence="0">
                  <emma:literal>so</emma:literal>
                </emma:interpretation>
                <emma:interpretation id="interp1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3229.2057">12208-609 13416,'-49'4'4644,"12"5"-516,0-2-129,-2 14-3096,-11-3-387,5 5-258,1 0 0,7 0-129,3-3-129,11-1 129,5-1-129,7-2 129,11-16 0,0 27 129,0-27 0,20 19 0,1-10 0,11 4 129,4-1 0,10 2-129,0-3 0,8 7 0,-3-4 0,2 4-129,-3 0 0,-2 3 0,-7-3 0,-7 5 0,-7 0-129,-6 2 129,-9 3 0,-6 1 0,-6-1-129,-9 1 259,-11-2-259,-8-3 0,-8-4 0,-6-2 0,-8-9 0,-2-4 0,-3-5 0,0 0 0,0-4 0,3-4 0,4-5 0,6-1 0,8 1 0,2-6 0,9 6 0,1-10-388,22 23-1160,-18-23-3354,18 23-129,0-27-129,0 27-258</inkml:trace>
          <inkml:trace contextRef="#ctx0" brushRef="#br0" timeOffset="3853.2067">12684-97 10191,'0'-26'4773,"0"26"-129,2-29 0,-2 6-2322,14 23-1032,-14 0-258,27 0-258,-27 0-129,30 16-129,-16 2-129,-1 9-129,-6-1 0,-5 6-129,-2 2-129,-11-2 129,-9 2-258,-4-2 129,-5-2-129,-3-5 129,2 0-129,1-5 129,3-3-129,4-2 129,6-5 0,16-10 0,-16 13 129,16-13-129,0 0 129,20 12-129,1-12 129,11 2-129,13-2-129,1-4-774,27 3-3096,-9-6-903,7-2 0,4-4-387,7-1-645</inkml:trace>
        </inkml:traceGroup>
        <inkml:traceGroup>
          <inkml:annotationXML>
            <emma:emma xmlns:emma="http://www.w3.org/2003/04/emma" version="1.0">
              <emma:interpretation id="{36AAA7C3-E2CA-494F-8091-36FC4F6025F1}" emma:medium="tactile" emma:mode="ink">
                <msink:context xmlns:msink="http://schemas.microsoft.com/ink/2010/main" type="inkWord" rotatedBoundingBox="22457,17297 23626,17255 23665,18356 22496,18398"/>
              </emma:interpretation>
              <emma:one-of disjunction-type="recognition" id="oneOf3">
                <emma:interpretation id="interp15" emma:lang="en-US" emma:confidence="1">
                  <emma:literal>s,</emma:literal>
                </emma:interpretation>
                <emma:interpretation id="interp16" emma:lang="en-US" emma:confidence="0">
                  <emma:literal>S,</emma:literal>
                </emma:interpretation>
                <emma:interpretation id="interp17" emma:lang="en-US" emma:confidence="0">
                  <emma:literal>5,</emma:literal>
                </emma:interpretation>
                <emma:interpretation id="interp18" emma:lang="en-US" emma:confidence="0">
                  <emma:literal>s</emma:literal>
                </emma:interpretation>
                <emma:interpretation id="interp19" emma:lang="en-US" emma:confidence="0">
                  <emma:literal>51</emma:literal>
                </emma:interpretation>
              </emma:one-of>
            </emma:emma>
          </inkml:annotationXML>
          <inkml:trace contextRef="#ctx0" brushRef="#br0" timeOffset="4570.808">17572-760 10707,'-53'-9'4257,"17"9"0,4 0-258,2 11-2838,-11-4-129,9 9-516,-3-2-258,10 6 129,2-1-258,8 3 129,5-1 0,10 2 0,0-2 129,14 4-129,4-5 258,10 7-129,1-3 129,10 7-129,-2-3 0,8 6 0,-5-2-129,1 5 129,-7-5 0,-2 6-129,-10-8 0,-6 2 0,-15-9 1,-1-3-259,-21-6 0,-9-3 0,-9-3 0,-9-2 0,-4-4 0,-7-2-388,6 1-386,-8-10-903,19 4-3096,-1-4-387,9 2 0,8-2-258</inkml:trace>
          <inkml:trace contextRef="#ctx0" brushRef="#br0" timeOffset="4804.8084">18061-420 14835,'104'58'5031,"-62"-15"0,-10 2-258,-1 15-3612,-17-1-516,2 8-129,-13-1-387,-3 0-258,0 5-903,-17-14-3225,6-2-774,-3-12 258,3-8-774</inkml:trace>
        </inkml:traceGroup>
      </inkml:traceGroup>
    </inkml:traceGroup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09.0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CEA3837-D509-4189-AB33-E0086A544936}" emma:medium="tactile" emma:mode="ink">
          <msink:context xmlns:msink="http://schemas.microsoft.com/ink/2010/main" type="inkDrawing" rotatedBoundingBox="21629,10355 26068,13224 23377,17390 18937,14521" hotPoints="24267,11989 24557,15731 20816,16022 20525,12280" semanticType="enclosure" shapeName="Square">
            <msink:sourceLink direction="with" ref="{E7826449-8170-47A8-A2F5-208FBFE848CB}"/>
            <msink:destinationLink direction="with" ref="{2D96BD6E-39E6-4AC9-82FC-E518A0DF39C4}"/>
          </msink:context>
        </emma:interpretation>
      </emma:emma>
    </inkml:annotationXML>
    <inkml:trace contextRef="#ctx0" brushRef="#br0">-18 379 10320,'-18'-7'4128,"18"7"-387,0 0 129,23-16-3096,16 16 0,6-7-387,13 3 0,12-5 129,11 4-129,7-8 0,15 6 0,2-7-129,12 2 129,1-4-129,11 3 0,3-5 0,9 4-129,-3-4 129,3 4-129,-4 0 0,-2 1 0,-5-1 0,-6 3 0,-8 1 0,-2 1 0,-6 0-129,1 2 129,-6 0-129,-2 1 129,-3 1-129,-5 0 129,-4-1 0,-6 1 0,-4-4 0,-5 4 0,-3-6 0,1 6 0,-7-4 0,-2 2 0,-6 0 0,-8 1-129,-4 1 129,-6 1-129,-11 1 129,-3 1 0,-7 2-129,-18 0 0,23 0 129,-23 0-129,0 0 0,16 9 0,-16-9 129,7 21-129,-7-21 0,7 34 129,-7-11-129,4 8 129,-4 2 0,0 6 0,0 6 129,0 7-129,0 4 258,4 10-258,1 4 129,4 15-258,3 8 130,4 22-130,2 11 0,2 13 0,1 7 0,2 5 0,2 4 0,3 3 0,1-3 0,1-4 0,-1-8 0,1-6 0,-2-6 0,1-4 0,-4-8 0,-2-9 0,-2-7 0,-1-12 0,-6-8 0,0-8 0,-5-7 0,-2-6 0,-3-9 0,-1-3 0,-3-9 0,0-5 0,0-10 0,-1-1 0,-5-5 0,-1-2 0,-4-2 0,-6-2 0,-7 0 0,-9 2 0,-14 4 0,-11-1 0,-15 4 0,-13 0 0,-13 2 0,-11-3 0,-11-3 0,-16-3 0,-11 0 0,-17-9 0,-10-1 0,-13-6 0,-13 0 0,-20 0 0,-10 0 0,-6 0 0,6 0 0,9-4 0,6 1 0,7-6-259,22 3-644,11-20-1290,35 10-2838,15-7 0,16-1-129,14-2-516</inkml:trace>
    <inkml:trace contextRef="#ctx0" brushRef="#br0" timeOffset="-1341.6019">245 304 9030,'14'-21'3999,"-14"21"516,18-6-387,-18 6-1677,0 9-903,7 14-387,-7-7-258,5 22 0,-5-1 0,11 17-516,-6 4 129,10 17-258,-3 5 0,6 21-129,-2 13 129,5 11-129,-1 8-129,3 8 129,-2 6 129,1 10 0,-5 8 0,5 4 0,-1-3-128,2-1-130,4-7 0,1 1 0,3-6 0,2-7 0,1-11 0,2-9 0,-2-12 0,-2-7 0,-4-13 0,-1-14 0,-6-11 0,-5-17 0,-2-11-130,-10-23-773,1 1-387,-5-19-774,0 0-2064,-23-14-903,7-4-129,-5-5-129,-2-12-387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2:48.0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F6C4B4-996D-4DE4-88E1-5D4466B8A866}" emma:medium="tactile" emma:mode="ink">
          <msink:context xmlns:msink="http://schemas.microsoft.com/ink/2010/main" type="writingRegion" rotatedBoundingBox="23055,15713 23158,15713 23158,16476 23055,16476"/>
        </emma:interpretation>
      </emma:emma>
    </inkml:annotationXML>
    <inkml:traceGroup>
      <inkml:annotationXML>
        <emma:emma xmlns:emma="http://www.w3.org/2003/04/emma" version="1.0">
          <emma:interpretation id="{BA6DA484-607B-4844-B63B-B9B0FE6FA279}" emma:medium="tactile" emma:mode="ink">
            <msink:context xmlns:msink="http://schemas.microsoft.com/ink/2010/main" type="paragraph" rotatedBoundingBox="23055,15713 23158,15713 23158,16476 23055,164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087C3D-0344-48E7-8FBF-09139CAD3A4F}" emma:medium="tactile" emma:mode="ink">
              <msink:context xmlns:msink="http://schemas.microsoft.com/ink/2010/main" type="line" rotatedBoundingBox="23055,15713 23158,15713 23158,16476 23055,16476"/>
            </emma:interpretation>
          </emma:emma>
        </inkml:annotationXML>
        <inkml:traceGroup>
          <inkml:annotationXML>
            <emma:emma xmlns:emma="http://www.w3.org/2003/04/emma" version="1.0">
              <emma:interpretation id="{09040E5B-66E6-41D7-BBD8-B06B77398EE3}" emma:medium="tactile" emma:mode="ink">
                <msink:context xmlns:msink="http://schemas.microsoft.com/ink/2010/main" type="inkWord" rotatedBoundingBox="23055,15713 23158,15713 23158,16476 23055,16476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2-8 10707,'0'0'4644,"0"0"0,18 5 129,-18-5-2838,0 0-774,0 0-258,5 23-129,-5-23-129,2 27-129,-2-11 0,0 5-129,0 4 0,0 7-129,0 4 0,-2 6-129,-1 6 1,1 6-130,0-1 0,2 4 0,0-2 0,2-2 0,5-6 0,4-5 0,3-8 0,-2-4 0,4-3 0,-16-27 0,25 36-646,-25-36-1289,0 0-2967,0 0-258,0 0 0,0 0-516</inkml:trace>
        </inkml:traceGroup>
      </inkml:traceGroup>
    </inkml:traceGroup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3:03.0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EF1FFDB-2A0F-46EE-A1B3-8360D4137F33}" emma:medium="tactile" emma:mode="ink">
          <msink:context xmlns:msink="http://schemas.microsoft.com/ink/2010/main" type="writingRegion" rotatedBoundingBox="1107,15118 2209,15118 2209,16113 1107,16113"/>
        </emma:interpretation>
      </emma:emma>
    </inkml:annotationXML>
    <inkml:traceGroup>
      <inkml:annotationXML>
        <emma:emma xmlns:emma="http://www.w3.org/2003/04/emma" version="1.0">
          <emma:interpretation id="{FB4C2D81-263C-47BA-A792-610C75666762}" emma:medium="tactile" emma:mode="ink">
            <msink:context xmlns:msink="http://schemas.microsoft.com/ink/2010/main" type="paragraph" rotatedBoundingBox="1107,15118 2209,15118 2209,16113 1107,16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862633-C50A-47C6-9D53-A110B9098E69}" emma:medium="tactile" emma:mode="ink">
              <msink:context xmlns:msink="http://schemas.microsoft.com/ink/2010/main" type="line" rotatedBoundingBox="1107,15118 2209,15118 2209,16113 1107,16113"/>
            </emma:interpretation>
          </emma:emma>
        </inkml:annotationXML>
        <inkml:traceGroup>
          <inkml:annotationXML>
            <emma:emma xmlns:emma="http://www.w3.org/2003/04/emma" version="1.0">
              <emma:interpretation id="{B7982F0C-3826-4D20-838E-7DF749036369}" emma:medium="tactile" emma:mode="ink">
                <msink:context xmlns:msink="http://schemas.microsoft.com/ink/2010/main" type="inkWord" rotatedBoundingBox="1107,15118 2209,15118 2209,16113 1107,16113"/>
              </emma:interpretation>
              <emma:one-of disjunction-type="recognition" id="oneOf0">
                <emma:interpretation id="interp0" emma:lang="en-US" emma:confidence="0">
                  <emma:literal>G</emma:literal>
                </emma:interpretation>
                <emma:interpretation id="interp1" emma:lang="en-US" emma:confidence="0">
                  <emma:literal>S</emma:literal>
                </emma:interpretation>
                <emma:interpretation id="interp2" emma:lang="en-US" emma:confidence="0">
                  <emma:literal>s</emma:literal>
                </emma:interpretation>
                <emma:interpretation id="interp3" emma:lang="en-US" emma:confidence="0">
                  <emma:literal>C</emma:literal>
                </emma:interpretation>
                <emma:interpretation id="interp4" emma:lang="en-US" emma:confidence="0">
                  <emma:literal>C}</emma:literal>
                </emma:interpretation>
              </emma:one-of>
            </emma:emma>
          </inkml:annotationXML>
          <inkml:trace contextRef="#ctx0" brushRef="#br0">592 106 7869,'15'-48'4515,"-15"30"0,-11 0-387,-7 4-1161,-5 14-1677,-16-6-645,-2 6-129,-11 4-129,3 12 0,-8 0-129,7 9 129,-5 3 0,12 12 0,-1 0-129,10 10 0,2 2-129,10 3 129,5 2-258,6-4 129,6-1-129,5-6 0,5-7 129,14-3 0,8-4-129,9-7 258,5-7-129,8-1 0,5-4 0,-1-4-129,4-4-129,-5-5-387,5 0-387,-18-14-1806,2 0-1935,0-4-129,-6-2-129,-1-1-387</inkml:trace>
          <inkml:trace contextRef="#ctx0" brushRef="#br0" timeOffset="499.2009">797 451 12255,'34'-34'5418,"-15"20"-645,6 8 387,-3-4-2064,10 11-2064,-11 7-387,2 8-257,-7 3-388,-5 6 0,-10 2 0,-1-1 0,-10-1 0,-6 0 0,-4-3 0,1-5 0,1-2 0,18-15 0,-25 12 0,25-12 0,0 0 0,0 0 0,9 2 0,-9-2 0,34 2 0,-13 5 0,4 0 0,0 7 0,1 2 0,-2 5 0,-5 4 0,-1 4 0,-9-1 0,-6 1 0,-3 1 0,-10 0 0,-13-3 0,-9-4 0,-6-2 0,-6-1 0,-2-8 0,-4 1 0,3-4 0,-4-9-130,17 7-1418,-14-7-3354,20-4-387,1-8 129,11 1-645</inkml:trace>
        </inkml:traceGroup>
      </inkml:traceGroup>
    </inkml:traceGroup>
  </inkml:traceGroup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5:33.00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F0AFAE-C872-4463-8305-9469496AED3A}" emma:medium="tactile" emma:mode="ink">
          <msink:context xmlns:msink="http://schemas.microsoft.com/ink/2010/main" type="writingRegion" rotatedBoundingBox="679,720 23641,440 23785,12226 823,12506"/>
        </emma:interpretation>
      </emma:emma>
    </inkml:annotationXML>
    <inkml:traceGroup>
      <inkml:annotationXML>
        <emma:emma xmlns:emma="http://www.w3.org/2003/04/emma" version="1.0">
          <emma:interpretation id="{180B8050-2F6B-483E-8BCA-EC354C3E7BB3}" emma:medium="tactile" emma:mode="ink">
            <msink:context xmlns:msink="http://schemas.microsoft.com/ink/2010/main" type="paragraph" rotatedBoundingBox="1929,705 22336,456 22368,3016 1961,32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445AFA-837A-40D7-8B1B-9E7C03D14C0C}" emma:medium="tactile" emma:mode="ink">
              <msink:context xmlns:msink="http://schemas.microsoft.com/ink/2010/main" type="line" rotatedBoundingBox="1929,705 22336,456 22368,3016 1961,3265"/>
            </emma:interpretation>
          </emma:emma>
        </inkml:annotationXML>
        <inkml:traceGroup>
          <inkml:annotationXML>
            <emma:emma xmlns:emma="http://www.w3.org/2003/04/emma" version="1.0">
              <emma:interpretation id="{F103559A-D084-442A-829E-380DC5F0C323}" emma:medium="tactile" emma:mode="ink">
                <msink:context xmlns:msink="http://schemas.microsoft.com/ink/2010/main" type="inkWord" rotatedBoundingBox="1929,705 7514,637 7537,2474 1952,2543"/>
              </emma:interpretation>
              <emma:one-of disjunction-type="recognition" id="oneOf0">
                <emma:interpretation id="interp0" emma:lang="en-US" emma:confidence="1">
                  <emma:literal>Analysis</emma:literal>
                </emma:interpretation>
                <emma:interpretation id="interp1" emma:lang="en-US" emma:confidence="0">
                  <emma:literal>Analysts</emma:literal>
                </emma:interpretation>
                <emma:interpretation id="interp2" emma:lang="en-US" emma:confidence="0">
                  <emma:literal>analysis</emma:literal>
                </emma:interpretation>
                <emma:interpretation id="interp3" emma:lang="en-US" emma:confidence="0">
                  <emma:literal>Analyses</emma:literal>
                </emma:interpretation>
                <emma:interpretation id="interp4" emma:lang="en-US" emma:confidence="0">
                  <emma:literal>Analyst,</emma:literal>
                </emma:interpretation>
              </emma:one-of>
            </emma:emma>
          </inkml:annotationXML>
          <inkml:trace contextRef="#ctx0" brushRef="#br0">3089 520 11352,'-15'-16'4644,"15"16"-129,0 0-129,-12-27-2838,12 27-1032,0 0-129,5 12-258,-5-12 0,15 16-129,-15-16 0,21 20 0,-21-20 0,23 18 129,-23-18-129,20 12 0,-20-12 0,0 0 129,19 13 0,-19-13-129,0 0 129,0 0 0,0 0 0,0 0 0,0 0 0,0 0 0,0 0-129,0 0 0,0 0 0,0 0-129,0 0 0,0 0 0,0 0 129,0 0-258,0 0 129,0 0 129,0 0-129,0 0 0,0 0 129,0 0 0,0 0-129,0 0 129,0 0 129,0 0-129,0 0 0,4-9 0,-4 9 0,0 0 129,-4-18-129,4 18 129,0 0 0,0 0-129,-16-16 129,16 16 0,0 0 0,0 0-129,0 0 129,4 18 0,8-2-129,6 9 129,5 1-129,6 12 129,1 3-129,2-2 0,2 5-129,-4-6 0,2 1-387,-11-16-387,11 11-903,-32-34-2064,32 0-645,-12-8-387,-1-20 0</inkml:trace>
          <inkml:trace contextRef="#ctx0" brushRef="#br0" timeOffset="249.6004">3658 573 9804,'12'-48'4773,"-12"48"-129,0 0-258,-14-7-1935,12 32-1161,-12 5-516,5 20-129,-7 7-258,2 19 0,-4 4-129,2 9 0,-3 2-129,-1 7 129,-1-2-129,-6-2-129,0-9 129,-1-10-258,3-9 0,-3-14-258,6-4-258,-8-27-1161,17-5-2709,-3-9-129,16-7-258,-19-2-129</inkml:trace>
          <inkml:trace contextRef="#ctx0" brushRef="#br0" timeOffset="764.4013">4513 523 7998,'-56'-7'4257,"27"7"129,-10 0-516,5-2-2322,4 6-774,-2 1 0,11 4-387,-1-2-129,22-7-258,-18 22 0,18-22-129,0 24 129,0-24-129,32 31 129,-7-14 0,4 1 0,5 5 258,-1-3 129,8 5-129,-7-2 129,3 4 0,-8-4 0,-1 3 129,-10-4-129,-2 4 0,-14-4 0,-2 1-129,-12-7 0,-10-2 0,-10-7-129,-3 0 0,-8-7 0,-3 0-129,-1-5-129,-2-9 0,6 3-129,-3-7-258,12 11-258,-7-18-1161,21 8-2580,4 6 0,16 11-258,-14-21-387</inkml:trace>
          <inkml:trace contextRef="#ctx0" brushRef="#br0" timeOffset="1185.6018">4663 370 12126,'2'-71'3870,"-2"46"-516,0 25-2580,19 5-4515,-17 11-387,10 16-129,-4-5-387</inkml:trace>
          <inkml:trace contextRef="#ctx0" brushRef="#br0" timeOffset="998.4017">4707 626 12384,'45'0'4773,"-27"4"-387,-18-4 129,16 35-3741,-4 3-129,-5 1-258,0 5-516,0 15-903,-7-2-3354,0-9 0,-3 0-516,-4-14 129</inkml:trace>
          <inkml:trace contextRef="#ctx0" brushRef="#br0" timeOffset="1591.2028">5358 601 9159,'18'-7'4257,"-18"7"0,-21-17-516,1 17-1806,-6 5-1677,-3 9-258,1-1 0,3 4-258,3-4 0,12 5 0,10-18 0,0 30 0,0-30 129,26 28 0,5-12 258,2 6 0,8-1 0,-1 4 129,8 3 129,-9-1 0,2 5 129,-11-9 129,2 7 129,-18-12-129,0 9 129,-14-27-129,0 32 0,-19-25-129,-4 4 0,-11-8-387,-9-1-129,-1 0-645,-17-11-1161,4 0-2967,2-3 258,5-3-516,6 5 0</inkml:trace>
          <inkml:trace contextRef="#ctx0" brushRef="#br0" timeOffset="-3478.8061">155 132 7224,'6'-22'4515,"8"-1"129,-14 23-516,0 0-1419,0 0-1290,-11 32-774,-6-5-129,4 14-129,-6 3 0,1 10-258,-2 4 129,4 8-258,0 4 129,2 3-258,5 3 258,0-3-258,4 0 129,0-7-129,5-8 0,-4-11 129,4-8 0,0-12 0,0-11 129,0-16-129,0 0 258,0-20-129,0-16 0,0-8 129,2-13 0,5-11-129,2-12 0,5-3 0,2-4-258,4-2 129,1 3-129,-2 6 129,3 9-129,-4 9 129,-2 10-258,-4 11 387,-3 11-129,-4 9 0,-5 21 129,6-20-129,-6 20 129,0 0-129,0 0 129,12 23 0,-7-1 0,6 8 129,-2 5-129,5 6 129,-1 6 0,1 6-129,0-1 258,-1 8-258,-1-1 0,-3 1 0,0 4 129,1 4-258,1 1 0,2-1 129,-1-4-129,2-2 0,2-7 0,-1-5 0,1-5-129,-2-12 0,0-6-129,-7-9 0,4 0-387,-11-18-903,0 0-3225,0 0 0,-9-18-258,-12-5 0</inkml:trace>
          <inkml:trace contextRef="#ctx0" brushRef="#br0" timeOffset="-3307.2057">152 713 5805,'11'4'4128,"-11"-4"-258,39 16-516,-9-3-3999,-2-13-2193,29 14-387,-5-16-387,23 2-645</inkml:trace>
          <inkml:trace contextRef="#ctx0" brushRef="#br0" timeOffset="-2511.6043">858 633 9804,'-7'-32'4644,"3"15"-258,4 17-645,9 9-1677,-9-9-903,13 48-387,-6-16-258,11 14 0,-6 4-129,8 5-129,-4 0-129,0 0 0,-4-7-258,-5-7 129,-1-7 0,-5-11 0,-1-23-129,0 0 0,0 0 129,-14-16-129,9-18 129,1-14-129,4-7 258,0-4-258,7-1 258,8 1-129,2 6 129,3 8 0,0 8 0,1 10 0,-3 8 0,1 8 0,-3 4 0,2 7 0,-2 0 0,2 7 0,0 7-129,1 9 129,-1 4-129,0 5 0,0 5 0,-4 4 0,-2 7-258,-3-3 0,2 6-258,-11-12-645,12 13-903,-12-16-1548,0-4-903,2-4-387,0-8 0,3-1-258</inkml:trace>
          <inkml:trace contextRef="#ctx0" brushRef="#br0" timeOffset="-2028.0036">1868 694 9288,'-14'-64'4515,"-5"44"-129,-13 3-258,-6 2-2322,12 15-774,-12 6-516,10 17 0,-4 3-387,9 10 0,3 7-129,6 1 0,5 4 0,7 2-129,2-2-129,6-9 0,11 2-258,-1-12 129,11-5-258,-4-13 258,7-6 258,-1-6 258,-1-22 258,6-4 258,-9-21 258,12 3 0,-15-17 129,11 14-129,-11-9-258,4 16-129,-8 2-129,5 12-129,-5 11-129,2 16-129,1 6 0,-1 15 0,1 13-387,-1 3 0,6 18-516,-12-12-1806,8 9-2193,-4-3 258,-4-8-645,-3-3-258</inkml:trace>
          <inkml:trace contextRef="#ctx0" brushRef="#br0" timeOffset="-1138.802">2534-135 9288,'12'-20'4515,"-12"20"0,9 29-258,2 19-2451,-11-9-516,3 25-258,-3-2-258,0 17-258,0 1-129,0 5-129,0 0-129,0-1-129,0-2 129,0-6-258,0-6 0,0-8 0,2-7-129,-2-16-129,7 0-645,-7-39-1161,0 29-2322,0-29-258,-3 18 129,3-18-645</inkml:trace>
        </inkml:traceGroup>
        <inkml:traceGroup>
          <inkml:annotationXML>
            <emma:emma xmlns:emma="http://www.w3.org/2003/04/emma" version="1.0">
              <emma:interpretation id="{741A2636-5050-4398-8D4C-D0FB9B5D6158}" emma:medium="tactile" emma:mode="ink">
                <msink:context xmlns:msink="http://schemas.microsoft.com/ink/2010/main" type="inkWord" rotatedBoundingBox="8443,990 9755,974 9775,2554 8463,2570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oft</emma:literal>
                </emma:interpretation>
                <emma:interpretation id="interp7" emma:lang="en-US" emma:confidence="0">
                  <emma:literal>off</emma:literal>
                </emma:interpretation>
                <emma:interpretation id="interp8" emma:lang="en-US" emma:confidence="0">
                  <emma:literal>oof</emma:literal>
                </emma:interpretation>
                <emma:interpretation id="interp9" emma:lang="en-US" emma:confidence="0">
                  <emma:literal>oaf</emma:literal>
                </emma:interpretation>
              </emma:one-of>
            </emma:emma>
          </inkml:annotationXML>
          <inkml:trace contextRef="#ctx0" brushRef="#br0" timeOffset="2168.4038">6737 621 10449,'2'-25'4386,"-2"-5"-387,0 30-258,-25 0-2967,-2 0-387,0 19-258,-5 6-129,-1 7 0,4 7 0,4 4-129,8 5 129,4-2-129,10 1 129,3-5 0,10-6 258,13 0 129,-3-15 129,14 2 258,-6-23 0,13 5 129,-12-15 0,10-6 0,-14-18-129,3-2-129,-10-10-258,-2-2-129,-11-2-258,-5-1-387,0 8-258,-21-9-1548,5 19-2580,-2 6 0,-2 11-516,1 11 258</inkml:trace>
          <inkml:trace contextRef="#ctx0" brushRef="#br0" timeOffset="2870.405">7020 1158 12513,'0'-19'4773,"35"8"-258,-3 6 0,18 5-3741,9-7-516,17-2-516,22 9-1548,11-8-2709,1-4 258,7 1-645,-1-5-387</inkml:trace>
          <inkml:trace contextRef="#ctx0" brushRef="#br0" timeOffset="2652.0045">7048 712 10965,'102'-48'3999,"-47"23"129,-11-14-516,1 0-3096,-3-2-516,3-4-387,-15-3 129,-1 4-258,-22-4-129,0 7 0,-9 0 129,-12 9 0,-6 3 387,-5 10 129,2 6 129,-3 4 387,10 9 129,-8 2 129,17 20 129,-9-5 129,14 21 129,-8-3-129,10 20-129,0 1 0,12 22-129,-6 7 0,8 20-258,-7 4 129,5 10-387,-4-2 0,-1-1 129,-7-6-129,3-8 0,-3-15 0,2-13 0,0-13 0,1-8-129,3-12 1,-1-7-130,4-6 0,-4-8-259,2-4 1,-7-16-129,0 0-387,0 0-645,0 0-2193,0 0-1161,-19-27 129,1 2-774,-5-7 0</inkml:trace>
        </inkml:traceGroup>
        <inkml:traceGroup>
          <inkml:annotationXML>
            <emma:emma xmlns:emma="http://www.w3.org/2003/04/emma" version="1.0">
              <emma:interpretation id="{964D332F-A9E8-417A-A9A9-5790E44FC717}" emma:medium="tactile" emma:mode="ink">
                <msink:context xmlns:msink="http://schemas.microsoft.com/ink/2010/main" type="inkWord" rotatedBoundingBox="9990,820 14347,766 14376,3113 10018,3166"/>
              </emma:interpretation>
              <emma:one-of disjunction-type="recognition" id="oneOf2">
                <emma:interpretation id="interp10" emma:lang="en-US" emma:confidence="1">
                  <emma:literal>Digital</emma:literal>
                </emma:interpretation>
                <emma:interpretation id="interp11" emma:lang="en-US" emma:confidence="0">
                  <emma:literal>Digitals</emma:literal>
                </emma:interpretation>
                <emma:interpretation id="interp12" emma:lang="en-US" emma:confidence="0">
                  <emma:literal>Digit</emma:literal>
                </emma:interpretation>
                <emma:interpretation id="interp13" emma:lang="en-US" emma:confidence="0">
                  <emma:literal>Digitech</emma:literal>
                </emma:interpretation>
                <emma:interpretation id="interp14" emma:lang="en-US" emma:confidence="0">
                  <emma:literal>Digits</emma:literal>
                </emma:interpretation>
              </emma:one-of>
            </emma:emma>
          </inkml:annotationXML>
          <inkml:trace contextRef="#ctx0" brushRef="#br0" timeOffset="5725.21">10602 338 7482,'-25'-85'2709,"25"67"-1161,0 18-1548,-12-18-1806,12 27-1419,0-9-645</inkml:trace>
          <inkml:trace contextRef="#ctx0" brushRef="#br0" timeOffset="5569.2096">10713 653 14061,'-15'-18'4644,"15"18"-258,-3 9 0,3 12-3612,2 8-645,5 3-129,0 12-516,-7-13-1032,12 11-2064,-8-6-774,-2-11-258,-2-6-129,0-19-258</inkml:trace>
          <inkml:trace contextRef="#ctx0" brushRef="#br0" timeOffset="6567.6115">10801 655 9288,'-3'-20'4773,"31"4"-387,4 16-129,8 0-1548,-1 0-1548,30 14-129,0-10-387,19 10-129,2-7-258,13 0 0,1-7-129,-1 0 129,-11-1-129,-12-8 129,-16-5 0,-17-4-129,-22-2 0,-22 2 129,-12 2-129,-17 4 0,-10 3-129,-3 4-129,0 5 129,1 5 0,6 13-129,7 3 129,6 8-129,8 1 129,6 5-129,1-1 0,4 4 0,0-3-129,4 3 0,-1-10-129,6 2 129,-2-10 0,4-2 0,-11-18 258,25 3 0,-5-6 258,-3-17 0,6-5 0,1-10 129,6 3 0,-4-6-129,3 8-129,-2 3 0,-1 11 0,1 4-129,0 12-129,-1 2 129,1 15-129,1 6 129,-1 4-129,2 0-129,-6-4-129,3 4-129,-10-22-1032,13-1-2838,-11-4-129,-4-16-258,0-9-129</inkml:trace>
          <inkml:trace contextRef="#ctx0" brushRef="#br0" timeOffset="6021.6105">10883 112 12771,'15'-10'4773,"-15"10"-387,23 19 129,5 15-3225,-12-2-387,18 21-129,-11 1-129,11 12-387,-7 1 129,-1 8-387,-4-2 0,-6-4-129,-6 0 0,-3-12-258,0 4-516,-10-27-1032,-2 3-2838,-10-12 129,-4-11-258,-6-7 0</inkml:trace>
          <inkml:trace contextRef="#ctx0" brushRef="#br0" timeOffset="6770.4119">12278 219 14964,'-7'-77'4902,"0"54"-516,7 23 129,-18-14-3225,21 27-645,6 11-129,9 17-129,2 9-129,3 16-258,0 12 0,-2 11-516,4 22-1032,-12-7-3096,-4 0-129,-6-10-387,-1-7-129</inkml:trace>
          <inkml:trace contextRef="#ctx0" brushRef="#br0" timeOffset="3806.4066">8631 105 11739,'-7'-16'4644,"7"16"-129,0 0 0,-7 20-2838,4-3-903,6 17-258,2 4 0,10 8-258,-5 7-129,6 2-129,-1 4 129,-1-7-258,-2-1 129,-3-8-258,0-2 0,-9-18-645,4 11-1161,-4-34-2451,-23 18 0,3-18-258,-7-11-258</inkml:trace>
          <inkml:trace contextRef="#ctx0" brushRef="#br0" timeOffset="4243.2072">8349 34 6966,'-36'-30'3999,"20"14"129,16 16 0,9 0-1806,-9 0-645,51 10-516,-11-1-129,24 16-129,0-3-258,19 13 0,3 1-258,4 10-129,-1 0-129,-5 6 0,-11-1 0,-11 1-129,-14-4 129,-12-4-129,-19-1 258,-13-2-387,-11-4 258,-23-5 0,-15-3-129,-17-6 129,-15 0-129,-13-5-129,-10-4 129,-7-10 0,2-3 0,2-1 0,4-7 0,12-3 0,12-5 0,18 1 0,14 2-258,11-2-129,32 14-129,-25-18-774,25 18-1290,22 0-1677,-1 0-516,6 0 129,3 0-516</inkml:trace>
          <inkml:trace contextRef="#ctx0" brushRef="#br0" timeOffset="4492.8079">9338 432 12771,'21'-14'4644,"-21"14"-129,0 0-129,18 6-3225,-4 18-645,-5 0 0,3 9-516,1 10-387,-12-7-1290,8 8-2838,-5-1 258,-4-11-645,-2-4 129</inkml:trace>
          <inkml:trace contextRef="#ctx0" brushRef="#br0" timeOffset="4664.4082">9277 187 13029,'-7'-103'4257,"3"62"-387,4 25-129,0 16-4257,22 0-1677,-3 16-1677,-6 2-258,6 15-387,-1-2 0</inkml:trace>
          <inkml:trace contextRef="#ctx0" brushRef="#br0" timeOffset="5335.2092">9989 470 12642,'21'-39'4773,"-21"21"-387,-11 0 129,-14-1-3483,-3 19-387,-9 0-258,1 7-387,-1 10 258,1 7-387,4 8 129,9 1-129,7 5 129,7-3-129,9 3 0,5-6 0,11-4 129,6-7-129,6-5 0,2-10 129,4-6 0,2-7 0,-2-16 129,-2-8-129,-4-6 258,-1-2 0,-10-6 0,1 10 0,-7-1-129,-2 10 129,-6 6-258,-3 20 258,0 0-258,15 16 0,-8 23-129,3 20 129,1 17 258,7 24-129,-4 16 258,6 15-129,-4 6 258,3 11 0,-3-1 0,2 8-129,-5-7 1,-1-11-388,-3-13 0,0-13 0,-4-21 0,-1-15 0,-4-20 0,-2-23 0,-16-21 0,-7-13 0,-12-25 0,-9-17 0,-13-17 0,-11-13 0,-8-13 0,0-13 0,3-3 0,9-4 0,13 7 0,14 8 0,19 12-130,19 9-386,24 12-258,19 2-129,35 27-1677,5-7-2451,8 5 387,6 1-516,6 3 129</inkml:trace>
        </inkml:traceGroup>
        <inkml:traceGroup>
          <inkml:annotationXML>
            <emma:emma xmlns:emma="http://www.w3.org/2003/04/emma" version="1.0">
              <emma:interpretation id="{22DB4995-B046-475B-B813-DA997A4D7827}" emma:medium="tactile" emma:mode="ink">
                <msink:context xmlns:msink="http://schemas.microsoft.com/ink/2010/main" type="inkWord" rotatedBoundingBox="15265,629 19971,572 19985,1735 15280,1792"/>
              </emma:interpretation>
              <emma:one-of disjunction-type="recognition" id="oneOf3">
                <emma:interpretation id="interp15" emma:lang="en-US" emma:confidence="0">
                  <emma:literal>Circuits</emma:literal>
                </emma:interpretation>
                <emma:interpretation id="interp16" emma:lang="en-US" emma:confidence="0">
                  <emma:literal>circuits</emma:literal>
                </emma:interpretation>
                <emma:interpretation id="interp17" emma:lang="en-US" emma:confidence="0">
                  <emma:literal>Grants</emma:literal>
                </emma:interpretation>
                <emma:interpretation id="interp18" emma:lang="en-US" emma:confidence="0">
                  <emma:literal>cinemas</emma:literal>
                </emma:interpretation>
                <emma:interpretation id="interp19" emma:lang="en-US" emma:confidence="0">
                  <emma:literal>Granby</emma:literal>
                </emma:interpretation>
              </emma:one-of>
            </emma:emma>
          </inkml:annotationXML>
          <inkml:trace contextRef="#ctx0" brushRef="#br0" timeOffset="7566.0133">13914 256 7482,'7'-78'4128,"-19"35"258,-13 8-258,-14 6-516,-14-4-1935,13 20-387,-16-3-258,9 16-387,-8 5-129,7 19-129,0 6-258,4 12 129,3 6-258,7 8 0,7 2 129,11 5-258,9 1 129,7 1-129,18-2 129,10-5 0,12-6 0,6-6 0,4-8 0,6-8 129,5-9-129,1-10-129,0-9 129,3-4-258,2-9-129,-5-12 0,2-2 0,-10-10 129,-3-1 0,-13-3 129,-6-2 258,-11 11 129,-10-4 258,-2 13-129,-9-3 129,0 24 0,0-16-129,0 16-129,0 15 0,3 4-258,4 6 0,2 5 129,2 4-258,1 4 0,3 1-129,-8-11-516,12 13-1419,-8-20-2451,-11-21 129,0 22-258,0-22-387</inkml:trace>
          <inkml:trace contextRef="#ctx0" brushRef="#br0" timeOffset="7722.0135">14274 223 13545,'0'-72'4257,"0"72"-516,3-26-129,-3 26-4515,4 25-2967,-4-4 0,5 15-645,-5-3 0</inkml:trace>
          <inkml:trace contextRef="#ctx0" brushRef="#br0" timeOffset="8236.8144">14594 778 13029,'69'3'4773,"-35"-15"-258,-6-10 0,8 4-3225,-15-21-258,11 9-258,-8-14-258,-3 5-129,-7-2-129,-5 1 129,-7 3-258,-2 3 129,-11 6-387,-8 5 129,-3 9-258,-6-1 0,3 12-129,-4-3-129,8 6-129,-4 4 0,25-4 129,-28 20 0,28-20 129,-7 17 129,7-17 387,0 0-129,19 13 258,2-11 129,-1-2 129,7 0 0,-4-8-129,5 5 129,-3-6-258,4 4 129,-6-2-129,2 1 0,-4 3-258,-1 3 129,-3 0 0,1 0 0,-18 0 0,30 25-258,-15-2 258,1 3-258,0 6 129,0 4-258,0 8 0,-6-6-516,8 10-129,-14-22-1290,12 8-2451,-6-7 0,3-4-258,3-7 0</inkml:trace>
          <inkml:trace contextRef="#ctx0" brushRef="#br0" timeOffset="8517.6149">15656 461 13287,'2'-20'4515,"-6"-3"-258,4 23 129,-36 0-3483,10 4-387,4 12-387,-4 3 129,3 8-387,1 5 258,8 5-387,5 6 258,9-2-129,2 5 0,12-5 0,9 0 0,6-9-129,5 4-258,-1-22-516,14 2-2193,-5-9-903,-1-9-129,4-7-258,-8-16-258</inkml:trace>
          <inkml:trace contextRef="#ctx0" brushRef="#br0" timeOffset="9110.416">16108 502 12771,'-15'0'4644,"15"0"-129,-14 21-129,-4-10-3354,18 17-258,-9-5-129,9 9-258,0 0-258,0 2-129,6 2 0,1-8-129,4 4-129,-1-12 0,3-2 0,-13-18 129,23 12 0,-23-12 0,25-9 129,-11-9 0,0-6 129,4-5 0,0-5 0,0 4 0,-1-2 0,3 5 0,-4 4 0,0 7 0,0 6 0,-16 10 0,28 0-129,-28 0 129,27 17-129,-13-1 129,-1 2-129,3 0 129,-2 1-129,0-1 0,0-2-129,-14-16 129,24 23-129,-24-23 129,24 9-129,-24-9 129,29-5 0,-29 5 0,28-32 129,-12 11-129,0-4 129,0 2 0,-3 1-129,-2 6 129,-11 16-129,17-14 0,-17 14 0,18 16 0,-9 11 0,-2 3-129,2 7 0,0 1 0,2 4-258,-4-10 0,7 0-387,-14-32-903,20 9-2838,-20-9 129,28-23-387,-12-7 129</inkml:trace>
          <inkml:trace contextRef="#ctx0" brushRef="#br0" timeOffset="9750.017">16977-213 14190,'4'-31'4644,"-4"31"-129,20 16 0,-6 27-3612,-2 2-387,13 20 258,-5 0-258,8 13 0,-5 0-129,4 7-387,-6 3-129,-5-5-129,-1-5 0,-8-14-129,0-7 129,-7-19-387,3-4-129,-3-34 0,0 0-129,-5-13 0,3-8 129,-10-17 129,6 6-129,-6-7 645,3 0 129,4 9 516,-4 0 0,9 12 258,0-5-258,0 23 129,27-25 0,3 21-129,2-5-258,16 6 0,5-4 0,11 1-129,6 1 0,1 1 0,-4-1-129,-6 2 129,-11 1-129,-11 0 129,-13 2-129,-10 0 129,-16 0-129,0 18 0,-5-2 0,-11 0-258,2 7 0,-6-3-129,6 4 129,0-4-258,10 1 258,2-1-129,4 1 387,18-1 0,3-1 258,14 3 129,-5-4 129,11 6 0,-7 0-129,3 0 129,-9-2-258,-2 4 129,-10-2-129,-11 4-129,-8 2-258,-31-8-645,-8-1-3741,-41 4-258,-19 0-129,-21-2-387</inkml:trace>
        </inkml:traceGroup>
        <inkml:traceGroup>
          <inkml:annotationXML>
            <emma:emma xmlns:emma="http://www.w3.org/2003/04/emma" version="1.0">
              <emma:interpretation id="{86D3D98D-12F5-49E8-A2A3-A929DCC98DFB}" emma:medium="tactile" emma:mode="ink">
                <msink:context xmlns:msink="http://schemas.microsoft.com/ink/2010/main" type="inkWord" rotatedBoundingBox="20823,1249 22346,1230 22347,1290 20824,1309"/>
              </emma:interpretation>
              <emma:one-of disjunction-type="recognition" id="oneOf4">
                <emma:interpretation id="interp20" emma:lang="en-US" emma:confidence="1">
                  <emma:literal>_</emma:literal>
                </emma:interpretation>
                <emma:interpretation id="interp21" emma:lang="en-US" emma:confidence="0">
                  <emma:literal>-</emma:literal>
                </emma:interpretation>
                <emma:interpretation id="interp22" emma:lang="en-US" emma:confidence="0">
                  <emma:literal>•</emma:literal>
                </emma:interpretation>
                <emma:interpretation id="interp23" emma:lang="en-US" emma:confidence="0">
                  <emma:literal>.</emma:literal>
                </emma:interpretation>
                <emma:interpretation id="interp24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11466.0201">18900 438 774,'-21'-18'2709,"21"18"516,0 0 0,0 0-774,0 0-645,0 0 0,14 2 129,13 10-258,-6-10-129,22 12-258,-4-10 0,23 6-387,-3-10-258,25 4-129,5-4-129,19 0 0,11 0-129,15 0-129,3-2-129,-4-1-387,2 3-903,-17 0-2967,-24 0-129,-21-2-258,-39-11-516</inkml:trace>
        </inkml:traceGroup>
      </inkml:traceGroup>
    </inkml:traceGroup>
    <inkml:traceGroup>
      <inkml:annotationXML>
        <emma:emma xmlns:emma="http://www.w3.org/2003/04/emma" version="1.0">
          <emma:interpretation id="{68139E1A-EB0B-43D6-B364-59F0E1ADDD2B}" emma:medium="tactile" emma:mode="ink">
            <msink:context xmlns:msink="http://schemas.microsoft.com/ink/2010/main" type="paragraph" rotatedBoundingBox="724,3939 21366,3817 21391,8037 749,81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A43290-1D07-47C4-AD0C-C46502C80146}" emma:medium="tactile" emma:mode="ink">
              <msink:context xmlns:msink="http://schemas.microsoft.com/ink/2010/main" type="inkBullet" rotatedBoundingBox="728,4708 1447,4704 1448,4741 729,4746"/>
            </emma:interpretation>
            <emma:one-of disjunction-type="recognition" id="oneOf5">
              <emma:interpretation id="interp25" emma:lang="en-US" emma:confidence="0">
                <emma:literal>-</emma:literal>
              </emma:interpretation>
            </emma:one-of>
          </emma:emma>
        </inkml:annotationXML>
        <inkml:trace contextRef="#ctx0" brushRef="#br1" timeOffset="63757.3119">-985 3878 7998,'-74'20'3612,"58"-10"-129,-8-12-258,24 2-2193,0 0-645,0 0-387,0 0 0,-16-5 0,16 5 0,0 0 0,0 0-258,-16 0 0,16 0-129,0 0-129,-23 0 0,23 0 129,-23 2 129,23-2 258,-23 7 387,23-7 258,-16 7 258,16-7 0,0 0 258,0 0 0,0 0 0,0 0 0,23 0-387,-3-2 129,17 2-258,0-9 0,15 9-129,3-5-129,11 3-129,0 1-129,1-1-516,15 0-3870,-5 2 0,-11-5-516,5-1 0</inkml:trace>
      </inkml:traceGroup>
      <inkml:traceGroup>
        <inkml:annotationXML>
          <emma:emma xmlns:emma="http://www.w3.org/2003/04/emma" version="1.0">
            <emma:interpretation id="{68B6E2CC-F34D-48A3-A10D-883227B3FE20}" emma:medium="tactile" emma:mode="ink">
              <msink:context xmlns:msink="http://schemas.microsoft.com/ink/2010/main" type="line" rotatedBoundingBox="1982,3931 21366,3817 21380,6165 1995,6279"/>
            </emma:interpretation>
          </emma:emma>
        </inkml:annotationXML>
        <inkml:traceGroup>
          <inkml:annotationXML>
            <emma:emma xmlns:emma="http://www.w3.org/2003/04/emma" version="1.0">
              <emma:interpretation id="{0C695141-DE7B-4E0E-89A5-88A68724ECC4}" emma:medium="tactile" emma:mode="ink">
                <msink:context xmlns:msink="http://schemas.microsoft.com/ink/2010/main" type="inkWord" rotatedBoundingBox="1984,4254 6477,4227 6483,5165 1989,5192"/>
              </emma:interpretation>
              <emma:one-of disjunction-type="recognition" id="oneOf6">
                <emma:interpretation id="interp26" emma:lang="en-US" emma:confidence="1">
                  <emma:literal>Reverse</emma:literal>
                </emma:interpretation>
                <emma:interpretation id="interp27" emma:lang="en-US" emma:confidence="0">
                  <emma:literal>Revers,</emma:literal>
                </emma:interpretation>
                <emma:interpretation id="interp28" emma:lang="en-US" emma:confidence="0">
                  <emma:literal>reverse</emma:literal>
                </emma:interpretation>
                <emma:interpretation id="interp29" emma:lang="en-US" emma:confidence="0">
                  <emma:literal>Revers:</emma:literal>
                </emma:interpretation>
                <emma:interpretation id="interp30" emma:lang="en-US" emma:confidence="0">
                  <emma:literal>Revers;</emma:literal>
                </emma:interpretation>
              </emma:one-of>
            </emma:emma>
          </inkml:annotationXML>
          <inkml:trace contextRef="#ctx0" brushRef="#br1" timeOffset="34554.0606">63 3556 5160,'0'-21'4644,"0"21"-129,0-18-387,0 18-1161,0 0-645,0 0-516,0 0-387,0 0-645,0 0-258,0 0-129,-7 11 0,3 8-258,3 13 129,-3 2-129,2 10 0,-1 6 0,3 5 0,0 2 0,0 2-129,0-4 0,1 0 0,5-5 0,-1-5 129,-1-5-258,1-7 129,0-5 0,1-8 0,-6-20 0,5 23 0,-5-23-129,0 0-129,0 0-387,0 0-387,0 0-645,0-11-1935,0-14-903,0 0-129,-5-12 0,5-1-258</inkml:trace>
          <inkml:trace contextRef="#ctx0" brushRef="#br1" timeOffset="35115.661">68 3588 9288,'6'-46'4386,"13"26"0,-5-5-258,8 0-1935,12 13-774,-6-6-387,15 11-258,-4-4-387,5 11 0,-3 0-258,0 9 0,-5 6 0,-8 4 0,-5 6 0,-10 7 0,-11 2 0,-2 3 0,-18 1-129,-5-1 129,-9-2 0,-4-1 0,-1-7-129,-4-6-129,3-1 129,3-8 0,5-1 0,3-4 0,6 0-129,3-3-129,18-4 129,-22 10 0,22-10 0,-1 16 0,1-16 129,16 31 0,5-14 129,9 7 0,2 1 129,11 7 129,5-2-129,7 9 129,0-5-129,6 5 0,-6-2-129,0 1 0,-3-5 0,-8-2 0,-7-8 0,-6-7 0,-10-2-129,-21-14 0,21 12 0,-21-12-387,0 0-387,-1-19-2064,-10 1-1935,-1 0 0,-3-5-258,3 4 0</inkml:trace>
          <inkml:trace contextRef="#ctx0" brushRef="#br1" timeOffset="35536.8624">942 4122 11739,'64'-20'4644,"-23"11"-387,-4-7 129,-9-5-2838,17 10-645,-13-8 0,4 6-387,-13-5 0,-2 8-129,-14-10 0,-7 20-129,0-27-129,0 27 0,-23-26-129,2 13-129,-6 6 0,-3 2 0,-2 5 0,-2 0 0,4 9 0,-1 7 0,7 7-129,2 2 258,4 5-129,6 4 0,8 5 129,4-2-129,0 4 0,9-3 129,7 1-129,4-7-129,7 5-516,-6-19-1677,0-2-2064,11-2 258,-5-14-516,5 0-129</inkml:trace>
          <inkml:trace contextRef="#ctx0" brushRef="#br1" timeOffset="35864.4629">1401 3985 12255,'7'-38'4773,"-7"38"-129,0 0 129,9-16-2193,-9 16-1677,21 20-387,-5 0-129,-2 1-129,8 7 0,-3 4-129,2 4 0,-1 1-129,0 2 0,-3-3-129,-1-4 129,-3-5 0,-2-10 0,-11-17 0,26 0 0,-12-23 129,4-16 0,2-12 129,-2-8-258,1-3 129,-3-2-258,2 12-258,-14 0-645,15 26-1419,-8 4-2193,-11 22-387,18-3 129,-18 3-387</inkml:trace>
          <inkml:trace contextRef="#ctx0" brushRef="#br1" timeOffset="36597.6642">2091 4019 9159,'23'3'4644,"12"-3"0,-17-9-387,5-9-516,4 11-2838,-11-12-129,7 3-258,-10-6-258,-6 1-129,-7 0-129,-2 3-129,2 18 0,-36-23 0,13 23-129,-7 0 0,3 12 0,-3 10 129,7 6-129,3 2 129,10 6 0,6 1 129,4 2 129,13-1 0,6-3 129,13 1 129,2-8 0,12-3 129,1-11 0,8-1-129,-2-13 129,9 0-129,-5-20-129,2-3 129,-6-14-129,-5 1-129,-7-8 0,-11-2-129,-8 1 129,-17 2-258,-5 8-129,-9 1 0,-7 11-258,-12 3 0,5 15-129,-13 0-129,13 6-258,-7 3-129,16 12 0,-8-11 129,22-5 129,-9 20 387,9-20 387,11 7 258,5-7 516,11 0 258,-4-16 129,11 12 129,-8-13-129,15 11-129,-9-8-258,11 9-129,-6-6-258,4 6 129,-2 1-258,0 4 0,-5 0 0,-2 4 0,-5 6 0,-2 6 0,-7 2 0,-2 4-129,-4 1 129,0 0-129,-3 0 0,-1-2-129,-3 2 129,0-3-258,2 1 0,-5-5-387,7 9-516,-9-25-2064,0 32-1548,0-12 129,2-4-387,0 2-387</inkml:trace>
          <inkml:trace contextRef="#ctx0" brushRef="#br1" timeOffset="37081.2648">3647 3814 12900,'9'-37'4644,"-9"37"-387,0 0 258,-5-16-3354,5 16-645,-32 17-129,14-1-258,0 2 0,0-2-129,2 2 0,16-18 0,-8 27 0,8-27 0,12 19 0,9-8 129,4-4 129,7 5 129,4-1-129,3 5 129,-3-2 0,3 4 0,-9-2 129,0 6-258,-10-6 129,-3 5-129,-13-5 129,-4 3-257,-11-3-130,-12 2 0,-9-5 0,-5-3 0,-6 3 0,-8-8-130,4 2-257,-4-7-129,12 4-258,-6-8-387,20 4-903,-10-1-2322,19-14-516,16 15 129,-13-26-129</inkml:trace>
          <inkml:trace contextRef="#ctx0" brushRef="#br1" timeOffset="37455.6652">4069 4051 9933,'137'-11'4644,"-80"0"-387,0 8 0,-13 1-2064,-10-14-1161,7 9-258,-13-13-258,-3 6-258,-9-7 0,-5 1-129,-11-1 0,-2 1-129,-12 2-129,-11 4 129,-4 5-129,-6 6 129,-1 3-129,-3 7 129,0 11 0,2 8 0,5 8 129,7 7 0,5 3 0,11 3 0,9-3 129,6 1-129,15-6 129,13-2-129,5-3-129,9-9-129,4 5-1032,-13-16-2064,2-8-1419,-4-1 129,-14-5-387,-2-9-387</inkml:trace>
        </inkml:traceGroup>
        <inkml:traceGroup>
          <inkml:annotationXML>
            <emma:emma xmlns:emma="http://www.w3.org/2003/04/emma" version="1.0">
              <emma:interpretation id="{C201603C-463B-4E45-BDC3-BCBC6E41EAB7}" emma:medium="tactile" emma:mode="ink">
                <msink:context xmlns:msink="http://schemas.microsoft.com/ink/2010/main" type="inkWord" rotatedBoundingBox="7248,4612 11519,4587 11525,5692 7255,5717"/>
              </emma:interpretation>
              <emma:one-of disjunction-type="recognition" id="oneOf7">
                <emma:interpretation id="interp31" emma:lang="en-US" emma:confidence="1">
                  <emma:literal>process</emma:literal>
                </emma:interpretation>
                <emma:interpretation id="interp32" emma:lang="en-US" emma:confidence="0">
                  <emma:literal>Process</emma:literal>
                </emma:interpretation>
                <emma:interpretation id="interp33" emma:lang="en-US" emma:confidence="0">
                  <emma:literal>proven</emma:literal>
                </emma:interpretation>
                <emma:interpretation id="interp34" emma:lang="en-US" emma:confidence="0">
                  <emma:literal>probers</emma:literal>
                </emma:interpretation>
                <emma:interpretation id="interp35" emma:lang="en-US" emma:confidence="0">
                  <emma:literal>provers</emma:literal>
                </emma:interpretation>
              </emma:one-of>
            </emma:emma>
          </inkml:annotationXML>
          <inkml:trace contextRef="#ctx0" brushRef="#br1" timeOffset="37892.4665">5305 3999 12900,'57'-32'4773,"-36"21"-129,-21 11 0,15-30-2838,1 26-645,-16 4-258,10-16-258,-10 16-129,0 0-129,0 0 1,0 0-388,9 24 0,-5 9 0,-3 12 0,3 17 0,-2 11 0,0 16 0,-2 5 0,0 6 0,0-2 0,0-8 0,0-10 0,0-15 0,0-14 0,0-15 0,3-13 0,-3-23 0,5 19 0,-5-19 0,0 0-1162,-16-23-3740,4-5-129,-4-15-129,0-10-258</inkml:trace>
          <inkml:trace contextRef="#ctx0" brushRef="#br1" timeOffset="38142.0669">5314 4170 11094,'12'-180'4515,"4"107"-129,15 22-129,17 19-2580,-11-2-645,22 25 129,-8 0-258,12 9-387,-8 11 129,0 12-258,-9 0 0,-5 7-129,-14-3 0,-11 5-129,-16-4-129,-7-3 129,-22-3-258,-12-5 0,-7-2-258,-12-10-129,3 7-516,-16-15-1548,12-3-2193,12 1 258,8-2-516,14 3 258</inkml:trace>
          <inkml:trace contextRef="#ctx0" brushRef="#br1" timeOffset="38688.0678">6015 4264 13029,'76'7'4902,"-37"-9"-387,-3-14 0,1-12-2967,8 8-645,-11-15-258,7 1-129,-11-9-258,-4 1-129,-10-3 0,-12 4-129,-6 2-258,-24 3-129,-5 10-129,-13-1-258,6 16-258,-11-5-258,17 16-516,-13 0-129,26 6 129,-6-3 258,21 13 258,4-16 516,0 20 516,0-20 645,22 16 774,4-5 129,-3-11 258,11 7 0,-11-7 129,15 0-387,-14-6-258,12 6 0,-11-9-258,5 8-129,-8-8 0,4 9-258,-6-6 0,5 6 0,-6 0-258,6 6 129,-3 4-129,1 8-129,-4 2 0,-1 3 0,0 9-258,-6 0 0,1 5-129,-10-6-258,11 13-645,-14-23-1290,8 6-2064,4-4 0,-12-23-258,30 22 129</inkml:trace>
          <inkml:trace contextRef="#ctx0" brushRef="#br1" timeOffset="39031.2685">6853 4020 10836,'0'-71'4773,"-2"41"-387,-4 9 0,6 21-1935,-28-13-1161,28 13-516,-20 18-387,13 7-258,2 5-129,5 6 129,0 5-129,7-1 0,7 3 0,8-5 0,3-1 0,5-5 129,0-9 0,4-9 0,-4-8 129,4-6 0,-4-20 129,0-5 0,-12-14 0,-4-6 0,-8-10 0,-6 0-258,-9-3-387,-14 4 0,-2 15-774,-20-5-1806,4 15-1935,2 15 129,0 12-645,5 9 129</inkml:trace>
          <inkml:trace contextRef="#ctx0" brushRef="#br1" timeOffset="47392.8832">7842 3890 12255,'21'-16'4644,"-10"-1"-387,-11 17 0,-8-27-2451,8 27-1032,-28-7-258,8 7-129,-8 0-129,-2 2-129,-4 7 0,0 5 0,-3 4 0,1 5-129,1 2 258,3 5-258,3 4 129,6-1-129,7 5 0,9 1 0,7-2 129,7-1 0,14-2-129,13-2 129,2-2 0,8-7-129,1 0-129,-3-14-387,6 11-774,-12-11-3096,0-9 0,1-6-387,-5-10-129</inkml:trace>
          <inkml:trace contextRef="#ctx0" brushRef="#br1" timeOffset="48250.8847">8108 4104 14190,'59'-7'4644,"-32"5"-129,1-3-129,-5-10-3096,13 8-516,-4-9-129,5 6-258,-5-10 0,-3 2-258,-4-3 0,-8-2 0,-6 1-258,-11-1 0,0 4 0,-14-1 0,-6 4-129,-10 2 0,2 9 0,-8 3 0,4 2 129,0 12 0,4 6-129,1 5 129,7 4 129,6 3-129,3 2 129,8 4 0,3-1 0,2 1 129,10 1 0,6-1 0,3 1 0,4-5 0,2-3-129,1-10 129,3-6-129,1-12 129,0-1-129,5-16 129,2-10-129,4-6 129,1-11 0,4 2 0,0-7 129,2 5-129,-5 1 129,-3 4-129,-6 5 129,-6 8 0,-5 3-129,-4 12 0,-3 8 0,-2 2 0,-16 0 0,30 34-129,-15-9 0,-1 5 0,0 7-129,-2-1-129,-1 6-258,-7-11 0,5 4-129,-9-13 129,5-1-129,-5-21 129,0 0 258,0 0 0,28-30 387,-10 1 258,2-10 0,8 4 0,1-8 0,10 9 129,2-3-129,5 14 0,-5-1-129,2 16 0,-4 6 0,2 4 0,-8 12-129,-2 11 0,-14 3-129,-1 6 130,-7-2-130,-5 0 0,-4 2 0,-7-6-388,-9 11-773,-14-12-3354,-11-2-258,-6-2 0,-6 0-387</inkml:trace>
        </inkml:traceGroup>
        <inkml:traceGroup>
          <inkml:annotationXML>
            <emma:emma xmlns:emma="http://www.w3.org/2003/04/emma" version="1.0">
              <emma:interpretation id="{DDDFE0DA-B521-4311-9B3C-AD4EF0562702}" emma:medium="tactile" emma:mode="ink">
                <msink:context xmlns:msink="http://schemas.microsoft.com/ink/2010/main" type="inkWord" rotatedBoundingBox="12225,4286 13547,4279 13557,5948 12235,5956"/>
              </emma:interpretation>
              <emma:one-of disjunction-type="recognition" id="oneOf8">
                <emma:interpretation id="interp36" emma:lang="en-US" emma:confidence="0">
                  <emma:literal>of</emma:literal>
                </emma:interpretation>
                <emma:interpretation id="interp37" emma:lang="en-US" emma:confidence="0">
                  <emma:literal>off</emma:literal>
                </emma:interpretation>
                <emma:interpretation id="interp38" emma:lang="en-US" emma:confidence="0">
                  <emma:literal>OF</emma:literal>
                </emma:interpretation>
                <emma:interpretation id="interp39" emma:lang="en-US" emma:confidence="0">
                  <emma:literal>it</emma:literal>
                </emma:interpretation>
                <emma:interpretation id="interp40" emma:lang="en-US" emma:confidence="0">
                  <emma:literal>oft</emma:literal>
                </emma:interpretation>
              </emma:one-of>
            </emma:emma>
          </inkml:annotationXML>
          <inkml:trace contextRef="#ctx0" brushRef="#br1" timeOffset="49592.4871">10515 3803 5805,'2'-28'3870,"-25"17"0,1 13-258,-13 9-1935,1 5-516,6 9-258,-3 3 0,12 8-258,-3 3-258,10 5-129,5 2 0,7 1 0,0-5 0,14 1 516,0-13-129,11-1 258,-3-19 0,11 1 0,-10-16 129,11-6-129,-11-19-129,6 0-258,-13-13 0,-2 0-258,-7-5-129,-7-3-387,0 4-387,-18-2-774,11 15-1806,-10 2-1548,-1 7 129,2 12-387,16 13-129</inkml:trace>
          <inkml:trace contextRef="#ctx0" brushRef="#br1" timeOffset="50060.4879">10515 3803 10449,'222'96'4128,"-161"-110"-258,-9-16-129,1-4-2064,7 4-774,-10-9-387,4 1-387,-15-3-129,-7 1-129,-13 2 129,-12 3-129,-7 3 258,0 5 0,-9 6 0,-1 5 0,10 16 129,-23-11 0,23 11 0,-16 19 129,9 5 0,7 15 129,0 2-129,5 19 387,-2 2 0,15 22 0,-7 3 129,10 22-129,-8 3-128,8 7-646,-9-2 0,6 4 0,-5-9 0,3-9 0,-2-12 0,-2-13 0,4-15 0,-3-10 0,-1-10 0,-1-8 0,-4-6 0,-3-8 0,-1-5 0,-3-16 0,0 22 0,0-22 0,-18 8-388,-1-11-1160,19 3-3096,-20-21-258,4 3 0,-1-7-258</inkml:trace>
          <inkml:trace contextRef="#ctx0" brushRef="#br1" timeOffset="50310.0883">10953 4291 15222,'39'-18'4644,"-7"14"-258,3-5-129,6 2-3999,14 4-387,13 3-516,0-7-1677,6 0-1935,10 3 0,-8-7-516,6 6 129</inkml:trace>
        </inkml:traceGroup>
        <inkml:traceGroup>
          <inkml:annotationXML>
            <emma:emma xmlns:emma="http://www.w3.org/2003/04/emma" version="1.0">
              <emma:interpretation id="{399CB9CC-1418-40C0-9334-08E57A1DD4BF}" emma:medium="tactile" emma:mode="ink">
                <msink:context xmlns:msink="http://schemas.microsoft.com/ink/2010/main" type="inkWord" rotatedBoundingBox="14427,4128 16730,4115 16735,4894 14432,4908"/>
              </emma:interpretation>
              <emma:one-of disjunction-type="recognition" id="oneOf9">
                <emma:interpretation id="interp41" emma:lang="en-US" emma:confidence="1">
                  <emma:literal>the</emma:literal>
                </emma:interpretation>
                <emma:interpretation id="interp42" emma:lang="en-US" emma:confidence="0">
                  <emma:literal>tie</emma:literal>
                </emma:interpretation>
                <emma:interpretation id="interp43" emma:lang="en-US" emma:confidence="0">
                  <emma:literal>toe</emma:literal>
                </emma:interpretation>
                <emma:interpretation id="interp44" emma:lang="en-US" emma:confidence="0">
                  <emma:literal>they</emma:literal>
                </emma:interpretation>
                <emma:interpretation id="interp45" emma:lang="en-US" emma:confidence="0">
                  <emma:literal>thew</emma:literal>
                </emma:interpretation>
              </emma:one-of>
            </emma:emma>
          </inkml:annotationXML>
          <inkml:trace contextRef="#ctx0" brushRef="#br1" timeOffset="51058.8896">12486 3869 11223,'44'-9'4386,"-15"2"-387,15 7 0,10 0-2709,-1-7-258,16 2-774,12-2-1161,-5-2-3225,2-13 258,6 6-645,-13-14 129</inkml:trace>
          <inkml:trace contextRef="#ctx0" brushRef="#br1" timeOffset="50856.0893">12783 3314 15351,'16'-16'4902,"-16"16"-258,5 32-129,-5 2-3741,0 23-258,0 7-129,6 14 0,-3-3 0,6 3-258,0-5 0,0-9 0,2-3-129,-2-13-258,1-6-129,-8-19-516,12 9-1419,-14-32-2193,0 18-129,0-18-258,-32 0-129</inkml:trace>
          <inkml:trace contextRef="#ctx0" brushRef="#br1" timeOffset="51448.8903">13308 3396 13287,'-29'4'4644,"24"17"-129,3 7 129,-5 3-3612,14 20-129,-5-8-129,14 14-129,-7-6 0,3 6-387,-1-2-129,-4 1 0,-2-1-258,-5-11-129,0 1 129,0-13 0,0-4-129,-3-12 0,3-16 129,0 0 0,0 0 258,12-19 0,1-10 0,6-5 0,-1-5 129,7 0-129,-2-2 0,7 6 129,-1 3-129,5 10 0,-4 10 0,6 12 129,-1 3-129,2 17 0,1 10-129,-6 2-258,3 14-774,-17-7-2967,7-3-774,-4-4 129,-1-11-645,1-3 129</inkml:trace>
          <inkml:trace contextRef="#ctx0" brushRef="#br1" timeOffset="51792.0908">14231 3924 14835,'59'-19'4773,"-20"12"-129,0-4-258,-3-5-3225,13 9-516,-10-9-129,4 2-258,-11-4-387,-7-4 0,-9 1-129,-16-2-129,-5 2-129,-26 1 129,-2 6-129,-14 5 129,1 9 129,-11 0 0,6 12 258,1 10-129,9 6 258,9 4 0,9 6 129,14-1-129,9 0 129,21-1-129,17-6 129,13-5-258,15-5-258,7-15-1419,7-5-2709,14 0 258,-5-11-516,6-3-258</inkml:trace>
        </inkml:traceGroup>
        <inkml:traceGroup>
          <inkml:annotationXML>
            <emma:emma xmlns:emma="http://www.w3.org/2003/04/emma" version="1.0">
              <emma:interpretation id="{E3A45FDD-9673-477A-9D43-802F1FC2CCC6}" emma:medium="tactile" emma:mode="ink">
                <msink:context xmlns:msink="http://schemas.microsoft.com/ink/2010/main" type="inkWord" rotatedBoundingBox="17337,3841 21366,3817 21380,6165 17351,6189"/>
              </emma:interpretation>
              <emma:one-of disjunction-type="recognition" id="oneOf10">
                <emma:interpretation id="interp46" emma:lang="en-US" emma:confidence="1">
                  <emma:literal>design</emma:literal>
                </emma:interpretation>
                <emma:interpretation id="interp47" emma:lang="en-US" emma:confidence="0">
                  <emma:literal>design n</emma:literal>
                </emma:interpretation>
                <emma:interpretation id="interp48" emma:lang="en-US" emma:confidence="0">
                  <emma:literal>des; gin</emma:literal>
                </emma:interpretation>
                <emma:interpretation id="interp49" emma:lang="en-US" emma:confidence="0">
                  <emma:literal>desig n</emma:literal>
                </emma:interpretation>
                <emma:interpretation id="interp50" emma:lang="en-US" emma:confidence="0">
                  <emma:literal>des; go</emma:literal>
                </emma:interpretation>
              </emma:one-of>
            </emma:emma>
          </inkml:annotationXML>
          <inkml:trace contextRef="#ctx0" brushRef="#br1" timeOffset="52525.2916">15729 3906 8514,'51'-51'4257,"-42"26"258,-14-9-387,-13 2-1290,-9 14-1290,-17-7-516,5 17-129,-11-1-516,5 9 129,1 7-258,7 11 0,3 3 0,11 6-129,5 1 129,11 2-258,7 2 258,2 0-129,12-3 0,5-4 0,6-6 0,7-6 129,2-10-129,7-3 129,0-14 0,3-11-129,-1-12-129,0-9 129,-6-13-129,-3-9-129,-7-10 0,-10-11-129,-4-7 129,-11 0 0,-2 5 129,-13 6-129,-5 10 129,-3 18 0,-2 15 129,-2 22-129,0 20 129,6 12 0,3 22 0,10 20 129,6 8-129,4 13 0,12 6 0,12 8 129,4 2-129,9-2 129,0-2-258,0-9-129,0-1 0,-9-15-516,4 8-774,-17-22-3225,2-11-258,-6-10 0,-15-27-258</inkml:trace>
          <inkml:trace contextRef="#ctx0" brushRef="#br1" timeOffset="53102.4932">16248 3910 13416,'64'-16'4773,"-23"5"-387,7-1 258,2 3-3225,-13-12-903,8 3 0,-11-3-516,-8-1 129,-12-1-258,-14 2 0,-8 3-129,-19 4 0,-7 5 129,-10 2-129,1 7 129,-2 0-129,6 7 0,5 7 129,10 7 129,9 4 0,8 4 0,7 1 0,6 4 129,8 0-129,7-1 258,0-1-258,6-3-129,-2-6 129,5-7-129,-3-5 129,3-10 0,-1-1 0,-1-8 0,4-10 129,0-7 129,6-5-129,1-6 0,7 2 0,-3-3 0,8 7 129,-5-1 0,4 8 0,-7 2-258,1 12 258,-8 2-129,1 7 129,-8 0-129,-1 11 0,-5 1 129,-1 6-258,-3 1 258,-3 3-258,-5 3 258,-7 0-258,-4-1 0,-6 0-258,-8 4-645,-22-16-1677,1 6-2193,-4-3 129,0-8-258,1 0-129</inkml:trace>
          <inkml:trace contextRef="#ctx0" brushRef="#br1" timeOffset="53320.8935">17395 3679 10707,'82'0'4644,"-50"10"-129,-9 5 0,-1-1-2193,-1 16-1548,-10-5 129,3 5-645,-3 4-258,-11-11-1419,1 4-2709,-1 0-129,0-27-516,-12 26-129</inkml:trace>
          <inkml:trace contextRef="#ctx0" brushRef="#br1" timeOffset="53461.2933">17458 3362 10320,'17'-78'3096,"-17"53"-1548,0 25-1548,38 12-3741,-20 4-258,23 22-645</inkml:trace>
          <inkml:trace contextRef="#ctx0" brushRef="#br1" timeOffset="54100.895">18322 3515 6708,'-19'-11'3999,"-15"6"0,5 7 129,-1 16-2709,-11-6-129,11 15 0,-4-8-129,15 15-129,-5-9-387,14 9 0,-1-9 0,11 7-129,0-7-129,9 1-258,11-4 129,6-8-258,6-5 129,6-7-258,3-2-129,-2-18 129,2-7-129,-4-7 258,-5-7-129,-5 3 258,-8-1 0,-3 8 0,-7 3 129,-2 10 0,-7 16-129,0 0 0,4 18 0,-2 14 0,1 8 258,6 16-129,2 11 258,6 19-129,1 13 129,9 19 0,0 6 0,6 13-129,-1 5 1,2 6-388,-2-6 0,2-5 0,-2-16 0,-5-19 0,-4-21 0,-4-17 0,-13-24 0,-6-21 0,-16-19 0,-18-14 0,-12-22 0,-9-8 0,-9-9 0,-8-11 0,1-2 0,4-7 0,8-4 0,7-5 0,11-3 0,8-7 0,13-3 0,6-3-259,14 8-257,2-8-774,37 23-1935,5-1-1677,19 6 0,18 12-129,12 6-387</inkml:trace>
          <inkml:trace contextRef="#ctx0" brushRef="#br1" timeOffset="54568.8958">18931 3576 9933,'-6'-16'4773,"6"16"-129,20 16-387,-4 12-2451,0-5-903,16 18-129,-9-4 129,5 8-645,-5 1-387,-8-7-387,-1 2-129,-12-16 0,3 2-258,-5-27-129,0 0 258,-7-9 258,7-18 0,0-5 774,5-10 129,8 1 129,-4-9 129,14 11 258,-9-6-258,13 17 129,-10-2 129,12 15-258,-10 3 0,12 12 0,-8 12-129,2 15-129,-6 3 0,3 8-129,-6 8-258,-7-9-1548,-2 11-2967,-4-3-387,-1-6-129,0-4-387</inkml:trace>
        </inkml:traceGroup>
      </inkml:traceGroup>
      <inkml:traceGroup>
        <inkml:annotationXML>
          <emma:emma xmlns:emma="http://www.w3.org/2003/04/emma" version="1.0">
            <emma:interpretation id="{3BDC1D1D-D96F-40E6-B2E4-A6C7607513F4}" emma:medium="tactile" emma:mode="ink">
              <msink:context xmlns:msink="http://schemas.microsoft.com/ink/2010/main" type="line" rotatedBoundingBox="2182,5668 9745,6136 9617,8196 2055,7728"/>
            </emma:interpretation>
          </emma:emma>
        </inkml:annotationXML>
        <inkml:traceGroup>
          <inkml:annotationXML>
            <emma:emma xmlns:emma="http://www.w3.org/2003/04/emma" version="1.0">
              <emma:interpretation id="{EF2A3335-84FF-4F33-9E10-17A7D5A22318}" emma:medium="tactile" emma:mode="ink">
                <msink:context xmlns:msink="http://schemas.microsoft.com/ink/2010/main" type="inkWord" rotatedBoundingBox="2182,5668 9745,6136 9617,8196 2055,7728"/>
              </emma:interpretation>
              <emma:one-of disjunction-type="recognition" id="oneOf11">
                <emma:interpretation id="interp51" emma:lang="en-US" emma:confidence="0.5">
                  <emma:literal>methodology.</emma:literal>
                </emma:interpretation>
                <emma:interpretation id="interp52" emma:lang="en-US" emma:confidence="0">
                  <emma:literal>methods logy.</emma:literal>
                </emma:interpretation>
                <emma:interpretation id="interp53" emma:lang="en-US" emma:confidence="0">
                  <emma:literal>methods log y.</emma:literal>
                </emma:interpretation>
                <emma:interpretation id="interp54" emma:lang="en-US" emma:confidence="0">
                  <emma:literal>me the do log y.</emma:literal>
                </emma:interpretation>
                <emma:interpretation id="interp55" emma:lang="en-US" emma:confidence="0">
                  <emma:literal>method logy.</emma:literal>
                </emma:interpretation>
              </emma:one-of>
            </emma:emma>
          </inkml:annotationXML>
          <inkml:trace contextRef="#ctx0" brushRef="#br1" timeOffset="58406.5025">4177 5970 7998,'-21'-37'4386,"5"21"129,-16-9-258,-7-2-1806,10 13-645,-20-8-645,13 15-387,-14 2-258,11 5-129,-4 9-129,8 12-258,1 2 129,4 8-129,7 2-129,5 1 129,7 0 0,6-4-258,5 0 258,2-6 0,10-7 129,9-1 0,4-10 258,6-5-129,-1-6 129,7-11 129,-1-16-258,3-5 129,-5-15-258,-1-12 0,-4-14-129,-10-16-129,-4-10 129,-12-6-129,-3 3 129,-3 6-129,-10 10 129,-3 17 0,0 15 0,0 27 0,16 32 0,-25 0 0,18 25-129,4 21 129,3 16-129,9 15 129,5 12 0,7 3 0,8 4 0,4-2 129,3-5-129,3-5 0,-2-15 129,-1-8-258,-4-11 258,-4-11-258,-1-9 258,-6-7-258,1-10 258,-4-10-129,-1-3 0,5-9 129,-4-8-129,3-7 129,-3-4-129,-1-1 0,-2 1 0,-3 3 0,-5 4 0,-1 5 0,-6 16-129,0 0 129,0 0-129,0 0 0,0 21 129,-2 2-129,2 4 129,0 1-129,2 3 129,8-5-129,4-1 258,4-3-258,4-6 258,3-2-129,1-9 258,3-3 129,-3-2-129,3-11 258,-8-10-258,2-4 258,-8-12-258,-3-4-128,-8-4-130,-4-5 0,-2 6-130,-12-1-386,1 13-129,-14-7-1161,13 18-2838,-11 14-387,-1 7-129,4 5-129</inkml:trace>
          <inkml:trace contextRef="#ctx0" brushRef="#br1" timeOffset="59092.9038">5019 5209 12642,'16'-52'4644,"-16"52"-258,0 0 129,0 0-3096,19 37-903,-15 13-258,5 18 129,-2 6 0,3 15 0,-1 0-258,4 6 129,1-6-129,4-8 0,3-9-129,4-14 0,2-10-129,3-12 129,6-11-258,-1-16 258,3-8-129,-5-6 0,-1-13 0,-5-10 0,-6-4 0,-6-6 0,-5 1 129,-10 2-129,0 2 0,-12 7 0,12 26 129,-34-20-129,16 20 0,0 16 0,4 7 0,2 8 0,6 6 0,6-1 129,0-3 0,16-1 129,4-7 0,7-5 0,1-6 129,6-5 0,0-9 129,1-2 0,-6-14 0,1-2-129,-7-10 129,-3-2-129,-8-11 0,-7 0-129,-5-4 0,-3 1-258,-11 7 0,-8 1-129,5 13-129,-10 2-129,9 19-387,-10-2-645,19 18-903,-11 8-2322,8-3 129,8 10-129,4-4-387</inkml:trace>
          <inkml:trace contextRef="#ctx0" brushRef="#br1" timeOffset="59716.9049">5986 5879 8772,'86'-50'4644,"-65"22"129,-10 5-258,-11 5-774,-20-7-2064,20 25-774,-37-18-387,15 18-258,-2 0 0,2 7-129,4 8 0,6 4-129,0 1 0,4 1 0,3 0 0,3-1-129,2 1 0,0-3-129,9-2 129,-9-16-129,23 16 129,-23-16-129,34-3 129,-16-12 129,3-8 0,2-3 129,-3-6 0,-1 3 0,-2 1 0,-5 6 129,-3 3-129,-9 19 0,0 0 0,21 10 0,-15 21 0,1 11 129,2 10 0,8 16 0,3 6 0,8 15 0,1 5 0,8 11 0,-1 4 0,3 7-129,-4-3 0,-3-1 1,-8-3-130,-7-9 0,-9-10 0,-7-15 0,-1-15 0,-10-10 0,-10-14 0,-8-11 0,-8-13 0,-7-12 0,-5-3 0,-3-15 0,-4-9 0,-4-10 0,0-9 0,6-8 0,1-10 0,10-9 0,8-12 0,12-11 0,17 2 0,7-10-388,35 19-1031,2-4-3483,34 11-258,13 10 0,10 17-258</inkml:trace>
          <inkml:trace contextRef="#ctx0" brushRef="#br1" timeOffset="60325.3059">6894 5739 7740,'0'28'4257,"0"-12"129,14 13-387,-5 3-2322,1-11-129,13 13-258,-3-11-645,8 2-258,-3-4-258,4-5-258,-3-3 129,-1-8-258,2-3 129,-9-4-129,3-9 0,-8-10 129,-1-2 0,-7-4 0,1-1 258,-3 1 129,-3 2 129,0 9 0,0 0 129,0 16 0,0 0 0,0 0 0,-7 25-129,4 7-129,-6 2 129,3 12-129,-6 2 0,1 11-129,-3-1 129,0 6-129,-6-1 129,3 1-258,-5 3 0,1-8 0,-1-2-258,1-13 0,5-1 0,0-16-258,9 1-258,-9-26-903,16-2-1290,0 0-1548,0 0-129,9-18-258,0-8-129</inkml:trace>
          <inkml:trace contextRef="#ctx0" brushRef="#br1" timeOffset="56331.6989">193 5561 10836,'41'-18'4386,"-22"18"129,4 16-258,-1 21-2709,-10-3-774,8 18-129,-8-1-387,-3 10-387,2 5-516,-11-11-903,0 7-516,-6-19 387,6 1-129,-14-24 129,14-2 387,0-18 258,-12-13 1032,12-14 1290,0-15 129,2 1 129,-2-18-129,12 8 129,-8-15 0,12 12-387,-8-1-258,12 12-258,-7 3 0,8 13-258,-3 7 129,7 17-129,-2 3-129,5 14 129,-3 7-258,0 8 0,-4 5-258,-5 3-129,2 4-129,-16-6-258,9 3 0,-11-13 258,0-4-129,0-21 129,0 0 258,0 0 129,0 0 258,17-28 387,-10-6-129,13 0-129,-6-3 129,9 5-258,-3 1 129,5 10-129,-7 7-129,7 14 0,-2 0 0,0 21 0,-2 4-129,-1 7 0,-1 4-129,-5-1-258,6 3-129,-11-12-387,9 6-258,-18-32-129,23 36-129,-23-36 129,19 14 129,-19-14 516,24 0 516,-7-3 387,-17 3 516,41-16 387,-21 0 0,15 10 129,-10-10-129,18 7-129,-7-9-258,8 4-258,-3-4-129,0 1-129,-6-5 0,-4 3 0,-8-4-129,-9 3-129,-10 1 0,-8 3 0,-16 3 0,-8 6-129,-2 7 0,-4 0 0,0 7 0,4 11 0,3 1 129,8 8-129,8 3 129,6 4-129,5 2 129,3-1 0,13 1 0,7-4 0,11-4 0,4-3 0,8-7-129,4-7 0,8-4-258,-6-11-1161,14-12-2967,-8 0 0,-8-9 0,-2-5-645</inkml:trace>
          <inkml:trace contextRef="#ctx0" brushRef="#br1" timeOffset="56752.8996">1925 5255 14706,'-26'-27'4773,"26"27"-258,0 0-258,0 34-3354,0 5-387,14 20 129,-9 7-129,8 15-129,-4 7-129,1 6 129,-4-2-387,-5-3-129,-1-2-129,0-14-258,0-5 0,-9-24-516,9 4-903,-16-23-2322,16-25-516,-21 6 0,9-17 258,-4-16 516,3-3 903,-15-9 1161,6-2 1935,-2-2 3354,9 15 1290,-11-8-516,15 17-258,0-1-516,8 2-903,17 11-258,6-5-774,26 8-645,0-5-516,18 2 0,2-5-387,7-8-774,3 1-2709,-5-3-516,-17-8-258,-6 0-129</inkml:trace>
          <inkml:trace contextRef="#ctx0" brushRef="#br1" timeOffset="57423.7008">2310 5404 13287,'-31'-71'4644,"21"46"-129,10 25 258,0 0-3225,0 27-774,5 16-129,2 3-258,6 16 0,-3 2 0,3 11-129,-3 0-258,-3-3-129,-3 3-129,-4-11-258,0 2-387,-2-18-129,2 2 387,-9-20 0,9-7 258,0-23 129,0 0 129,0 0 516,2-34 129,11 8 258,-4-12-387,7 3 129,-4-8-129,6 8 0,0-3-129,3 10-129,-2 3 129,5 9-129,-1 9 0,5 7-129,1 3 129,3 13-129,5 4 0,2-2 0,4 1 0,5-8-129,0-4 129,0-7-129,-2-2 129,-5-12-129,-5-4 129,-10 0 0,-6 1 0,-20 17 0,12-25 0,-12 25 0,-9 0-129,-7 5 129,2 13-129,-2 5 0,6 4 0,1 5 129,5 1-129,4 1 129,11 2 0,8-2-129,6-1 129,5-4-258,2-4 387,2-6-129,-2-8 129,0-7-129,-7-4 129,4-15 129,-12-8-129,-2-5 258,-6-10-387,-8-3 258,-1 1-387,-5-3 0,-9 7-258,-13-1-387,11 19-903,-19 2-2967,6 2 129,6 12-516,-2 2 129</inkml:trace>
          <inkml:trace contextRef="#ctx0" brushRef="#br1" timeOffset="60543.7063">7740 6002 11094,'18'-9'4644,"-18"9"-387,0 0 0,-9 0-3225,9 0-387,-9 21-774,0-1-3612,9-20-129,-17 21-516,17-21-387</inkml:trace>
        </inkml:traceGroup>
      </inkml:traceGroup>
    </inkml:traceGroup>
    <inkml:traceGroup>
      <inkml:annotationXML>
        <emma:emma xmlns:emma="http://www.w3.org/2003/04/emma" version="1.0">
          <emma:interpretation id="{71D78D5B-BC5A-4030-B7AC-44CD60B69840}" emma:medium="tactile" emma:mode="ink">
            <msink:context xmlns:msink="http://schemas.microsoft.com/ink/2010/main" type="paragraph" rotatedBoundingBox="865,8123 23631,7101 23832,11588 1066,126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B6E739-5A2F-4727-B3B4-94CCAF382326}" emma:medium="tactile" emma:mode="ink">
              <msink:context xmlns:msink="http://schemas.microsoft.com/ink/2010/main" type="inkBullet" rotatedBoundingBox="893,8741 1733,8703 1736,8748 895,8785"/>
            </emma:interpretation>
            <emma:one-of disjunction-type="recognition" id="oneOf12">
              <emma:interpretation id="interp56" emma:lang="en-US" emma:confidence="0">
                <emma:literal>-</emma:literal>
              </emma:interpretation>
            </emma:one-of>
          </emma:emma>
        </inkml:annotationXML>
        <inkml:trace contextRef="#ctx0" brushRef="#br1" timeOffset="65098.9143">-1052 7912 9804,'0'0'4644,"0"0"-129,0 0-258,0 0-2322,0 0-516,0 0-258,19 2-129,-1 0-387,16 5-129,1-7 0,17 5-258,8-5 129,15 0 0,3 0-258,4 0 0,-2-3-129,-7-3-258,0 6-774,-19 0-3483,-8 0-129,-9 0-129,-10 0-516</inkml:trace>
      </inkml:traceGroup>
      <inkml:traceGroup>
        <inkml:annotationXML>
          <emma:emma xmlns:emma="http://www.w3.org/2003/04/emma" version="1.0">
            <emma:interpretation id="{AA7A8417-E808-4130-9B66-1FAFAC1CCBBA}" emma:medium="tactile" emma:mode="ink">
              <msink:context xmlns:msink="http://schemas.microsoft.com/ink/2010/main" type="line" rotatedBoundingBox="2423,8053 22978,7130 23078,9345 2522,10268"/>
            </emma:interpretation>
          </emma:emma>
        </inkml:annotationXML>
        <inkml:traceGroup>
          <inkml:annotationXML>
            <emma:emma xmlns:emma="http://www.w3.org/2003/04/emma" version="1.0">
              <emma:interpretation id="{BD58CB0B-343F-4109-A3E1-75F5BD34E56B}" emma:medium="tactile" emma:mode="ink">
                <msink:context xmlns:msink="http://schemas.microsoft.com/ink/2010/main" type="inkWord" rotatedBoundingBox="2428,8165 6465,7984 6559,10087 2522,10268"/>
              </emma:interpretation>
              <emma:one-of disjunction-type="recognition" id="oneOf13">
                <emma:interpretation id="interp57" emma:lang="en-US" emma:confidence="0">
                  <emma:literal>Walking</emma:literal>
                </emma:interpretation>
                <emma:interpretation id="interp58" emma:lang="en-US" emma:confidence="0">
                  <emma:literal>walking</emma:literal>
                </emma:interpretation>
                <emma:interpretation id="interp59" emma:lang="en-US" emma:confidence="0">
                  <emma:literal>waking</emma:literal>
                </emma:interpretation>
                <emma:interpretation id="interp60" emma:lang="en-US" emma:confidence="0">
                  <emma:literal>Waking</emma:literal>
                </emma:interpretation>
                <emma:interpretation id="interp61" emma:lang="en-US" emma:confidence="0">
                  <emma:literal>Walling</emma:literal>
                </emma:interpretation>
              </emma:one-of>
            </emma:emma>
          </inkml:annotationXML>
          <inkml:trace contextRef="#ctx0" brushRef="#br1" timeOffset="75738.133">490 7475 10965,'0'-29'4386,"0"8"129,0 21-258,0 0-1806,0 0-1161,0 0-516,0 0-258,0 0-129,7 11 0,-7-11-129,11 26 0,-4-6 0,-5-1-129,1 5 0,-3 2 0,0 8 0,0 5 0,0 4 0,0 5 0,-3 5 0,1-1-129,0-1 129,2-3-129,0-3 129,0-6-129,4-3 0,1-6 0,0-5 0,1-4 0,-6-21 0,10 27 0,-10-27 0,0 0 258,0 0-258,0 0 129,0 0-129,16-20 129,-9-10-129,4-9 0,7-14 0,3-8 0,1-1-129,2-2 129,0 2 0,-3 8 0,-2 10 0,-4 10 0,-6 13-129,-9 21 129,0 0 0,23 5-129,-13 22 129,5 6-129,1 10 129,5 5 0,4 5 129,0 4-129,7-2 0,-4 1 0,3-7 0,-1-2 0,-4-8 129,-1-9 0,-2-7 0,-5-14 130,0-9-259,-4-9 0,4-21 0,-6-15 0,5-11 0,-5-16 0,2-8 0,-3-7 0,-2 0 0,-6 5 0,-3 6 0,0 8 0,-5 11 0,0 18 0,-13 3-646,18 36-4256,-18-23 0,18 23-129,-27 2-258</inkml:trace>
          <inkml:trace contextRef="#ctx0" brushRef="#br1" timeOffset="76377.7341">1653 7875 11610,'23'-39'4515,"-23"16"-129,0 23 129,2-23-2709,-16 7-774,14 16-387,-41-7-258,16 8-129,-3 10-129,-1 10-129,2 4 0,3 7 0,2 2 0,8 0 0,3-2 0,10 0 129,1-4-129,3-1 0,11-6 129,4-1-129,2-9 129,3-3-129,0-4 129,0-4 0,-2-7 129,1-7 0,-4-9 129,1-2-129,-6-4 258,1 3-258,-5-5 129,1 6-129,-3 2 1,1 7-259,-8 16 0,14-16 0,-14 16 0,25 7 0,-9 8 0,2 6 0,1 6 0,2-1-130,4 8-257,-9-7-129,11 8-774,-22-19-1935,11 6-1548,-16-22-129,23 19 0,-23-19-258</inkml:trace>
          <inkml:trace contextRef="#ctx0" brushRef="#br1" timeOffset="76689.7347">2094 7363 11352,'-9'-73'4773,"4"48"-258,5 25 129,0 0-2322,0 0-903,0 0-516,-5 23-258,5 11-258,0 3 0,7 17 0,-4 6-129,3 15 0,-3 3-129,1 2 0,1 0-129,-1-3 0,3-5-258,-5-13-129,5-7-129,-5-24-258,8 8-774,-10-20-3096,0-16 129,0 0-516,0 0 129</inkml:trace>
          <inkml:trace contextRef="#ctx0" brushRef="#br1" timeOffset="77079.7353">2418 7359 13803,'0'0'4902,"11"20"-387,-6 12 129,4 16-3483,-9 5-387,4 17 0,-4 1-387,1 5-129,1-3-129,0-4 0,-2-8-129,2-11 129,-2-13-129,1-10 0,1-9 129,-2-18-129,0 0 129,23-2 0,-10-21 129,10-9-129,4-11 129,12-9-128,5-6-130,4 1 0,4 3-130,-6 5-386,2 13-129,-19-3-1290,4 16-2709,-33 23-258,0 0-129,0 0-258</inkml:trace>
          <inkml:trace contextRef="#ctx0" brushRef="#br1" timeOffset="77282.5357">2688 7857 11223,'11'61'4515,"9"-29"-258,-3-9-129,3-2-2322,10 13-903,-3-13-387,1 2-258,1-3-258,-4-6-387,5 4-516,-12-14-1806,0-4-1290,8 0-516,-6-13 129,8 2-645</inkml:trace>
          <inkml:trace contextRef="#ctx0" brushRef="#br1" timeOffset="77469.7359">3206 7847 11094,'0'0'4773,"0"0"-387,0 17 129,0-17-2580,4 50-903,-4-23-129,7 10-516,0-3-387,0-6-774,9 4-2064,-2-10-1677,-14-22 258,23 14-645,-23-14-129</inkml:trace>
          <inkml:trace contextRef="#ctx0" brushRef="#br1" timeOffset="77610.1363">3352 7663 11223,'0'-89'4515,"0"59"-258,-2 2-387,-3 8-2967,5 20-3354,0 0-1032,0 0-774,0 0-387,-13 20-129</inkml:trace>
          <inkml:trace contextRef="#ctx0" brushRef="#br1" timeOffset="78873.7384">3491 7779 12771,'0'0'4773,"17"7"-387,-9 9 258,-8-16-3354,21 50-387,-12-25-258,7 10-258,-7-4-258,-2 1-129,0-7 0,-3-6-129,-4-3 0,0-16 0,1 16 0,-1-16 0,0 0 129,6-9 0,-6 9 0,10-32 0,-4 7 0,1-3 129,-2-4-129,2-2 129,2 2-129,0 2 129,-2 5 0,4 4 0,-11 21 0,28-16-129,-10 16 129,3 12 0,4 9-129,2 6 129,1 1-129,3 6 0,2-4 0,1 3 0,0-5 0,2-5 129,1-5-258,4-6 129,0-5 0,7-7 129,-2-1-129,4-15 0,0-9 129,-4-9-129,-5-11 129,-6-4 0,-10-3 0,-10 4 0,-15 2 0,-2 8-129,-21 8 129,-9 18-129,-7 10 0,-4 9 129,-2 16-129,1 7 0,3 8-129,4 1 129,10 4-129,6-4 0,12 2 129,7-8-129,2 0 0,16-7 0,5-3 0,6-5 129,3-5-129,2-8 129,0-5 0,0-5 0,-2-17 0,1-6 0,-6-8 129,-2-5-129,-4 2 0,-3 0 0,-5 7 0,-2 7 0,-9 25 0,16-14 0,-16 14-129,18 37 129,-4 6 0,0 14 129,2 10-129,0 17 129,-2 9 0,-3 15 129,-2 9-129,-2 10 129,-3-1-129,-3-1 129,1-12-129,-2-6 129,0-16-129,0-16 0,0-20 1,-5-20-130,-8-13 0,-8-15 0,-6-7 0,-8-7 0,-6-17 0,-9-9 0,-1-14 0,-1-11 0,0-13 0,8-9 0,8-9 0,17-6 0,17 1 0,11 2-130,26 13-773,3 6-2580,19 20-1290,5 12-387,0 14 129,0 13-258</inkml:trace>
        </inkml:traceGroup>
        <inkml:traceGroup>
          <inkml:annotationXML>
            <emma:emma xmlns:emma="http://www.w3.org/2003/04/emma" version="1.0">
              <emma:interpretation id="{80031EF4-B1ED-432D-82A1-50A5AA185DC2}" emma:medium="tactile" emma:mode="ink">
                <msink:context xmlns:msink="http://schemas.microsoft.com/ink/2010/main" type="inkWord" rotatedBoundingBox="7021,7847 12206,7614 12265,8936 7080,9169"/>
              </emma:interpretation>
              <emma:one-of disjunction-type="recognition" id="oneOf14">
                <emma:interpretation id="interp62" emma:lang="en-US" emma:confidence="1">
                  <emma:literal>backward</emma:literal>
                </emma:interpretation>
                <emma:interpretation id="interp63" emma:lang="en-US" emma:confidence="0">
                  <emma:literal>backwood</emma:literal>
                </emma:interpretation>
                <emma:interpretation id="interp64" emma:lang="en-US" emma:confidence="0">
                  <emma:literal>backwind</emma:literal>
                </emma:interpretation>
                <emma:interpretation id="interp65" emma:lang="en-US" emma:confidence="0">
                  <emma:literal>backwardl</emma:literal>
                </emma:interpretation>
                <emma:interpretation id="interp66" emma:lang="en-US" emma:confidence="0">
                  <emma:literal>baekwad</emma:literal>
                </emma:interpretation>
              </emma:one-of>
            </emma:emma>
          </inkml:annotationXML>
          <inkml:trace contextRef="#ctx0" brushRef="#br1" timeOffset="79684.9399">5168 7293 11610,'2'-30'4902,"-2"30"-516,0 0 258,16 34-3096,-18-2-645,2 20 0,-7 6-129,7 17-129,-2 7-387,2 5 129,0-3-258,6-3 0,-3-6 0,2-9 0,1-15-258,-1-11 129,-1-12 0,-1-12 0,-3-16 0,0 0 0,23-14 0,-3-13-129,3-7 129,5-5 0,8-2 0,5 4 0,0 1 129,3 10-129,-3 8 0,-2 14 0,-3 4 129,-4 16-129,-7 11 129,-6 7-129,-6 9 129,-8 1-129,-5 2 129,-7-1 0,-12-4 0,-8-4 0,-9-7 0,-5-7 0,-3-8-129,-4-7 129,-4-8-129,3 0-129,0-10 129,5-6-258,7-4 129,3-5-258,13 6 0,-3-8-387,24 27-645,-16-36-1419,16 36-1935,13-17 129,3 13-387,7 4-516</inkml:trace>
          <inkml:trace contextRef="#ctx0" brushRef="#br1" timeOffset="80464.9411">6116 7944 9159,'-37'-60'4644,"12"33"0,2 9-258,-2 15-1161,-5-10-1935,30 13-645,-32 2-129,19 14-258,1 0-129,1 9-129,4 4 0,2 1 0,1 4-129,2-2 0,2 1-129,0-2 129,0-1-258,4-9 129,3-1 129,-7-20 129,16 19 0,-16-19 258,25 0 0,-9-8 129,-4-12 129,8-1-129,-8-6 129,6-2-258,-7 1 0,3 1-129,-3 6 0,-2 5 0,-9 16-129,19-14 0,-19 14-129,29 12 129,-10 6 0,3 3 0,4 4 0,4 0 0,4 0 0,5-5 0,1-6 0,4-5 129,2-8-129,2-1 0,2-12 0,-2-9 0,-3-6 0,-5-7 0,-4-5 0,-11 2 0,-7-2 0,-13 5 0,-5 4 0,-5 5 0,-13 10 0,-5 12 0,-2 3-129,-4 14 129,5 9 0,0 7 0,5 8-129,5 1 129,5 4-129,9-1 129,2 3 0,14-4-129,8-2 129,8-5-129,8-4 0,-1-9-129,5-5-129,-6-14-516,10 2-1806,-9-8-1935,-9-17 129,-3-4-387,-8-14 0</inkml:trace>
          <inkml:trace contextRef="#ctx0" brushRef="#br1" timeOffset="80948.5419">6968 7359 12126,'-9'-25'4773,"0"0"-387,9 25 387,0 11-3096,0 9-774,6 19-258,-3 7-129,4 22 0,-3 8-258,1 11 129,-3 6-258,2-3 129,-4-2-258,0-10 129,0-12-129,0-18 129,0-14-129,7-17 129,-7-17-129,34-5 129,-8-23-129,6-13 129,6-15 0,6-9-129,2-3 0,-1 4-258,-4 5 129,-9 8-258,0 13-258,-22 5-387,6 33-516,-16 0-387,-7 21 129,-19-3-129,15 24 387,-17-8 516,10 12 645,2 2 645,-4-12 774,20 16 516,-5-20 129,12 14 0,-2-19-258,24 12-258,-4-13-516,12-1-387,7 2-903,-8-6-3612,10-10-129,2-2-387,-9-9 0</inkml:trace>
          <inkml:trace contextRef="#ctx0" brushRef="#br1" timeOffset="81650.5434">7826 7859 13674,'-6'-28'4644,"-4"12"-258,10 16 129,-11 14-3483,-5 4-645,5 10-129,-1 2-258,1 6 129,4 1-129,2 2 0,5-1-129,0-6 0,9 0-129,1-9-129,8 0 129,-18-23-129,32 25 129,-16-23 0,2-2 129,-2-4 0,0-12 258,-2-3-129,-3-8 258,1-3 0,-3-6 129,2 2 0,-4-1 0,4 6 0,-4 2 0,7 11-129,-14 16 0,27-1 0,-10 10 0,5 19 0,-1 4-129,6 5 129,-2 1 0,3-1-129,-3-3 129,2-6-129,-6-10 129,-1-4 0,-3-12-129,1-2 129,-5-14-128,-3-9-130,-3-13 0,1-6 0,-7-12 0,-1-8 0,0-2 0,-9-2 0,-1 6 0,-6 1-259,7 16-386,-9 1-645,18 42-2064,0 0-1548,0 0 0,-16 19-258,16 18-129</inkml:trace>
          <inkml:trace contextRef="#ctx0" brushRef="#br1" timeOffset="83132.5459">8703 7937 9546,'-9'-57'4773,"-11"32"-129,4 11-387,-7 14-1419,-9-7-1419,32 7-516,-39 18-258,25 3-258,-4-1-129,7 5-129,0-2 0,8 0 0,-1 0-129,4-2 0,2 4-258,2-7-129,6 2 0,-10-20 0,16 25-129,-16-25 258,20 1 129,-20-1 129,25-25 258,-4-1 129,-7-13 129,17 5 0,-10-5 129,11 8-129,-5 3-129,5 12 0,-4 9-129,4 10 0,-2 13-129,1 11 129,-5 0-129,3 7 129,-4-4-258,0-2 130,-2-6-130,0-6 0,-2-7 0,2-8 0,-1-2 0,1-14 0,-5-8 0,-2-7 0,-4-9 0,-8-7 0,-4-2 0,-9-6 0,-9 8-130,-12-4-386,3 13 129,-9 1-258,8 15 0,-4 5 129,9 12 0,0 1 0,23 3 129,-22 0 129,22 0 129,0 0 129,0 18 129,0-18 258,23 7 0,1 0 0,-5-7 129,13 3 129,-2-3-129,6 0-129,-2 0 129,3 0-258,-5-1 0,5 1 1,-6 0-259,-1 5 0,-3 11 0,-4 9 0,-2 5 0,-1 11 0,-3 3 0,-4 4 0,1 6-259,-5-8-128,7 2-129,-7-16-129,18 4-516,-8-27-387,35 10-258,-10-22-387,27 3 0,-12-27 258,16 7 129,-17-17 903,-3 0 774,-14 1 903,-28-10 774,-3 12 129,-22-7 387,1 20 0,-22-9-258,11 21-516,-8-4-387,10 13-387,-1 0-129,21 0-129,-23 25-129,19-7 0,1-2 0,3 3 0,3-3 0,10 0 0,-13-16-129,30 22 129,-14-19 0,2-1 0,-18-2 129,30 0-129,-30 0 0,23-16 0,-23 16 129,14-32-128,-10 9-130,-4-4 0,0 1 0,-7-3 0,-7 2 0,-4 4 0,-3 6 0,-6 8 0,-3 9 0,-2 5 0,0 16 0,3 11-130,4 7 130,7 8 0,6 3-129,8 3 129,4 0 0,18-3 0,9-7 0,7-4 259,5-12-259,5-8 0,3-14 0,2-5 0,-2-19 0,1-17 0,-9-21 0,-4-17 0,-6-17 0,-10-16 0,-8-7 0,-11-12 0,0 0 0,-9 0 0,-5 10 0,-4 16 0,0 17 0,2 19 0,4 14 0,1 20 0,11 30 0,-21-6 0,16 22 0,3 22 0,2 10 0,3 10 0,12 12 0,6 12 0,4 3 0,7 7 0,2 1 0,-1 1 0,-1-1 0,-10-15-904,3 2-3740,-15-12-387,-1-11 129,-3-11-387</inkml:trace>
        </inkml:traceGroup>
        <inkml:traceGroup>
          <inkml:annotationXML>
            <emma:emma xmlns:emma="http://www.w3.org/2003/04/emma" version="1.0">
              <emma:interpretation id="{34EC1A41-C979-43BB-B0AF-B1166261E95A}" emma:medium="tactile" emma:mode="ink">
                <msink:context xmlns:msink="http://schemas.microsoft.com/ink/2010/main" type="inkWord" rotatedBoundingBox="12574,7902 15445,7773 15529,9652 12658,9781"/>
              </emma:interpretation>
              <emma:one-of disjunction-type="recognition" id="oneOf15">
                <emma:interpretation id="interp67" emma:lang="en-US" emma:confidence="1">
                  <emma:literal>from</emma:literal>
                </emma:interpretation>
                <emma:interpretation id="interp68" emma:lang="en-US" emma:confidence="0">
                  <emma:literal>*from</emma:literal>
                </emma:interpretation>
                <emma:interpretation id="interp69" emma:lang="en-US" emma:confidence="0">
                  <emma:literal>From</emma:literal>
                </emma:interpretation>
                <emma:interpretation id="interp70" emma:lang="en-US" emma:confidence="0">
                  <emma:literal>[from</emma:literal>
                </emma:interpretation>
                <emma:interpretation id="interp71" emma:lang="en-US" emma:confidence="0">
                  <emma:literal>(from</emma:literal>
                </emma:interpretation>
              </emma:one-of>
            </emma:emma>
          </inkml:annotationXML>
          <inkml:trace contextRef="#ctx0" brushRef="#br1" timeOffset="83974.9469">10677 8138 14319,'71'-23'4644,"-18"11"-387,4-8 0,2 4-3612,12-3-1290,11 4-2064,-2 1-1677,-11-5 129,-3 1-516,-16-2-258</inkml:trace>
          <inkml:trace contextRef="#ctx0" brushRef="#br1" timeOffset="83740.9464">10972 7672 13674,'29'-37'4773,"-15"21"-387,-14 16 258,28-2-3225,-28 2-774,36-11 0,-18-1-129,12-2-129,-5-8 0,5 1-129,-1-9-129,1-4 0,-3-3-129,-8-2-129,-3-2-258,-14-4 0,-2 2-129,-11-1 258,-5 5-258,-10 0 129,1 7 129,-2 3 129,4 10 129,3 8 258,2 7-129,18 4 258,-24 24 129,20 11-258,-3 6 258,7 18 0,-4 10 0,4 20 0,4 12-386,8 17-130,3 3 0,2 7 0,-1 2 0,2 0 0,-4-6 0,-1-3 0,-4-12 0,-2-8 0,-5-12 0,-2-9 0,0-14 0,-2-11 0,-2-12 0,-5-18 0,4-4 0,-13-21 0,18 0-1678,-21-7-3224,1-18-258,-5-7 129,-1-6-258</inkml:trace>
          <inkml:trace contextRef="#ctx0" brushRef="#br1" timeOffset="84536.5484">11451 7761 14319,'23'-2'4773,"4"2"-258,-27 0-129,17-5-3225,3 5-258,-20 0-129,35-20-387,-17-1 0,4-4-129,-5-9 129,1-1-258,-2-10 0,-3-1-258,-6 3 129,-5 1-129,-2 4 0,-6 3-129,-6 12-129,-8 1 0,2 15 0,-7 0-129,6 7 0,-2 0 0,21 0 0,-29 18 129,29-18 0,-7 19 129,7-19 129,5 16 0,-5-16 258,32 11-129,-14-7 258,3-2 0,-1-2 129,5 1 129,-5-1-129,4 0 129,-4 0-129,5 0 129,-6 0-129,6 0 0,-5 0-129,3 0-129,-2 4 129,1 8-129,-4 4 0,-2 9-129,-4 5-129,-7 4-129,6 12-258,-11-8-387,7 17-1161,-7-12-2580,-2-6 0,1-10-258,1-8-258</inkml:trace>
          <inkml:trace contextRef="#ctx0" brushRef="#br1" timeOffset="84910.9491">12305 7404 12900,'-2'-20'4515,"-18"13"-258,20 7 129,-19 21-3225,-1-3-387,11 11-129,-5-1 0,7 6-258,0 0-129,7 3 129,1-5-129,14 2-129,1-4 0,5-3 0,0-6 0,8-7 0,-2-7 129,1-7-129,-3-7 129,0-12-129,-7-10 129,-2-5 0,-9-8-129,-7-3-129,0-1 0,-16 2-129,-4 4-129,-7 1-516,6 18-774,-14 0-2967,8 5-387,2 7 129,5 7-516</inkml:trace>
          <inkml:trace contextRef="#ctx0" brushRef="#br1" timeOffset="85472.5501">12465 7391 14706,'65'18'4773,"-29"-4"-258,1 0 129,10 11-3612,-17-7-258,5 12-258,-10-3-258,-7 0-129,-5 3-129,-12-5-258,-1 0 129,0-25-129,-3 25-129,3-25 129,0 0 0,-16-18 0,16-9 258,0-5 129,5-5 0,6-1 0,-1-2 129,5 6 0,-3 0 0,8 13 0,-4 6 0,5 14 0,0 1-129,3 17 0,-1 5 0,2 10 0,-2 0-129,-2 0 0,-1 0 0,-6-7-129,-2-4 0,-12-21 0,15 21 0,-15-21 0,0 0 129,21-23-129,-10 0 258,3-5-129,2-4 129,3-2 0,1 0 129,-1 6-129,-1 3 129,4 7-129,-1 5 129,2 13-128,2 2-130,2 18 0,1 7 0,4 8 0,-2 4 0,-1 2-130,-1 11-386,-12-18-1161,6 5-2967,-5-7-258,-2-9-129,-15-23-129</inkml:trace>
        </inkml:traceGroup>
        <inkml:traceGroup>
          <inkml:annotationXML>
            <emma:emma xmlns:emma="http://www.w3.org/2003/04/emma" version="1.0">
              <emma:interpretation id="{7006E3A4-7F10-4EA0-A3CA-436367332D69}" emma:medium="tactile" emma:mode="ink">
                <msink:context xmlns:msink="http://schemas.microsoft.com/ink/2010/main" type="inkWord" rotatedBoundingBox="15895,7652 17832,7824 17761,8620 15824,8447"/>
              </emma:interpretation>
              <emma:one-of disjunction-type="recognition" id="oneOf16">
                <emma:interpretation id="interp72" emma:lang="en-US" emma:confidence="1">
                  <emma:literal>the</emma:literal>
                </emma:interpretation>
                <emma:interpretation id="interp73" emma:lang="en-US" emma:confidence="0">
                  <emma:literal>tie</emma:literal>
                </emma:interpretation>
                <emma:interpretation id="interp74" emma:lang="en-US" emma:confidence="0">
                  <emma:literal>toe</emma:literal>
                </emma:interpretation>
                <emma:interpretation id="interp75" emma:lang="en-US" emma:confidence="0">
                  <emma:literal>they</emma:literal>
                </emma:interpretation>
                <emma:interpretation id="interp76" emma:lang="en-US" emma:confidence="0">
                  <emma:literal>thew</emma:literal>
                </emma:interpretation>
              </emma:one-of>
            </emma:emma>
          </inkml:annotationXML>
          <inkml:trace contextRef="#ctx0" brushRef="#br1" timeOffset="85800.1507">14138 6943 11868,'16'-18'4902,"0"4"-387,-16 14 258,8 9-1935,2 23-1806,-8 0-258,12 16-129,-7 2 129,13 12-387,-8-2-128,6 6-259,-4 0 0,1 0 0,-5-2 0,-6-9 0,1-3-388,-5-22-386,2 7-903,-14-23-2967,12-14-258,-25 0-129,5-21 129</inkml:trace>
          <inkml:trace contextRef="#ctx0" brushRef="#br1" timeOffset="86002.951">13936 7368 12642,'-31'-23'4902,"31"7"-387,24 14 129,13 4-2580,7-2-1290,26 9-258,4-4-129,8 2-258,4 0-258,-8-7-387,2 2-774,-25-5-2193,-7-15-1161,-14-5 0,-16-11-258,-13-3-387</inkml:trace>
          <inkml:trace contextRef="#ctx0" brushRef="#br1" timeOffset="86377.3517">14510 6930 12255,'-35'-60'4773,"35"60"-516,0 0 387,0 0-2838,12 46-774,-1-5-387,8 14 129,-6-1-129,1 8-258,-9-3 0,1 1-129,-6-1-129,-2-1-129,-7 1 0,-2-11-258,4-2 0,0-14 129,5-7-129,2-25 129,0 0 129,20 0 0,-2-23 129,3-9 0,2-7 129,2-2-129,-2-1 129,2 9 0,-4 1-129,6 9 129,-4 9-129,4 12 1,0 4-130,1 19 0,1 4 0,-1 7 0,-3 4 0,-4-2 0,2 7-904,-16-24-2063,6 7-1806,-13-24 0,16 21-387,-16-21-258</inkml:trace>
          <inkml:trace contextRef="#ctx0" brushRef="#br1" timeOffset="86720.5523">15106 7407 14835,'52'-32'4773,"-15"21"-129,8 1-258,-1-3-3354,18 8-516,-1-4 0,1 2-258,-7-4 0,-5-3-129,-11-2-129,-16-2 129,-14-1-387,-14 1 258,-20 0-129,-12 4 129,-6 5-258,-9 7 129,2 2 0,1 11 0,6 10 129,7 6-129,11 9 258,11 6-258,12 4 258,6 4-258,19 2 258,13-4-129,12 0-258,9-12-129,19 6-1419,4-19-2709,0-12 0,4-7-258,-9-4-387</inkml:trace>
        </inkml:traceGroup>
        <inkml:traceGroup>
          <inkml:annotationXML>
            <emma:emma xmlns:emma="http://www.w3.org/2003/04/emma" version="1.0">
              <emma:interpretation id="{170C0AD8-AA04-4D79-9B96-2868D2599F0C}" emma:medium="tactile" emma:mode="ink">
                <msink:context xmlns:msink="http://schemas.microsoft.com/ink/2010/main" type="inkWord" rotatedBoundingBox="18131,7422 22987,7230 23029,8297 18173,8488"/>
              </emma:interpretation>
              <emma:one-of disjunction-type="recognition" id="oneOf17">
                <emma:interpretation id="interp77" emma:lang="en-US" emma:confidence="1">
                  <emma:literal>circuit</emma:literal>
                </emma:interpretation>
                <emma:interpretation id="interp78" emma:lang="en-US" emma:confidence="0">
                  <emma:literal>linarite</emma:literal>
                </emma:interpretation>
                <emma:interpretation id="interp79" emma:lang="en-US" emma:confidence="0">
                  <emma:literal>Linarite</emma:literal>
                </emma:interpretation>
                <emma:interpretation id="interp80" emma:lang="en-US" emma:confidence="0">
                  <emma:literal>Circuit</emma:literal>
                </emma:interpretation>
                <emma:interpretation id="interp81" emma:lang="en-US" emma:confidence="0">
                  <emma:literal>anoint</emma:literal>
                </emma:interpretation>
              </emma:one-of>
            </emma:emma>
          </inkml:annotationXML>
          <inkml:trace contextRef="#ctx0" brushRef="#br1" timeOffset="88904.5561">18333 7178 8514,'-41'-13'4386,"18"13"-129,-9 0 0,5 4-2064,6 17-645,-11-5-258,16 13-516,-7-4-129,14 7-258,2 0 0,7 1-258,5 1-129,11-4 129,5-1-258,4-8 129,5-3-129,4-9 0,4-4-129,-3-5 0,8-3-129,-6-15 0,6 0 129,-8-7-129,1 0 258,-9 0 0,-2-1 129,-8 6 258,-4-1 0,-13 21 129,11-23 0,-11 23 0,0 0 0,0 10 0,0-10-258,-2 36 129,2-15-129,3 4 0,8 0 0,7 2 0,3-4 0,2-4-129,2-3 0,4-7 0,3-3 0,-2-6 0,4-9 0,-1-9-129,3-7 129,0-3 129,-3-6-129,-1 4 129,-7-1 0,-3 10 0,-6 1 0,-16 20 0,16-17 0,-16 17-129,0 0 129,10 19-129,-6-3 0,5 2 0,3 0 129,2 0-129,4-1 0,-2-2 0,2-3-129,0-3 129,0-4-129,-1-5 0,3 0 129,-2-5-129,1-9 129,1-4 0,0-5 0,-1 1 129,-1 1 0,-2 2 0,-4 1 0,-12 18 0,20-20 0,-20 20 0,0 0-129,21 11 129,-12 5-129,0 2 129,3 5-258,1 2 258,3-2-258,0-2 129,0-1-258,-16-20-129,32 21-516,-32-21-3225,0 0-645,20-7 0,-20-13-387</inkml:trace>
          <inkml:trace contextRef="#ctx0" brushRef="#br1" timeOffset="89091.7564">19290 6893 11610,'0'-39'4128,"0"39"-258,16-16-258,2 16-3741,-18 0-3096,0 0-516,26 16-387,-26-16 0</inkml:trace>
          <inkml:trace contextRef="#ctx0" brushRef="#br1" timeOffset="89544.1572">19822 6470 14964,'73'-23'4902,"-38"23"-129,4 19-129,2 31-3870,-12 10-129,8 21 0,-10 2-258,1 13 0,-6-3-129,-1 5-129,-3-4 0,-1-7-129,-2-7 0,1-14 0,-4-9-129,-1-16 129,-1-9-129,-10-32-129,15 16-129,-15-16-258,0-20 0,-16-12-387,3 4 0,-19-15 129,9 4 129,-12-4 387,6 6 129,1 3 516,3 4 129,10 10 258,1-3 129,14 23 129,4-16-258,19 16 0,2-2-258,21 2-129,11-3 0,21 3 0,15-4-129,13 2-129,14 1-387,-5-8-774,1 3-3225,-16 1-516,-26-4 129,-20-2-774</inkml:trace>
          <inkml:trace contextRef="#ctx0" brushRef="#br1" timeOffset="87422.5535">16490 7311 9159,'89'-19'4386,"-45"8"0,-13-9-258,-14-5-1806,8 13-645,-25-13-645,0 25-387,-19-36-258,-8 24 0,-10 1-129,-2 6-129,-8 5 129,3 0-129,-2 12 129,1 6-258,4 5 129,4 6-258,5 3 129,5 3 0,8 1 129,6 3-258,10 4 129,3-4 0,14 0 129,13-3-129,10-4 129,7-6 0,10-6-129,6-11 129,4-4-258,-1-5 0,2-9-258,-8-12 0,0 0 0,-9-13-129,-3 0 0,-13-5 0,-4 2 258,-8 1 129,-8 2 129,-1 9 258,-6 2 129,-5 23-129,0 0 258,0 0-129,0 0 129,0 30-129,0-3-258,0 7 258,0 0-258,0-1 0,6 5-516,-6-15-903,10-2-3096,-6-3 0,-4-18-387,0 0-258</inkml:trace>
          <inkml:trace contextRef="#ctx0" brushRef="#br1" timeOffset="87547.3537">16929 7064 9675,'9'-80'3354,"-11"46"-645,2 34-2322,9-4-2967,-9 4-774,0 36-774</inkml:trace>
          <inkml:trace contextRef="#ctx0" brushRef="#br1" timeOffset="88077.7547">17073 7429 10449,'75'35'4773,"-36"-24"129,-1-9-387,3-6-1032,5-1-2322,-12-18-516,5 1-129,-9-12-129,-3-3-129,-8-6-129,-8 1 0,-9-3-129,-2 4-129,-11 7 0,-10 1 0,-4 8-258,-4 5 0,4 13-129,-3 0 0,7 7-129,-4 0 0,25 0 0,-29 11 129,29-11 0,-10 17 129,10-17 129,0 0 387,7 18 0,-7-18 387,26 9-129,-6-2 258,-4-7 0,9 4 0,-4-4 0,9 0-129,-1 0 0,6 0-129,1-2 0,5 0-129,-2 0 0,-2 2-129,-3 0 0,-2 4 0,-5 7-129,-6 3 129,-5 4 0,-3 3-258,-6 6 0,-7-1-129,2 12-387,-9-10-645,7 13-1290,0-11-2322,-2-1 129,2-6-258,0-23-129</inkml:trace>
        </inkml:traceGroup>
      </inkml:traceGroup>
      <inkml:traceGroup>
        <inkml:annotationXML>
          <emma:emma xmlns:emma="http://www.w3.org/2003/04/emma" version="1.0">
            <emma:interpretation id="{63C70FE9-F8FC-4787-9633-8D2A4E2A0503}" emma:medium="tactile" emma:mode="ink">
              <msink:context xmlns:msink="http://schemas.microsoft.com/ink/2010/main" type="line" rotatedBoundingBox="2136,9197 23745,8931 23778,11607 2169,11873"/>
            </emma:interpretation>
          </emma:emma>
        </inkml:annotationXML>
        <inkml:traceGroup>
          <inkml:annotationXML>
            <emma:emma xmlns:emma="http://www.w3.org/2003/04/emma" version="1.0">
              <emma:interpretation id="{CDB2BC0F-75BC-4E66-A1BD-B3C0DB926DB1}" emma:medium="tactile" emma:mode="ink">
                <msink:context xmlns:msink="http://schemas.microsoft.com/ink/2010/main" type="inkWord" rotatedBoundingBox="2140,9514 3134,9502 3145,10412 2151,10424"/>
              </emma:interpretation>
              <emma:one-of disjunction-type="recognition" id="oneOf18">
                <emma:interpretation id="interp82" emma:lang="en-US" emma:confidence="1">
                  <emma:literal>to</emma:literal>
                </emma:interpretation>
                <emma:interpretation id="interp83" emma:lang="en-US" emma:confidence="0">
                  <emma:literal>To</emma:literal>
                </emma:interpretation>
                <emma:interpretation id="interp84" emma:lang="en-US" emma:confidence="0">
                  <emma:literal>•o</emma:literal>
                </emma:interpretation>
                <emma:interpretation id="interp85" emma:lang="en-US" emma:confidence="0">
                  <emma:literal>Xo</emma:literal>
                </emma:interpretation>
                <emma:interpretation id="interp86" emma:lang="en-US" emma:confidence="0">
                  <emma:literal>Yo</emma:literal>
                </emma:interpretation>
              </emma:one-of>
            </emma:emma>
          </inkml:annotationXML>
          <inkml:trace contextRef="#ctx0" brushRef="#br1" timeOffset="92492.5624">202 9197 10191,'7'-16'4257,"-7"16"129,25-9-516,0 9-1935,-6 0-774,19 2-258,-3-2-258,17 7-129,3-7-258,11 1 0,3-1-129,9 0 0,-1-10 0,3-3 0,-7-1 0,-7 0 0,-11 0 0,-7 3 0,-18-1 0,-9 3 0,-21 9 0,0 0-129,0 0 129,-25 0-129,2 9 0,-7 7-129,0 5 129,0 7 0,1 6-129,4 3 129,7 1 129,6 1-258,7-2 258,5-1-129,7-8 129,12-5 0,4-8 129,8-6-129,1-9 258,5-4 129,-1-14-258,-1-3 129,-6-9-129,-3-2 129,-8-6-257,-9-1-130,-9 0 0,-7 0-259,-13 10-386,-21-10-1677,-3 16-2193,1 7-516,-5 7 0,4 9-387</inkml:trace>
          <inkml:trace contextRef="#ctx0" brushRef="#br1" timeOffset="91930.9614">597 8789 11868,'-7'-55'4773,"-2"32"-258,9 23 129,-7-16-2580,-11 2-903,18 14-387,0 0-129,-13 34-258,11 1 0,2 19 0,8 6-129,8 13 0,0 5 0,7 9 0,-4-1-128,4-10-130,-5-8 0,-4-9 0,-3-10 0,-7-8 0,-1-5-130,-3-13-128,0-3-387,0-20-258,-3 26-903,-20-22-2451,23-4-645,-31 0 0,10-11-258</inkml:trace>
        </inkml:traceGroup>
        <inkml:traceGroup>
          <inkml:annotationXML>
            <emma:emma xmlns:emma="http://www.w3.org/2003/04/emma" version="1.0">
              <emma:interpretation id="{DD22D4A8-94B3-4FE2-AFFC-8EBBF5232FA0}" emma:medium="tactile" emma:mode="ink">
                <msink:context xmlns:msink="http://schemas.microsoft.com/ink/2010/main" type="inkWord" rotatedBoundingBox="3618,9482 5611,9458 5622,10377 3630,10401"/>
              </emma:interpretation>
              <emma:one-of disjunction-type="recognition" id="oneOf19">
                <emma:interpretation id="interp87" emma:lang="en-US" emma:confidence="1">
                  <emma:literal>the</emma:literal>
                </emma:interpretation>
                <emma:interpretation id="interp88" emma:lang="en-US" emma:confidence="0">
                  <emma:literal>The</emma:literal>
                </emma:interpretation>
                <emma:interpretation id="interp89" emma:lang="en-US" emma:confidence="0">
                  <emma:literal>tie</emma:literal>
                </emma:interpretation>
                <emma:interpretation id="interp90" emma:lang="en-US" emma:confidence="0">
                  <emma:literal>toe</emma:literal>
                </emma:interpretation>
                <emma:interpretation id="interp91" emma:lang="en-US" emma:confidence="0">
                  <emma:literal>they</emma:literal>
                </emma:interpretation>
              </emma:one-of>
            </emma:emma>
          </inkml:annotationXML>
          <inkml:trace contextRef="#ctx0" brushRef="#br1" timeOffset="108451.3904">2069 8853 9417,'6'-37'4644,"-4"10"0,-2 27-258,0 0-1806,0-17-903,0 17-516,0 0-387,0 0-258,0 0-258,0 0 0,0 10-129,1 12 0,3 6-129,1 13 129,2 3 0,2 13 0,-2 2 0,2 3 0,0-3-129,-2-4 129,-1-5 0,1-7-129,0-4 258,0-7-387,0-4 258,-2-5-129,3-3 0,-3-2 0,-5-18-258,9 26 129,-9-26-129,0 16 0,0-16-387,0 0-129,0 16-903,-14-16-1290,14 0-1677,-20-14 129,6-2-258,14 16-387</inkml:trace>
          <inkml:trace contextRef="#ctx0" brushRef="#br1" timeOffset="108747.791">1680 9156 11223,'0'0'4128,"11"-9"129,15 9-258,15 5-2709,-5-1-516,21 3-129,0-4-129,14 1-516,0 1-387,0-5-774,2 0-903,-4 0-2064,-15-7-129,1 0-258,-20-14-129</inkml:trace>
          <inkml:trace contextRef="#ctx0" brushRef="#br1" timeOffset="109231.3918">2418 8720 12126,'-16'-55'4644,"16"55"-258,-11-20-129,11 20-2322,0 0-774,-14 18-387,14 18-129,0 8-258,2 15 0,2 1-129,4 13 129,-2-2-258,4 1 0,-1-8 0,0-6-129,-2-13 129,-1-11-129,-1-6 129,-1-8-129,-4-20 129,3 21 0,-3-21 0,0 0-129,0 0 129,0 0-129,0 0 0,9-16 0,-4 0 0,1-4-129,4-1 129,1 0-129,1-1 0,-1 3 129,-11 19 0,21-23 0,-21 23 0,18-8 0,-18 8 0,16 4 0,-16-4 129,23 25-129,-7-6 0,4 6 0,0 4 258,-1 1-387,-1 2 129,-4-2-387,4 6-258,-18-17-1935,5 3-2064,-1-4 0,-4-18-516,0 0 129</inkml:trace>
          <inkml:trace contextRef="#ctx0" brushRef="#br1" timeOffset="109652.5926">2961 9327 9159,'41'-4'4515,"-24"0"0,10 4-258,-6 8-1290,-3-8-1290,21 0-387,-12-4-516,12-1-258,-7-6-129,5 0 0,-5-3-129,0 2-129,-8-4 0,-7 0-129,-8-2 0,-9-2-129,-3 4 0,-17-2 0,-1 6-129,-11-2 0,0 7 0,-6 1 0,5 6 129,-3 7-129,8 9 258,3 6 0,3 3 0,6 8 129,6 3 129,6 5-129,4-2 258,9 4-258,9-6 258,14 1-129,7-10 0,11-3-129,7-9 0,7-7-129,9 0-1032,0-9-3225,0-4-387,-1-5 0,-8-12-516</inkml:trace>
        </inkml:traceGroup>
        <inkml:traceGroup>
          <inkml:annotationXML>
            <emma:emma xmlns:emma="http://www.w3.org/2003/04/emma" version="1.0">
              <emma:interpretation id="{D9CE79F7-153D-4AAC-A79C-E7FE0885C7D3}" emma:medium="tactile" emma:mode="ink">
                <msink:context xmlns:msink="http://schemas.microsoft.com/ink/2010/main" type="inkWord" rotatedBoundingBox="6698,9371 13178,9186 13209,10252 6729,10436"/>
              </emma:interpretation>
              <emma:one-of disjunction-type="recognition" id="oneOf20">
                <emma:interpretation id="interp92" emma:lang="en-US" emma:confidence="1">
                  <emma:literal>qualitative</emma:literal>
                </emma:interpretation>
                <emma:interpretation id="interp93" emma:lang="en-US" emma:confidence="0">
                  <emma:literal>Wnahrtative</emma:literal>
                </emma:interpretation>
                <emma:interpretation id="interp94" emma:lang="en-US" emma:confidence="0">
                  <emma:literal>Wrahrtative</emma:literal>
                </emma:interpretation>
                <emma:interpretation id="interp95" emma:lang="en-US" emma:confidence="0">
                  <emma:literal>Wnahrtatire</emma:literal>
                </emma:interpretation>
                <emma:interpretation id="interp96" emma:lang="en-US" emma:confidence="0">
                  <emma:literal>Wrahrtatire</emma:literal>
                </emma:interpretation>
              </emma:one-of>
            </emma:emma>
          </inkml:annotationXML>
          <inkml:trace contextRef="#ctx0" brushRef="#br1" timeOffset="157076.6759">7866 8469 13416,'18'-16'4773,"-18"16"-387,0 0 387,15 34-3483,-14-2-516,12 21 0,-8 11-258,8 16-129,-5 6-129,3 6 0,0 1-258,-1-4 129,-1-7-129,-2-11-129,1-14 0,-8-16-258,5-6-258,-5-35-774,-2 30-1032,-14-30-1806,16 0-129,-28-10-645,10-12 387,2-3-129,2 1 2064,-4-10 1936,9 3 1159,0-6 2323,9 16 1161,0-11 129,13 19-129,-1-4 0,8 4-1677,13 13-387,-4-11-387,15 11 0,-3-5-516,18 3-258,-4-7-129,11 2-258,3-3-258,-1-5-774,6-1-2967,-11 13-516,-17-11-129,-5 10-387</inkml:trace>
          <inkml:trace contextRef="#ctx0" brushRef="#br1" timeOffset="157887.8773">8758 9129 9804,'1'-64'4386,"-11"30"-387,-4 15-129,-11 1-1935,-14 0-774,8 16-387,-8-1-258,9 6-129,-2 10-258,11 10 129,1 2-258,9 10 0,4 1 0,5 1 0,2 1-129,0-1 0,8-3 0,-1-6 0,5 1-129,-7-10 129,6-3 0,-11-16 0,18 9 258,-18-9 0,19-5 0,-3-9 258,-5-6 129,9-1-129,-6-8 129,9 4 0,-9-1 0,8 4-258,-10 3 129,6 5-258,-18 14 0,28-13 0,-28 13 0,32 7-129,-16 9 0,4 4 0,1 3 0,1 0-129,-1 2-129,-3-5-258,3 3-129,-21-23-516,37 25-903,-37-25-1806,29 0-387,-8-6-516,-3-15 258,9 0-258</inkml:trace>
          <inkml:trace contextRef="#ctx0" brushRef="#br1" timeOffset="158465.0783">9181 9174 7224,'-12'-36'4128,"12"9"129,0 27-129,12-16-1419,0 0-387,19 15-903,-6-12-516,16 11-258,-1-7-129,14 8-129,1-7-129,5 7 0,1-6-129,-6 3 129,-5-3-129,-7 3 0,-10 1 129,-8 3-129,-9 0 129,-16 0 0,13 9 0,-8 8-129,-3 5 0,3 5 0,0 1-129,3 4-129,0 2-129,-6-9-645,13 7-2193,-12-9-1677,-3-7 387,0-16-645,-11 16 258</inkml:trace>
          <inkml:trace contextRef="#ctx0" brushRef="#br1" timeOffset="158168.6778">9256 8599 12771,'5'-57'4644,"-5"41"-258,0 16 129,0 0-2709,4 11-903,3 15-129,-7 6-129,7 18-129,-4 7-129,5 18 0,-5 5-258,1 2-129,-3 1 0,-1-4-129,0-6-258,0-17-129,0-6-129,-5-21-516,5-1-1032,0-28-1548,-14 6-645,14-6-258,-16-13-129,16 13 0</inkml:trace>
          <inkml:trace contextRef="#ctx0" brushRef="#br1" timeOffset="158652.2786">9796 8708 12642,'38'-116'4515,"-24"71"-516,7 17 129,3 14-2967,-24 14-774,23-7-516,-9 19-1032,-7 15-2580,-3 1-387,8 13-129,-10 0-129</inkml:trace>
          <inkml:trace contextRef="#ctx0" brushRef="#br1" timeOffset="158917.4791">10163 8999 11868,'27'41'4515,"-19"-18"-258,7 2 129,2 9-2580,-15-13-645,13 13-258,-12-13-258,4 6-258,-5-11 129,3 2-129,-5-18 0,6 16 0,-6-16 0,14-20-129,-2-12 0,6-14-258,5-2-258,0-18-645,15 20-1032,-12-9-2709,1 9-129,-6 12-258,-8 14-129</inkml:trace>
          <inkml:trace contextRef="#ctx0" brushRef="#br1" timeOffset="159260.6797">10542 9001 14319,'87'7'4644,"-28"-7"-387,1 0 0,-1-16-3096,16 5-387,-8-12-387,2 0-129,-10-3-129,-9-5 0,-16 3-129,-20 1-129,-12 2 129,-11 7 0,-18 8-129,-12 8 0,-4 6 0,-8 12-129,5 10 129,-2 12 0,7 6 0,3 4 129,10 4-129,8-3 129,8 0-129,12-5 258,9-5-258,19-5 0,13-6-129,12-12-774,20-5-3096,13 0 0,4-11-387,15 0-258</inkml:trace>
          <inkml:trace contextRef="#ctx0" brushRef="#br1" timeOffset="154970.6722">5264 9273 7482,'16'-21'4515,"-16"21"-129,5-23-129,-5 5-1419,0 18-774,0-27-516,0 27-387,-10-34-258,6 17-258,-8-10-129,3 4-258,-9-7 129,2 1-129,-7-3-129,-2 5 0,-5-1 0,0 5 0,-6 5 0,0 7 0,1 10-129,-2 2 0,-1 17 0,4 9 0,2 7 0,4 7 0,5 1 0,3 5 0,10-3 0,4-1 0,6-4 0,2-5 0,10-4 0,4-5-129,4-4 129,0-7 0,-1-3 0,2-9-129,1-2 129,-1-6 0,1-8 0,2-7 0,0-4 129,0-5-129,1-2 129,2 1-129,-6 3 129,-1 7-129,-4-1 0,-16 22 0,20-23 0,-20 23 0,16 4 0,-11 12 0,2 5 0,4 8 0,-1 6 0,3 6 0,-1 2 129,-1 3 0,0-2-129,-1-3 0,1-3 0,-2-3 0,0-4 0,-4-7 0,0-6-129,-5-18 258,9 23-129,-9-23 129,0 0 0,0 0 1,18-19-130,-5-10 0,3-15 0,7-13 0,3-20 0,12-28 0,4-10 0,5 1 0,-5 9 0,-3 7 0,-5 16 0,-11 11-517,0 32-515,-23 23-1419,0 16-2322,-24 30 0,8 2-258,-2 15-129</inkml:trace>
          <inkml:trace contextRef="#ctx0" brushRef="#br1" timeOffset="156015.8739">5883 8958 10320,'0'0'4257,"0"0"0,-19 0-258,19 0-2193,-13 41-903,8-12-258,5 12-129,0-4-129,0 6-129,0-6-129,7-1 0,-2-6-129,2-5 0,-1-4 0,1-5 0,-7-16 0,16 9 129,-16-9 0,21-12 0,-8-12 129,3-4-129,0-8 258,3-5-129,-5-1 0,6 1 0,-8 0 0,3 7 0,-8 4 0,2 9-129,-6 5 0,-3 16-129,0 0 0,0 0 0,0 0 0,4 14-129,-2 7 129,-2 6 0,3 3-129,1 4 129,1-2-129,2 0 129,4-2-258,-2-5 0,9-2-129,-2-9-129,12 2-258,-7-12-129,20 7-129,-9-13-645,22 0-129,-10-19-129,13 6-387,-5-13 0,1 3 129,-5-10 387,-7 4 903,-6-8 903,-11 4 774,-7 1 774,-15 0 645,-2 9 129,-9-2 129,9 27-387,-39-28-129,21 28-387,-12 0-645,9 11-258,-2 3-258,5 11 0,4 0-258,5 5 0,3 2 0,6 0-129,0 0 0,6 2-129,4-2 0,-1-4 0,6-1-129,-3-4 129,2-5 0,-14-18 129,29 14 0,-12-14 258,-17 0 0,36-28 129,-20 1 0,5 0 0,-3-5 0,4 4-258,-5 3 129,3 5-258,-2 8 0,-1 10 0,3 2 0,-2 13-129,3 10-129,-3 2-258,7 8-387,-11-10-1032,9 4-2580,-5 2 129,-6-12-387,1-1 0</inkml:trace>
          <inkml:trace contextRef="#ctx0" brushRef="#br1" timeOffset="156312.2745">7022 8572 11094,'0'-53'4644,"0"53"-258,0 0-129,0 0-2322,1 28-903,6 15-387,-7 5 0,8 16-129,-7 7-258,5 6 0,-3 5-258,3-2-129,-1-4 0,-3-8 0,5-6-129,-7-14-387,10-2-387,-10-21-1032,13 0-1161,-13-25-1161,25 14 0,-4-14-387,-3-9 258</inkml:trace>
          <inkml:trace contextRef="#ctx0" brushRef="#br1" timeOffset="156499.4748">7452 9088 9417,'21'-10'4257,"-21"10"0,0 0-129,0 0-2064,15 32-645,-15-9-645,5 14-129,-3-3-258,3 0-516,2 3-645,-7-10-1806,-2-6-1419,2 4-258,0-25-129,0 19-516</inkml:trace>
          <inkml:trace contextRef="#ctx0" brushRef="#br1" timeOffset="156639.8751">7498 9218 4386,'-9'-98'3999,"9"59"-129,-8-14 258,8 14-1419,0 5-1032,0 4-645,8 5-1032,3 7-1935,9 9-1548,-17-14-516,19 16-129,-17-18-258</inkml:trace>
        </inkml:traceGroup>
        <inkml:traceGroup>
          <inkml:annotationXML>
            <emma:emma xmlns:emma="http://www.w3.org/2003/04/emma" version="1.0">
              <emma:interpretation id="{45D3834F-9DE8-4173-8D5B-F3E7AFE56BB4}" emma:medium="tactile" emma:mode="ink">
                <msink:context xmlns:msink="http://schemas.microsoft.com/ink/2010/main" type="inkWord" rotatedBoundingBox="17856,9093 22043,9041 22055,10009 17868,10060"/>
              </emma:interpretation>
              <emma:one-of disjunction-type="recognition" id="oneOf21">
                <emma:interpretation id="interp97" emma:lang="en-US" emma:confidence="1">
                  <emma:literal>understanding</emma:literal>
                </emma:interpretation>
                <emma:interpretation id="interp98" emma:lang="en-US" emma:confidence="0">
                  <emma:literal>under standing</emma:literal>
                </emma:interpretation>
                <emma:interpretation id="interp99" emma:lang="en-US" emma:confidence="0">
                  <emma:literal>Under standing</emma:literal>
                </emma:interpretation>
                <emma:interpretation id="interp100" emma:lang="en-US" emma:confidence="0">
                  <emma:literal>cinder standing</emma:literal>
                </emma:interpretation>
                <emma:interpretation id="interp101" emma:lang="en-US" emma:confidence="0">
                  <emma:literal>minder standing</emma:literal>
                </emma:interpretation>
              </emma:one-of>
            </emma:emma>
          </inkml:annotationXML>
          <inkml:trace contextRef="#ctx0" brushRef="#br1" timeOffset="162021.8839">16145 8948 12126,'3'-31'4257,"-3"-1"-258,0 32-129,-24-1-2838,0 1-774,3 5-129,0 6 0,3 5-129,4 1 0,7 3 0,7 0 0,1-1 0,14-3 129,6 4 0,2-4 0,6 1 129,-3-4 0,5 3 0,-8-5 0,2 5 129,-9-6 0,0 5 0,-16-15 0,16 24-129,-16-24 129,0 24 0,0-24-129,-24 19-129,3-10-258,-13-7-387,0 7-645,-17-9-2064,5-6-1290,1-4-258,-1-6 0,9-2-645</inkml:trace>
          <inkml:trace contextRef="#ctx0" brushRef="#br1" timeOffset="162567.8853">16399 8916 13545,'32'-36'4515,"-1"27"-129,13 9 0,15 0-3612,-1 0-645,15 0-258,7 2-1161,-8 1-2967,-3-3 0,2 0-258,-14-12-387</inkml:trace>
          <inkml:trace contextRef="#ctx0" brushRef="#br1" timeOffset="162365.0851">16428 8380 13287,'53'-19'4773,"-28"15"-129,-4 4-129,-21 0-2967,40 14-645,-26 2-258,9 15-129,-9 2-258,0 10 0,-7 3 0,1 9-129,-5 4 0,-1 5 0,-2-2 0,0 4-129,2-5 0,1-4 0,3-4 0,-3-7-129,4-7-129,-7-8-129,6-1-645,-6-30-1161,-8 23-2322,8-23-258,-17 9-258,17-9 0</inkml:trace>
          <inkml:trace contextRef="#ctx0" brushRef="#br1" timeOffset="163254.2867">17410 8923 6708,'37'-47'3741,"-37"10"258,0 16-129,-18-1-2064,-16-8-516,8 18-129,-15-6-129,9 18-387,-7 0 129,8 9-387,-1 9-129,9 5-129,2 3 0,5 5-129,3 2 0,8 0 0,2 0 0,3 1 0,0-5-129,3-3 0,6-3 0,0-5 129,-9-18-129,21 14 258,-21-14 0,27 0 129,-27 0 129,28-28 0,-13 8 129,6 1 0,-5-6-129,7 7 0,-3-1-129,3 6 0,-2 2-129,1 11 0,1 0-129,-2 13 0,2 6 0,0 8 129,4 0-129,1 3 0,6-1 0,2-6 0,6-4-258,3-6 0,10-1-387,-7-12-645,16 4-903,-9-4-2322,0-6 129,2-3-387,-9-7-258</inkml:trace>
          <inkml:trace contextRef="#ctx0" brushRef="#br1" timeOffset="163457.0871">18217 8932 6063,'-41'-45'4128,"9"24"-129,11 21-129,-4 0-1677,-3 0-645,12 19-258,-4-3-516,15 11-258,-1-2-129,6 2-387,7 1-516,4-5 0,10 2-774,-5-7-1290,0-11-1419,6 7-129,-22-14-258,27 6-129</inkml:trace>
          <inkml:trace contextRef="#ctx0" brushRef="#br1" timeOffset="164720.6893">18075 8690 7998,'-9'-38'4257,"9"38"258,-2-16-387,2 16-1548,0 0-903,0 25-387,14 11-516,-6 1-258,6 15 0,-5 1-129,3 4-258,-5 0 0,-3-2 0,-2-7-129,-1-9 129,-1-10-129,0-10 0,0-19-129,0 0 129,0 0-129,0-12 0,2-15 129,9-5 0,1-5-129,4-6 129,4-1 129,3 1-129,0 2 129,4 7-129,-4 4 129,4 9-129,-4 6 129,3 15 0,-1 0-129,4 18 129,-1 7 0,4 5-129,4 4 129,5 4-129,7-1 129,7-5-129,9-4-129,7-8 129,9-6-129,4-12 0,6-2 0,-1-11-129,-3-7 129,-13-8 0,-13-3 0,-19-4 0,-16-1 0,-20 0 129,-6 5 0,-24 8 0,-7 2 0,-7 10 0,-1 5 0,1 4 0,4 7 129,4 13-129,7 3 0,4 7 129,8 4-129,8 5 129,4 0-129,5 2 0,13-4 129,5-3-129,6-7 129,3-7-129,0-12 129,3-8 0,1-12 0,-1-18 0,-1-15 0,-2-12-129,-5-10 0,-4-12-129,-3-4 129,-10-6 0,-1 0-129,-5 5 129,-2 6-129,-2 12 258,-4 11-129,-1 12 129,-2 13-258,7 30 258,-18-7 0,7 21-258,0 22 258,2 16-129,1 10 0,0 12 0,5 10 0,3 0 0,5-1-129,11-8 258,4-7-129,5-10 0,3-13 0,6-13 0,0-14 0,0-11 0,3-7 0,-3-13 0,1-12 0,-1-10-129,3-3 129,-3-1 0,-2 2 0,-5 3 0,-2 9 0,-2 11 129,-5 14-129,-4 9 129,-5 16-129,0 9 0,0-1 0,1 5 129,3 1-258,-3-11-129,8 4-387,-18-32-2064,16 16-1935,-16-16 129,0 0-387,18-21-258</inkml:trace>
          <inkml:trace contextRef="#ctx0" brushRef="#br1" timeOffset="164861.0893">19975 8519 7869,'1'-62'3096,"8"55"-1032,-9 7-1806,0 0-2451,23 0-1419,-23 0-516</inkml:trace>
          <inkml:trace contextRef="#ctx0" brushRef="#br1" timeOffset="160399.4811">12096 8878 7869,'-7'-23'4257,"7"23"129,0 0-387,-26 16-903,8-7-1419,16 23-516,-12-11-258,9 17-387,-6-6-129,7 7-129,1-7-129,3 0 0,1-4-129,8-3 0,2-5 129,5-6-129,0-5 129,5-7-129,-1-2 129,5-4-129,-2-12 129,5-3 0,-3-10 0,0-5 0,-2-8 129,-1-3 0,-4-6 0,-1 4 0,-8-1 129,2 11-129,-4 3-129,-2 11 0,-5 23 129,0 0-258,0 0 129,15 16-129,-7 14 0,3 8 0,3 3 0,4 5 129,2-2-129,1-3 0,0-3-258,-1-10 129,-2-3-258,-18-25-258,26 30-516,-26-30-903,20 0-645,-15-12-1290,8-4 129,-6-16 387,9 10 1290,-11-17 903,8 7 1290,1 4 1419,-9-2 1032,4 10 1161,-9 20 0,23-9-516,-23 9-774,29 7-1032,-29-7-387,35 34-258,-19-16-129,4 7-258,-6-2 0,0 2-129,-5-2-129,-2 0 0,-3-2-129,-4-5 0,0-16 0,0 25 0,0-25 0,0 0 0,0 0 129,0 0 0,0-26 258,7 2-129,2-6 0,5 2 129,0-6-129,4 9 0,2 0-129,1 7 129,0 9-129,4 9 0,2 0 0,3 18 0,6 9 0,1 1-258,9 8-129,-6-6-516,13 9-645,-16-19-1032,15-1-1677,-2-4-258,-6-12-129,4-1-387</inkml:trace>
          <inkml:trace contextRef="#ctx0" brushRef="#br1" timeOffset="160867.4823">13639 9019 10449,'-7'-29'4386,"-33"1"0,15 26-387,2 7-1806,-9 1-903,15 17-516,-5-5-129,12 12-258,-1-2-129,11 8 0,0-2-129,11 1 0,3-3 0,7-3-129,2-6 129,6-7 0,-3-12 0,8-4 0,-4-17 0,4-13 0,-4-12 0,2-19-129,-3-10-129,-6-16-258,0-4 129,-12-12-129,0 5-129,-11-5 129,-4 10 0,-10 12 258,-4 11 129,2 19 258,-4 8-129,4 20 258,-3 10 0,19 13 129,-23 16 0,21 16-129,0 6 129,4 15-129,7 6 0,10 14-129,3 3 0,10 10-129,2-3 0,3 3-129,2-1-129,-3-7-129,3-1-258,-11-19-774,15-4-3225,-16-10-387,-4-8 129,-6-8-258</inkml:trace>
          <inkml:trace contextRef="#ctx0" brushRef="#br1" timeOffset="161647.4839">14645 9063 13416,'18'-23'4515,"-2"-4"-258,-16 27 129,29-21-3483,-22 3-387,-7 18-129,25-37 0,-13 16-258,-5-2 0,-3-1 0,-4 1-129,-11 5 0,-12 4 0,-9 5 0,-4 9-129,-8 2 0,1 14 0,-5 9-129,6 7 129,-1 4 0,11 5 0,5 1 129,15 1-129,10-2 258,4-6 0,24 1 129,6-9 129,16-2 0,4-11 0,12-2 129,-3-12-129,10 0 0,-5-3-129,5-13-129,-4-9 129,3-5-258,-5-11 129,-4-7-258,-8-8 258,-10 1-258,-13 0 0,-14 2 0,-9 5 0,-8 5-129,-14 15-129,-11 5 129,-1 14-129,-7 1 129,7 8-129,1 0 129,8 4 0,2 1 0,16-5 129,-7 20 0,7-20 0,12 16 129,4-11 129,7-1 0,1-4 0,2 2 129,1-2 0,3 0 129,-5-7-129,4 3 129,-3-5-129,3 7 0,-4 1 0,3 1-129,-5 1 0,2 10 0,-2 7-129,-1 7 129,-5 8-129,-1 8-129,-1 7-129,-10 0-129,9 11-645,-14-14-1677,7 3-1935,8-6 0,2-8-258,10-9 0</inkml:trace>
          <inkml:trace contextRef="#ctx0" brushRef="#br1" timeOffset="165859.4913">20375 8626 11610,'27'33'4773,"-27"-33"-516,30 36 258,-21-9-3354,-4-2-387,4 10-129,-9-3-387,0 4-129,-9 1-387,-5-5 0,1-3 0,-4-6 0,6-7-129,11-16 129,-16 2 129,16-2 129,0-32 129,14 1 129,0-6 0,6-2-129,-1-2 129,3 2-129,-4 3 129,1 10-258,-5 4 129,-14 22-129,27-9 129,-27 9-129,27 22 129,-9 3 0,5 3 0,10 2 129,7 2 0,11-5-129,15-8 0,14-3 129,5-8-258,6-7 129,-2-2-129,-5-14 0,-11-8-129,-20-3 0,-16-6 129,-26 0-129,-11 1 129,-18 3-129,-10 3 0,-8 7 129,1 7-129,1 8 129,4 3-129,1 5 129,6 13-129,2 2 129,1 5-129,2-1-129,4 8 0,-2-7-129,11 6 0,-1-10 0,6 0 0,0-21 0,27 18 129,0-18 129,7-11 129,5-5 0,2-10 129,-1-1 0,-4-7 0,0 8 0,-10-3 129,-4 9-129,-22 20 0,19-12 0,-19 12 0,0 41 0,-5 9 0,-6 19 129,-5 11 129,0 22 129,-5 10 0,5 17 0,-7 8 0,5 18-129,0-2 0,7 4 0,3-6-258,6-7 0,2-12 129,2-13-129,8-18 129,3-21-129,-1-16 0,1-16-129,-4-12 129,-4-8 0,-2-10 0,-3-18 0,0 0 1,0 0-130,-3-35 0,-8-12 0,-3-17 0,-4-23 0,-7-27 0,-5-19 0,-2-11 0,-4-4 0,3 6 0,6 3 0,9 15 0,18 12 0,13 23-130,33 10-386,36 21-387,12 1-3741,50 3-129,27 8-258,19 3-387</inkml:trace>
          <inkml:trace contextRef="#ctx0" brushRef="#br1" timeOffset="175656.3083">12865 9983 8256,'5'-55'3096,"-5"55"-258,0 10-903,-3 8-4386,4 30-516,-1-12-258,9 21 0</inkml:trace>
        </inkml:traceGroup>
      </inkml:traceGroup>
      <inkml:traceGroup>
        <inkml:annotationXML>
          <emma:emma xmlns:emma="http://www.w3.org/2003/04/emma" version="1.0">
            <emma:interpretation id="{DAFD3CAA-B622-430F-B386-760E43D09C02}" emma:medium="tactile" emma:mode="ink">
              <msink:context xmlns:msink="http://schemas.microsoft.com/ink/2010/main" type="line" rotatedBoundingBox="2372,10922 5879,10752 5956,12352 2449,12522"/>
            </emma:interpretation>
          </emma:emma>
        </inkml:annotationXML>
        <inkml:traceGroup>
          <inkml:annotationXML>
            <emma:emma xmlns:emma="http://www.w3.org/2003/04/emma" version="1.0">
              <emma:interpretation id="{034696B0-DA25-4106-B3AC-9B2E8F77AF7B}" emma:medium="tactile" emma:mode="ink">
                <msink:context xmlns:msink="http://schemas.microsoft.com/ink/2010/main" type="inkWord" rotatedBoundingBox="3076,10746 4109,11816 3308,12589 2275,11519"/>
              </emma:interpretation>
              <emma:one-of disjunction-type="recognition" id="oneOf22">
                <emma:interpretation id="interp102" emma:lang="en-US" emma:confidence="1">
                  <emma:literal>of</emma:literal>
                </emma:interpretation>
                <emma:interpretation id="interp103" emma:lang="en-US" emma:confidence="0">
                  <emma:literal>of _</emma:literal>
                </emma:interpretation>
                <emma:interpretation id="interp104" emma:lang="en-US" emma:confidence="0">
                  <emma:literal>of -</emma:literal>
                </emma:interpretation>
                <emma:interpretation id="interp105" emma:lang="en-US" emma:confidence="0">
                  <emma:literal>of .</emma:literal>
                </emma:interpretation>
                <emma:interpretation id="interp106" emma:lang="en-US" emma:confidence="0">
                  <emma:literal>of ~</emma:literal>
                </emma:interpretation>
              </emma:one-of>
            </emma:emma>
          </inkml:annotationXML>
          <inkml:trace contextRef="#ctx0" brushRef="#br1" timeOffset="167778.2947">654 10595 3096,'14'0'4386,"-14"0"-258,-14-25-129,14 25-645,-18-5-1677,-7 1-129,7 6-258,-12 5-516,10 11-387,-5-2-129,8 9-387,-3 3 0,8 2-129,4 2 129,8 0 129,0 2-129,9-2 258,11-2-129,1 1 387,4-10 0,9 2 129,-6-14 258,10 2 0,-12-11 0,12 0 0,-17-16 0,9 0 0,-12-11-258,4-1-129,-14-8 0,3-5-258,-11-5 129,0-6-129,-9 1 0,-7 1-129,-5 2-129,-8 3 0,8 12-258,-11 2-258,32 31-1290,-37-10-2838,17 10 129,4 10-387,4 8 0</inkml:trace>
          <inkml:trace contextRef="#ctx0" brushRef="#br1" timeOffset="168573.8959">1075 10943 12126,'32'-44'4773,"-9"26"-387,13 8 129,14 4-3096,-4-8-774,18 5-258,5 2-645,1-7-645,19 10-1935,-6-3-1419,-10-9-387,0 4 0,-14-10-645</inkml:trace>
          <inkml:trace contextRef="#ctx0" brushRef="#br1" timeOffset="168324.2956">1080 10664 11094,'72'-18'4644,"-39"6"-129,-8-11 0,4-7-2838,-1 5-774,-6-9-645,2-2 129,-4-5-516,-4-3 0,-3 1-258,-8-5 129,0 7-129,-5-3 129,-3 12 0,-10 0 129,1 9 0,-3 7 129,-1 7 129,16 9 0,-28 0 129,21 16 0,-4 3 0,9 15 129,-1 0 0,3 16 258,3-2-258,12 12 0,-5-1 258,10 12-387,-2-2 129,5 4-129,-4-3 129,3 3-258,-3-4 129,-1 0 0,-2-1-129,0 0 129,-7-6-129,0 2 0,-4-2 0,-1 2 0,-4-5-129,0-2 0,0-6 0,0-6-129,0-8 0,-2-6 0,2-7 0,0-24-129,-4 27-129,4-27-387,0 0-387,-28-5-1548,28 5-2064,-23-29 0,7 4-258,0-1-258</inkml:trace>
        </inkml:traceGroup>
        <inkml:traceGroup>
          <inkml:annotationXML>
            <emma:emma xmlns:emma="http://www.w3.org/2003/04/emma" version="1.0">
              <emma:interpretation id="{856CF7DD-1768-4F35-B445-5FA5685AC03B}" emma:medium="tactile" emma:mode="ink">
                <msink:context xmlns:msink="http://schemas.microsoft.com/ink/2010/main" type="inkWord" rotatedBoundingBox="4201,10804 5988,10974 5900,11898 4113,11728"/>
              </emma:interpretation>
              <emma:one-of disjunction-type="recognition" id="oneOf23">
                <emma:interpretation id="interp107" emma:lang="x-none" emma:confidence="1">
                  <emma:literal>these</emma:literal>
                </emma:interpretation>
                <emma:interpretation id="interp108" emma:lang="x-none" emma:confidence="0">
                  <emma:literal>they</emma:literal>
                </emma:interpretation>
                <emma:interpretation id="interp109" emma:lang="x-none" emma:confidence="0">
                  <emma:literal>'these</emma:literal>
                </emma:interpretation>
                <emma:interpretation id="interp110" emma:lang="x-none" emma:confidence="0">
                  <emma:literal>three</emma:literal>
                </emma:interpretation>
                <emma:interpretation id="interp111" emma:lang="x-none" emma:confidence="0">
                  <emma:literal>then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8:29.4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41-2 12255,'18'0'3612,"-18"0"-3612,-20 0 0,-19 0-3612,39 0-645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8:57.2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12 12384,'8'-16'4644,"-8"16"-516,0 0 258,0 14-3225,4 11-516,-4-4 0,4 11-387,-4-2 129,3 6-387,1 0 0,-3-4-258,3 1-258,-4-9-516,4 8-1419,-3-11-1806,-1-21-516,-1 21 387,1-21-903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8:57.4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-1 203 8772,'4'-80'4515,"-4"41"0,4 12-258,-4 6-903,0-4-1935,0 25-1161,0-21-645,0 21-1290,0 0-2580,0 0 0,14 7-387,-2 9-258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8:57.8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 46 13416,'14'-30'4515,"-6"10"0,-8 20 129,0 0-3096,0 0-645,12 18-258,-10 7-129,7 18 0,-6 5-258,8 19 129,-2 4-258,3 11 129,-1 2 0,1-4-258,-3-4 259,4-10-518,-1-7 259,-1-9-387,0-8 129,-4-13-129,2-3-258,-9-26-129,12 32-387,-12-32-1419,0 0-2322,-9 2 387,9-2-387,-18-7-129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16.11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8CF445E-0F9F-4D82-8A09-34FE2E807CE4}" emma:medium="tactile" emma:mode="ink">
          <msink:context xmlns:msink="http://schemas.microsoft.com/ink/2010/main" type="inkDrawing" rotatedBoundingBox="21495,3518 22062,7169 21932,7189 21365,3538" semanticType="callout" shapeName="Other">
            <msink:sourceLink direction="with" ref="{3A058B50-65E7-4953-AE21-B15B59C276D3}"/>
            <msink:sourceLink direction="with" ref="{CDA10F98-FC40-4EC9-8FAA-E119A9E96FDF}"/>
          </msink:context>
        </emma:interpretation>
      </emma:emma>
    </inkml:annotationXML>
    <inkml:trace contextRef="#ctx0" brushRef="#br0">-1 38 6837,'0'-23'5031,"9"-1"-387,-9 24-258,16 0-645,-16 0-2322,14 18-516,-8-2-258,8 14 0,-7 6-258,6 17 0,-5 13-129,8 20 129,-3 11-129,5 21 258,-2 12-129,7 24 129,-4 17-129,8 18 129,-4 1-129,6 6-257,-3-2-130,3 3 0,1-1 0,4-4 0,1-12 0,1-15 0,-2-8 0,0-12 0,-6-8 0,-3-14 0,-7-16 0,-8-16 0,-8-19 0,-2-13 0,-3-11 0,-17-26 0,8-6-5032,-8-16-128,-1-24-129,-10-18-387</inkml:trace>
  </inkml:traceGroup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8:58.3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-5 107 10965,'-4'-30'4386,"4"30"-129,11-18 129,5 8-2451,14 10-903,-1-2-387,15 2-129,6 0-129,16 0-129,3-2-129,8-3-129,-1-1 129,2-1-129,-8 0 0,-8 2 129,-12-2 0,-15 1-129,-15 4 129,-20 2-129,0 0 0,-16 6 0,-11 1 0,-3 0-258,2 4 129,-3-4-258,8 4 129,0-4 0,23-7-129,-19 19 129,19-19 258,7 20-258,9-8 258,5-1 0,4 1 258,5 3-387,2-3 516,5 2-387,-1-1 258,0 4-258,-4-2 129,-2 3 0,-7-2-129,0 1 387,-10-1-258,-5 2 258,-8-18-129,0 27 129,-14-20 0,-5-2 0,-10-3-129,-5-2-129,-5 0-258,-5-11-258,5 6-516,-11-9-2451,7 0-1419,9 6 129,2-2-516,13 8-258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8:58.9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172 137 11739,'-16'-32'4128,"-16"12"-129,16 20-129,0 5-2322,-7 4-1032,6 11-129,-1 1-258,3 10 0,5 1 0,4 3-387,5 2 387,1 1-258,9-4 0,7-1 129,1-6 0,8 0 129,0-11 129,5-2 129,-6-9 0,6-3 258,-5-4-129,5-8 129,-7-12 0,4 1 0,-8-11-258,1 0 129,-4-9-258,-5-2 0,-6 1-129,-5-3 129,-4 4-516,-12 2 129,-3 7-129,-10 0-129,3 14-129,-10-1-774,15 19-1677,-8 2-1806,3 6 258,6 12-387,2-2 0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8:59.33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48 20 13674,'17'-6'4644,"-17"6"-258,6-21 258,-6 21-3096,0 0-645,-9 12-258,9 13-129,-5 4-129,1 12-258,-1 3 0,-1 13-129,-3 2 0,4 3 0,-2-2-129,2 1 0,1-4 0,2 0 129,2-4 0,0-5 0,0-2-129,2-8 0,3-4-129,-5-11-129,8 3-516,-8-26-1161,0 0-2580,-9 0 0,9 0-129,-16-24-258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9:00.0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81 97 10965,'25'-47'4386,"-11"28"0,17 8-129,-3 9-2064,-1-12-1161,21 14 0,-11-2-387,11 4-129,-9 7-258,4 7 0,-9 4 0,-2 6-129,-9 1 0,-3 5 0,-8 0 0,-8-2 0,-4-1 0,-4-1 129,-15-7 0,-5-1-129,-9-8 129,-8-3-129,-6-5-129,-4-4 0,-1 0 0,-3-4-129,7-3-258,-2-7-258,20 12-774,-13-7-2580,18 0-645,25 9-129,-24-5 0,24 5-645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9:01.1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70 219 12900,'30'-11'4515,"-30"11"-258,31-12 0,-14 12-3096,-17 0-387,25-9-129,-25 9-258,23-7 0,-23 7-258,25-2 129,-25 2-129,27-2 0,-11 0 0,5 2-129,-1-1 129,1 1 0,2-6 0,-1 4 0,-4-3 0,1 2 0,-19 3 0,25-15 0,-25 15 0,14-17 0,-14 17-129,4-25 0,-4 25 0,-4-32-129,4 32 0,-35-31 0,10 19-129,-11-1 0,-1 6 129,-6 2-129,0 5 129,-1 2-129,3 8 258,6 5-129,3 4 0,5 3 129,5 4 0,8 3 129,5-1-129,9 2 129,0-1 0,16 1 129,6-3-129,10-2 129,5-4 0,11-3 0,4-7-129,5-1 129,1-6-129,5-4-129,-3 0 129,2-9 0,-5-5-129,-3-6 0,-10-3 129,-3-4-129,-9-1 129,-9-2-129,-7-2 0,-9 0 0,-7 5 0,-3 2-129,-12 7 0,-6 4 0,-2 7-129,-4 1 0,2 6-129,-1 0 129,8 8-129,0-1 0,18-7 0,-12 21 129,12-21 0,0 0 129,16 23 0,0-19 129,1-2 129,7-2 0,-3 0 0,4 0 129,-4-6 0,4 4 0,-4-6 129,3 2 0,-5-1-129,4 5 129,-5-3-129,0 5 0,-2 0-129,2 0 0,-18 0 0,25 16 0,-25-16-129,23 34 129,-13-13-129,-3 6 0,2 1-129,-5-1 0,3 5-258,-7-7-258,7 7-387,-7-16-774,9 11-903,-4-11-1806,-5-16 129,32 21-516,-12-19 129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9:01.6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164 166 8256,'46'-51'4386,"-33"28"129,-13-2-129,-7-2-1032,7 27-1290,-36-28-645,36 28-387,-41-9-516,22 9 0,-6 1-258,7 12-129,-3-1 0,5 4-129,0 0-129,5 2 129,4 3-129,0 1-129,7 1-129,0-3 0,2 4-129,-2-24-129,14 32 387,-14-32 0,21 18 129,-5-16 258,-16-2 129,37-5 258,-22-13 0,11 5 129,-8-6-258,11 3 0,-10 0-129,4 5 0,-3 4-258,1 5 129,-1 2-129,-1 6 0,1 10-129,-2 0 129,1 7-129,-3 0-387,6 2 129,-10-7-387,11 6-258,-23-24-1677,23 15-1677,-7-10-129,-16-5-258,23-2 129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9:01.9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 51 11997,'2'-28'4515,"7"3"-258,-9 25 387,2 11-2451,-2-11-1032,1 41-258,-1-9 0,11 25-129,-7 7-129,10 19-129,-3 3-257,5 6-259,-2-3 0,2 0 0,-2-9 0,0-16 0,-1-12 0,-4-17 0,-1-8 0,-8-27-130,9 28-773,-9-28-1935,-16-1-1935,0-8 129,-7-6-387,-3-1 0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9:02.2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37 12771,'25'-17'4644,"7"15"-258,3-3 129,-1-4-3096,16 9-387,-4 0-258,11 0-387,-2 0 0,4 0-258,-4 0 129,0 0-129,-8 0 129,-7 0-129,-8-2 129,-8 2-129,-8 0 0,-16 0 0,0 0-129,16 0 0,-16 0 0,5 18 0,-5-18 0,11 30-129,-2-7-258,-6-5-258,13 10-516,-16-28-1032,14 25-2322,-14-25 0,7 16-258,-7-16 0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9:02.4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0 369 14190,'16'-133'4515,"-7"69"-129,7 9-129,7 14-3096,-20 0-516,6 18-387,-2 7-258,-7 16-387,2 10-903,-11 17-2709,-3 3-258,5 13-387,-7 0 0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9:02.8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202 55 11868,'-57'-11'4257,"28"11"0,12 9-258,-1 9-2451,-5-4-645,7 11-129,-2-4-258,7 8-129,2-6-129,6 5-129,3-3 0,0 2 129,3-6-129,10-1 0,-13-20 129,25 27 129,-25-27 0,30 8 0,-30-8 0,32-3 0,-32 3 0,30-32 0,-19 7-128,1-3-259,-5-8-130,-5-5-257,4 11-1032,-8-11-3225,-2 2-129,-1 3 0,0 8-258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8:36.4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066BBBD-62F1-408F-9CC6-044168DFDD2C}" emma:medium="tactile" emma:mode="ink">
          <msink:context xmlns:msink="http://schemas.microsoft.com/ink/2010/main" type="inkDrawing" rotatedBoundingBox="7375,10620 7659,13050 7493,13069 7209,10639" semanticType="scratchOut" shapeName="Other"/>
        </emma:interpretation>
      </emma:emma>
    </inkml:annotationXML>
    <inkml:trace contextRef="#ctx0" brushRef="#br0">4243 5814 6063,'2'-16'4257,"-2"16"0,0 0 0,0 0-1677,0 0-387,0 0-387,0 0-387,0 0-258,21 0-258,-21 0-129,18 31-129,-6-6 0,11 15-258,-3 5 0,7 14 0,-4 6-129,3 10 130,-2 5-388,-1 11 0,-7 1 0,-2 12 0,-5 6 0,2 20 0,-10 3 0,1 11 0,0 0 0,1-1 0,3-3 0,3-6 0,0-15 0,1-18 0,3-17 0,1-11 0,-3-16 0,-3-6 0,0-12 0,-3-7 0,-2-7 0,-3-5 0,0-4 0,0-16 0,0 18 0,0-18 0,0 0-388,-24 0-1934,24 0-2580,-16-4-258,16 4 0,-22-16-258</inkml:trace>
  </inkml:traceGroup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9:03.2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53 14319,'66'-59'4386,"-45"73"-258,9 4 129,0 4-3741,-6-6-129,4 10 0,-8-8-258,-4 3 0,-9 2-129,-7-3-129,0 1-129,0-5 0,0-16 0,-11 24 0,11-24 0,0 0 0,0 0 258,7-15 129,7-6 129,6-6 129,-1-5 0,6 4 0,-7-2 129,5 8-129,-7-1 0,4 12 0,-20 11-129,30-3 0,-30 3 0,32 16 0,-12 2-129,3 3 0,2 4 0,0 2 129,0-1-258,-1 1 129,-4 1 0,0-1-129,-3 0 0,-6-4-516,9 9-516,-19-14-2322,14 1-1290,2-3 0,3-7-258,7 0-129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8T13:39:03.4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68 15351,'26'-14'4644,"-26"14"-387,0 0-129,0 0-3999,8-18-3096,-8 18-1161,32-9-129,-15-7-516,15 5-258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3:39.9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C07E2FD-D988-4451-98A0-26D20449C6A5}" emma:medium="tactile" emma:mode="ink">
          <msink:context xmlns:msink="http://schemas.microsoft.com/ink/2010/main" type="writingRegion" rotatedBoundingBox="1502,469 20251,431 20254,1761 1504,1799"/>
        </emma:interpretation>
      </emma:emma>
    </inkml:annotationXML>
    <inkml:traceGroup>
      <inkml:annotationXML>
        <emma:emma xmlns:emma="http://www.w3.org/2003/04/emma" version="1.0">
          <emma:interpretation id="{65323C7B-E05E-43F4-8F55-3AC8E4A31C28}" emma:medium="tactile" emma:mode="ink">
            <msink:context xmlns:msink="http://schemas.microsoft.com/ink/2010/main" type="paragraph" rotatedBoundingBox="1502,469 20251,431 20254,1761 1504,17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AE6B32-C422-4264-BEF8-196D221DA35B}" emma:medium="tactile" emma:mode="ink">
              <msink:context xmlns:msink="http://schemas.microsoft.com/ink/2010/main" type="line" rotatedBoundingBox="1502,469 20251,431 20254,1761 1504,1799"/>
            </emma:interpretation>
          </emma:emma>
        </inkml:annotationXML>
        <inkml:traceGroup>
          <inkml:annotationXML>
            <emma:emma xmlns:emma="http://www.w3.org/2003/04/emma" version="1.0">
              <emma:interpretation id="{FBFD76F5-41F8-48E1-9E04-A633AF86BBB9}" emma:medium="tactile" emma:mode="ink">
                <msink:context xmlns:msink="http://schemas.microsoft.com/ink/2010/main" type="inkWord" rotatedBoundingBox="1502,651 4328,646 4330,1578 1504,1584"/>
              </emma:interpretation>
              <emma:one-of disjunction-type="recognition" id="oneOf0">
                <emma:interpretation id="interp0" emma:lang="en-US" emma:confidence="0">
                  <emma:literal>BCD</emma:literal>
                </emma:interpretation>
                <emma:interpretation id="interp1" emma:lang="en-US" emma:confidence="0">
                  <emma:literal>bad</emma:literal>
                </emma:interpretation>
                <emma:interpretation id="interp2" emma:lang="en-US" emma:confidence="0">
                  <emma:literal>BED</emma:literal>
                </emma:interpretation>
                <emma:interpretation id="interp3" emma:lang="en-US" emma:confidence="0">
                  <emma:literal>Bad</emma:literal>
                </emma:interpretation>
                <emma:interpretation id="interp4" emma:lang="en-US" emma:confidence="0">
                  <emma:literal>bed</emma:literal>
                </emma:interpretation>
              </emma:one-of>
            </emma:emma>
          </inkml:annotationXML>
          <inkml:trace contextRef="#ctx0" brushRef="#br0">0 0 7740,'16'18'4644,"-10"2"0,-6-3-258,-2-1-2580,5 24 0,-3-14-387,4 19-387,-4-8-129,0 11-387,0-3 129,5 3-387,-5-4 129,7 1-129,-3-6-129,1-4 0,1-1-129,-3-7 129,1-6-129,-1-3 0,-3-18 0,4 21 0,-4-21-129,0 0-129,3 18 0,-3-18-387,0 0-1677,0 0-2451,0 0 0,0 0-258,-10-16-258</inkml:trace>
          <inkml:trace contextRef="#ctx0" brushRef="#br0" timeOffset="1201.2021">70-90 5418,'41'-41'5289,"-15"16"-645,4 0 129,4-5-1161,14 19-1548,-12-14-903,17 18-387,-8-4-258,6 11-258,-4 6 0,-1 11-129,-7 3 0,-4 7 129,-8-1-129,-6 8 0,-10-4 0,-7 4 0,-4-2-129,-16-2 0,-4 1-129,-10-6 0,-4-1-129,-3-6 0,-1-2 129,5-5-129,4-2 129,4-4 0,9-1 0,16-4 129,-16 0-129,16 0 129,9 0 0,7 0 0,5 0 0,6 0 0,2 5 129,6 6 129,1 1-129,1 8 0,-1-1 129,1 10-129,-3 1 129,0 6-129,-9 1 129,-4 2-129,-5 0 258,-7 2-258,-9-2 258,-2 0-258,-16-7 129,-8 2 0,-6-11 0,-8 0-129,-8-8 129,-1-8-129,-8-4 0,0-3 0,-2-1 0,-1-10-129,3-2 0,5-3-129,8 8-387,-3-14-1032,22 13-3225,-1 0-258,10 2-258,16 7-258</inkml:trace>
          <inkml:trace contextRef="#ctx0" brushRef="#br0" timeOffset="1825.2032">1635 34 9417,'-7'-48'4902,"-13"30"-387,-8 4 0,-11-2-2709,12 16-645,-14 0-258,9 16-258,-5 4-258,5 12-129,0 1-129,1 12 0,3 5 129,3 1-258,4 1 129,5 0-129,9-4 258,7-2-258,5-7 258,16-2-129,10-6 0,9-7 0,8-4-129,6-8 0,3-3-258,-6-9-516,13 7-1161,-12-7-2838,-2-8 129,-6-5-387,-3-1-129</inkml:trace>
          <inkml:trace contextRef="#ctx0" brushRef="#br0" timeOffset="2449.2043">2065-64 11997,'96'-5'4902,"-33"5"-258,1 0 129,16 20-3096,-14-12-645,8 19-387,-10-2-258,-1 11-129,-10 3 0,-7 7-129,-8 2 129,-10 2-258,-10 0 258,-9-2-129,-9-4 129,-9-1-258,-18-6 387,-10-5-258,-13-2-129,-9-5 129,-10-2-129,-9-3-129,-4-4-129,-5-7-129,5 3-258,-7-12-903,25 0-3096,-9 0-387,16 0-129,9-1 0</inkml:trace>
          <inkml:trace contextRef="#ctx0" brushRef="#br0" timeOffset="2090.4037">2304 91 12771,'0'0'5031,"0"0"-258,0 16 129,3 16-3483,-3-7-387,9 18-258,-5-6 0,6 11-387,3-2-129,3 4-258,0 0 0,-2-7-516,4 1-129,-11-19-387,14 16-1677,-21-41-2322,6 18 129,-6-18-258,-6-18-129</inkml:trace>
        </inkml:traceGroup>
        <inkml:traceGroup>
          <inkml:annotationXML>
            <emma:emma xmlns:emma="http://www.w3.org/2003/04/emma" version="1.0">
              <emma:interpretation id="{4335E764-3790-454C-AED5-18FDE195A194}" emma:medium="tactile" emma:mode="ink">
                <msink:context xmlns:msink="http://schemas.microsoft.com/ink/2010/main" type="inkWord" rotatedBoundingBox="4915,669 6085,667 6087,1569 4917,1571"/>
              </emma:interpretation>
              <emma:one-of disjunction-type="recognition" id="oneOf1">
                <emma:interpretation id="interp5" emma:lang="en-US" emma:confidence="1">
                  <emma:literal>to</emma:literal>
                </emma:interpretation>
                <emma:interpretation id="interp6" emma:lang="en-US" emma:confidence="0">
                  <emma:literal>Ho</emma:literal>
                </emma:interpretation>
                <emma:interpretation id="interp7" emma:lang="en-US" emma:confidence="0">
                  <emma:literal>•o</emma:literal>
                </emma:interpretation>
                <emma:interpretation id="interp8" emma:lang="en-US" emma:confidence="0">
                  <emma:literal>To</emma:literal>
                </emma:interpretation>
                <emma:interpretation id="interp9" emma:lang="en-US" emma:confidence="0">
                  <emma:literal>too</emma:literal>
                </emma:interpretation>
              </emma:one-of>
            </emma:emma>
          </inkml:annotationXML>
          <inkml:trace contextRef="#ctx0" brushRef="#br0" timeOffset="3057.6054">3702-240 13287,'23'-7'4773,"-23"7"-129,20 39-258,-20-14-3225,16 27-258,-11-4-129,11 18-129,-5 3-129,5 6-129,-6-1-129,3-1-129,-1-3-129,-1-6-258,1-2-129,-8-16-774,10 11-1677,-14-23-2193,0-7 129,0-27-387,-3 21-387</inkml:trace>
          <inkml:trace contextRef="#ctx0" brushRef="#br0" timeOffset="3556.8062">3414 345 10965,'18'-8'4644,"19"8"0,13 0-129,8 0-2451,21 5-1032,-6-3-258,19 5-387,-3-5 0,3-2-258,-4 0 0,-7 0 129,-11-6 0,-11 3-129,-17-3 0,-12 5 129,-30 1-129,0 0 0,0 0 0,-1 10-129,1-10-129,-29 32 0,15-10 129,3 4-258,6 3 258,5-1-129,0 4 0,12-3 129,4-3-129,8-1 129,0-5 0,3-4 129,3-9 0,1-2 129,-3-7 0,2-8 129,-8-13 0,-5-4 0,-8-9 0,-7-3-128,-5-5-259,-19-1 0,-10 6 0,-14-3-904,10 17-3740,-21 2-516,6 10 129,-2 8-645</inkml:trace>
        </inkml:traceGroup>
        <inkml:traceGroup>
          <inkml:annotationXML>
            <emma:emma xmlns:emma="http://www.w3.org/2003/04/emma" version="1.0">
              <emma:interpretation id="{E638D111-99B1-40E5-B2D4-F74FBD979E79}" emma:medium="tactile" emma:mode="ink">
                <msink:context xmlns:msink="http://schemas.microsoft.com/ink/2010/main" type="inkWord" rotatedBoundingBox="7273,572 11371,563 11374,1779 7276,1787"/>
              </emma:interpretation>
              <emma:one-of disjunction-type="recognition" id="oneOf2">
                <emma:interpretation id="interp10" emma:lang="en-US" emma:confidence="1">
                  <emma:literal>Excess</emma:literal>
                </emma:interpretation>
                <emma:interpretation id="interp11" emma:lang="en-US" emma:confidence="0">
                  <emma:literal>Exes</emma:literal>
                </emma:interpretation>
                <emma:interpretation id="interp12" emma:lang="en-US" emma:confidence="0">
                  <emma:literal>Excels</emma:literal>
                </emma:interpretation>
                <emma:interpretation id="interp13" emma:lang="en-US" emma:confidence="0">
                  <emma:literal>Execs</emma:literal>
                </emma:interpretation>
                <emma:interpretation id="interp14" emma:lang="en-US" emma:confidence="0">
                  <emma:literal>•Excess</emma:literal>
                </emma:interpretation>
              </emma:one-of>
            </emma:emma>
          </inkml:annotationXML>
          <inkml:trace contextRef="#ctx0" brushRef="#br0" timeOffset="4274.4072">5820 93 1290,'-8'-132'3870,"-7"74"774,6 13-129,4 13-1032,-7-4-645,12 36-129,0-40-387,32 36-645,-11-19-387,31 18-258,-1-13-387,20 9 0,0-7-258,6 7-258,-2 4-258,-10-1-387,-2 12-516,-31 4-3612,-6 12-258,-22-1-258,-4 13-258</inkml:trace>
          <inkml:trace contextRef="#ctx0" brushRef="#br0" timeOffset="4695.6082">5799 548 10965,'27'13'5031,"7"-8"-387,6-1 258,12 10-2709,-2-14-1032,19 0-774,1 0-774,-6-11-2193,3 4-2064,-1-4 0,-7 1-387,-8-1-258</inkml:trace>
          <inkml:trace contextRef="#ctx0" brushRef="#br0" timeOffset="4040.4071">5824-186 8256,'23'32'4773,"-14"1"-129,-2 12-129,-3-2-2064,10 29-774,-14-9-516,0 13-645,0-3 0,-4 0-387,-3-2-129,-2-9-387,2-3 129,-5-18-387,10 4-387,-14-29-1290,16-16-1935,0 0-387,0 0 0,-5-11-258</inkml:trace>
          <inkml:trace contextRef="#ctx0" brushRef="#br0" timeOffset="4492.8079">5952 192 12126,'66'0'4902,"-29"-1"-516,1-5 129,-12-3-3354,12 8-903,-3 1-903,-15 0-2709,-2 1-903,-18-1-516,10 24 0,-10-7-516</inkml:trace>
          <inkml:trace contextRef="#ctx0" brushRef="#br0" timeOffset="4929.6087">6585 264 12126,'22'3'5031,"-1"17"-387,-1 1 258,13 15-3225,-8-10-387,21 12-645,-5-3-258,4 1-516,3 5-387,-13-20-903,17 6-3354,-16-6 129,-3-3-516,-8-9 0</inkml:trace>
          <inkml:trace contextRef="#ctx0" brushRef="#br0" timeOffset="5148.009">7119 354 13545,'-9'-19'5160,"-11"1"-387,20 18-129,-39 0-3354,22 16-516,-14 0-258,1 11-129,-7 1-129,-4 8-258,2 1 0,-4 4-258,7 5-387,-5-12-774,24 7-3354,-15-4 0,10 1-387,3-8-129</inkml:trace>
          <inkml:trace contextRef="#ctx0" brushRef="#br0" timeOffset="5491.2096">7603 276 12255,'-29'-30'5160,"8"26"-387,-8 2 0,5 10-2967,-14 0-516,13 17-645,-3 2-129,7 12-129,3 2-129,11 5-258,7 1 129,1-1-258,23 0 0,8-7-129,10-1-129,6-17-258,18 11-645,-14-21-3483,17-4 0,-3-7-258,-2-4-258</inkml:trace>
          <inkml:trace contextRef="#ctx0" brushRef="#br0" timeOffset="6193.2109">8053 420 11997,'51'0'5031,"-22"0"-516,-2 0 258,5 11-2967,-9-11-903,12 0-129,-8 0-258,5-2-129,-9-7 0,2 2-129,-5-5 0,-4-3 0,-8-1-129,-4 0 0,-4 0-129,0 16 129,-27-26-387,2 17 258,-3 3-129,-8 6 0,1 0 129,-6 8-129,4 6 0,1 4 129,0 3 129,8 4-258,3 3 129,9 6 0,7 2 0,9 1 0,0 0 0,18 1 129,9-1-258,8-3 129,6-2 0,4-9-258,6-2 0,2-14-129,8 6-387,-6-18-903,22 5-2064,-12-9-903,8-6-387,0-2 0,2-5-258</inkml:trace>
          <inkml:trace contextRef="#ctx0" brushRef="#br0" timeOffset="6583.2116">9131 376 12642,'-36'-36'5031,"15"25"-387,-1 4 258,22 7-3225,-42 0-516,24 4-516,-12 3-258,7 4-258,-2 3 0,5 0-258,4 2 0,4 0-129,8 0 129,4-16-129,7 30 129,15-15 0,10 1 0,7 0 129,5 1 0,6 1 0,0 2 129,-2 1 0,-4-1-129,-8 5 129,-8-1 0,-8 3 0,-9 0 0,-8 3 0,-3-3 0,-14-1 0,-11-1 0,-9-5 0,-8-2-258,-8-8 129,-2-1-258,-5-9-258,7 4-516,-14-8-2838,20-3-1161,3-3 258,11-3-387,10 1-387</inkml:trace>
          <inkml:trace contextRef="#ctx0" brushRef="#br0" timeOffset="6973.2122">9741 356 11997,'-2'-21'4773,"-16"17"-387,-5 2 129,-9-3-3225,13 9-774,-6 3 0,5 5-516,4-1 129,16-11-258,-14 30 129,14-14 0,5 2 0,13 0 0,5 1 0,7 4 129,2 2 0,6 6 0,-3-3 0,1 4 129,-8-4-129,-1 3 129,-11-5 129,-5 1 0,-11-7-129,-11-3-129,-14-2-129,-10-10-258,-1 13-1161,-12-16-3096,0-2-129,-4 0-387,6-4-258</inkml:trace>
        </inkml:traceGroup>
        <inkml:traceGroup>
          <inkml:annotationXML>
            <emma:emma xmlns:emma="http://www.w3.org/2003/04/emma" version="1.0">
              <emma:interpretation id="{5109E56A-A244-4AE6-88A2-5737B633191A}" emma:medium="tactile" emma:mode="ink">
                <msink:context xmlns:msink="http://schemas.microsoft.com/ink/2010/main" type="inkWord" rotatedBoundingBox="11960,755 13691,752 13693,1570 11962,1573"/>
              </emma:interpretation>
              <emma:one-of disjunction-type="recognition" id="oneOf3">
                <emma:interpretation id="interp15" emma:lang="en-US" emma:confidence="1">
                  <emma:literal>-3</emma:literal>
                </emma:interpretation>
                <emma:interpretation id="interp16" emma:lang="en-US" emma:confidence="0">
                  <emma:literal>33</emma:literal>
                </emma:interpretation>
                <emma:interpretation id="interp17" emma:lang="en-US" emma:confidence="0">
                  <emma:literal>•3</emma:literal>
                </emma:interpretation>
                <emma:interpretation id="interp18" emma:lang="en-US" emma:confidence="0">
                  <emma:literal>-3D</emma:literal>
                </emma:interpretation>
                <emma:interpretation id="interp19" emma:lang="en-US" emma:confidence="0">
                  <emma:literal>-3M</emma:literal>
                </emma:interpretation>
              </emma:one-of>
            </emma:emma>
          </inkml:annotationXML>
          <inkml:trace contextRef="#ctx0" brushRef="#br0" timeOffset="7347.6129">10459 344 11868,'68'-2'4515,"-32"2"-774,15 16-774,-5-2-5805,1-12-903,15 7-645,-3-9-258</inkml:trace>
          <inkml:trace contextRef="#ctx0" brushRef="#br0" timeOffset="8034.0141">11617-67 15093,'52'-63'4902,"-16"44"0,1 5-387,9 14-3096,-8 7-645,2 18-258,-8 3-129,-3 11-258,-11 6-129,-11 1-129,-5 2-129,-4-7-129,-11 0-258,-10-13 0,5 4-258,-6-16 0,11 4 0,-6-13 129,19-7 258,0 0 129,0 0 258,0 0 258,23 9 129,5-4 258,-1-5 258,10 9-258,-3 0 0,5 7-129,-3 2-129,-1 9-129,-6-1 129,-3 4-129,-6 1 0,-8 3 0,-10-6 258,-2 6 0,-18-8 0,-6 1 0,-14-7 0,-5-1 0,-10-8-128,-4 1-259,-5-8 0,-2-4 0,0 0 0,2-7 0,5-4 0,3-5 0,8 2 0,3-11-388,20 18-1160,0-11-3225,23 18-258,-14-32-129,14 32-387</inkml:trace>
        </inkml:traceGroup>
        <inkml:traceGroup>
          <inkml:annotationXML>
            <emma:emma xmlns:emma="http://www.w3.org/2003/04/emma" version="1.0">
              <emma:interpretation id="{725CB6F9-5174-4282-8549-75AA0614C14C}" emma:medium="tactile" emma:mode="ink">
                <msink:context xmlns:msink="http://schemas.microsoft.com/ink/2010/main" type="inkWord" rotatedBoundingBox="15064,442 20251,431 20253,1613 15067,1624"/>
              </emma:interpretation>
              <emma:one-of disjunction-type="recognition" id="oneOf4">
                <emma:interpretation id="interp20" emma:lang="en-US" emma:confidence="1">
                  <emma:literal>Converter</emma:literal>
                </emma:interpretation>
                <emma:interpretation id="interp21" emma:lang="en-US" emma:confidence="0">
                  <emma:literal>Con votes</emma:literal>
                </emma:interpretation>
                <emma:interpretation id="interp22" emma:lang="en-US" emma:confidence="0">
                  <emma:literal>Con vertex</emma:literal>
                </emma:interpretation>
                <emma:interpretation id="interp23" emma:lang="en-US" emma:confidence="0">
                  <emma:literal>Con voter</emma:literal>
                </emma:interpretation>
                <emma:interpretation id="interp24" emma:lang="en-US" emma:confidence="0">
                  <emma:literal>Con renter</emma:literal>
                </emma:interpretation>
              </emma:one-of>
            </emma:emma>
          </inkml:annotationXML>
          <inkml:trace contextRef="#ctx0" brushRef="#br0" timeOffset="9952.8174">15524 216 10707,'7'17'4386,"-2"3"129,0 5-129,11 9-2580,-16-11-129,16 12-774,-8-8-258,6 3-258,-5-8 0,5-3-129,-14-19 0,25 23 0,-25-23 0,30-3 129,-14-17-129,4-3 258,-6-11-258,4-5 0,-2 0-516,-6-7-258,13 19-1935,-12-7-2064,7 11-387,-2 5-387,7 11 0</inkml:trace>
          <inkml:trace contextRef="#ctx0" brushRef="#br0" timeOffset="10717.2188">16192 337 8901,'43'3'4644,"-20"-3"0,2 0-258,5 0-1677,-17-11-903,14 4-774,-19-12-258,-8 19-387,9-36-129,-9 17 0,-10-5-129,-10 7 0,-5 1-129,-3 3 129,-6 8-129,0 5 0,2 3 0,0 13-129,5 11 0,4 3-129,9 8 129,5 3-129,9 3 129,2 2-129,16 1 258,8-3-129,5-3 258,6-5 0,2-8 129,6-7 0,-4-14 129,7-1 0,-6-10 129,5-8-129,-8-15 129,3 0-129,-6-10 0,-2 0-258,-8-6 1,-4-1-130,-10 1 0,-6 0 0,-6 4 0,-6 2 0,-6 10-517,-10 2 130,3 13-387,-8-3 0,8 15 0,-6-3-129,25 3 129,-31 3 0,31-3 0,-12 18 129,12-18 258,0 20 258,0-20 258,25 12 258,-25-12 129,35 4 129,-19-4 258,13 0-129,-10-11 0,12 9 0,-8-8-129,5 6-129,-5-5-129,4 6 0,-6-1-129,-1 4-129,-2 0 0,-2 9 0,0 3-129,0 8-129,0 3 129,-4 6-129,1 6 0,-4 1-258,3 6-129,-8-6-258,8 10-516,-14-24-1290,2 11-2451,0-13 387,0-4-516,0-16 0</inkml:trace>
          <inkml:trace contextRef="#ctx0" brushRef="#br0" timeOffset="11232.0197">17208 228 10965,'29'-12'4644,"3"12"-516,1-4-129,1-1-2322,16 5-1161,-5 0-516,-1-4-774,9 4-1548,-5 0-1677,-9-3-258,1-1-516,-12-3 129</inkml:trace>
          <inkml:trace contextRef="#ctx0" brushRef="#br0" timeOffset="11013.6193">17491-428 14190,'14'-54'4773,"-14"54"-129,0 0 0,0 0-3483,7 29-258,-7 8-129,7 22-129,-3 5-129,5 19 1,-2 5-517,2 8 0,0 0 0,1 0 0,1-6 0,-6-17-646,4-1-128,-9-30-774,6 3-3354,-8-20 0,-9-8-387,-8-13 129</inkml:trace>
          <inkml:trace contextRef="#ctx0" brushRef="#br0" timeOffset="11949.621">17813 210 10707,'48'4'4515,"-16"-2"258,4-2-387,13 5-2193,-17-7-903,15 2-387,-14-9-129,3 6-129,-15-8-258,-1 0 0,-20 11-129,0-28-129,-13 14 129,-10 1-258,-3 3-129,-5 1 0,-1 7-129,-5 2 0,7 9 0,0 7-129,5 10 129,0 3 0,9 6 129,2 1-258,10 7 258,4-4-129,5 0 387,13-3-258,7-6 258,9-2 0,1-6 0,10-5 258,-1-11 0,8-1 0,-2-5 0,7-7 0,-6-11-129,4 0 129,-5-10 0,0-2 0,-7-6-128,-6 1-259,-10-3 0,-6 1 0,-10 1 0,-10 4 0,-1 4 0,-10 3 0,-10 7-130,-3 0-257,2 9-129,-8 1 0,10 6-129,-3-4 0,22 6 0,-26 0 129,26 0 0,0 0 258,0 0 129,18 8 129,1-7 258,8 6 0,-2-5 258,8 5 0,-6-5 0,5 5 0,-7-5 0,4 2-129,-8 1 0,0 4-129,-5 1 0,2 8-129,-6 7 0,1 5-129,-6 6 129,-2 5-387,-5 9 258,-1-1-645,-3 21-1419,-10-17-2838,-4 4-129,-7-4-258,6 3-387</inkml:trace>
          <inkml:trace contextRef="#ctx0" brushRef="#br0" timeOffset="9141.6161">13919-144 6192,'6'-21'4128,"8"-15"129,-12 20-129,-2 16-1548,-6-44-516,1 28-387,-18-14-516,23 30-129,-45-40-258,22 35-129,-11-2-129,4 9-129,-5 14-129,3 14 129,-2 9-258,5 11 0,3 7 0,2 7 0,7 0 0,6 2-129,7-2 0,4 2 0,15-8 0,10-1-129,8-5 129,10-6-258,5-9 258,4-6-129,1-8 258,0-12 0,-1-6 0,0-5 0,-6-7 0,-2-9 129,-6-7 0,1-4 129,-7-5 0,-4-2-129,-8-5-129,-4 3 1,-9 1-130,-4 1 0,-3 7 0,-7 6 0,7 21 0,-32-12 0,15 13-130,-5 12-128,6 10 0,2 2 129,5 7 0,4-2-258,5 2 387,0-2-258,5-3 258,8-2-258,3-4 387,0-1-387,1-6 387,1-3 0,0-8 0,1-3 0,-2 0 129,0-9 258,-4-10-129,-1-6-128,-6-9-259,-5-1 0,-1-5 0,-9-1 0,-7-1 0,-3 1 0,-6 5 0,-2 4 0,2 11 0,-3 1 0,8 20-1033,-12 0-3869,16 2 0,0 5-129,7 9-258</inkml:trace>
          <inkml:trace contextRef="#ctx0" brushRef="#br0" timeOffset="9625.2169">14565 148 12513,'55'7'4644,"-27"7"-516,-4 6 387,-17-2-3483,16 14-258,-12-4-258,-1 4-387,-6-2 258,-4-1-387,0-4 129,0-2-129,-4-2 0,4-21-129,-9 27 0,9-27 258,0 0-129,0 0 129,0 0 0,0 0 0,18-16 129,0-2 258,-4-7-129,9-1 129,-3-6-258,5 5 258,-6-3-258,3 5 258,-5 0-387,-1 9 0,-5 0-129,-11 16 0,21-6 0,-21 6 0,18 18 0,-9 4 0,2 6-129,-1 2-258,5 8 0,-5-6-387,12 12-645,-15-12-3225,14-2-258,-1-8-129,5-6-258</inkml:trace>
        </inkml:traceGroup>
      </inkml:traceGroup>
    </inkml:traceGroup>
  </inkml:traceGroup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00.0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12F5D0-0FCC-4C70-BC3B-FC3F7611A5C0}" emma:medium="tactile" emma:mode="ink">
          <msink:context xmlns:msink="http://schemas.microsoft.com/ink/2010/main" type="inkDrawing" rotatedBoundingBox="9416,3591 9666,11596 3576,11785 3326,3781" hotPoints="9073,3774 8899,11290 3834,11172 4008,3657" semanticType="enclosure" shapeName="Rectangle">
            <msink:sourceLink direction="with" ref="{D947624F-3DCF-428A-9FCF-3C2B981F31DC}"/>
            <msink:destinationLink direction="with" ref="{D0F4155D-23D0-4F06-B91E-C31D7FFEE415}"/>
            <msink:destinationLink direction="with" ref="{15951A9E-6454-47DF-9E4D-0B388D6FCE7C}"/>
            <msink:destinationLink direction="with" ref="{22F946B5-5594-4016-AF2D-2D7E54C36160}"/>
          </msink:context>
        </emma:interpretation>
      </emma:emma>
    </inkml:annotationXML>
    <inkml:trace contextRef="#ctx0" brushRef="#br0">28 132 9933,'-12'-16'4257,"12"16"-387,0 0-129,-18-14-2838,18 14-129,0 0-129,0 0 0,0 0 0,0 0-258,0 0-129,14 0 129,-14 0-129,39 5 0,-9 1 0,11 3 0,7-4-129,11 2 129,9-2-258,12-1 129,14-4-129,11 0 129,11 0-129,6-5 0,12-1 0,10 1 0,9 0 0,10 1 129,5 1-129,2 3 129,1 0 129,7 0 0,3-2 0,15 0 0,-2-5 0,2 3 0,-1-8 129,10 1-129,7-3 0,3 2-129,-9-3 0,-14 6 129,-16-1-129,-17 3-129,-21 1 129,-24 3-258,-25 3 0,-27-2-129,-10 2-258,-22 0-258,2 2-1161,-32-2-2580,22 3 0,-22-3-258,0 0-258</inkml:trace>
    <inkml:trace contextRef="#ctx0" brushRef="#br0" timeOffset="1060.8019">-18 269 9159,'2'-26'4257,"1"10"0,-3 16-129,0 0-1290,0 0-1290,18 28-516,-15-7-258,10 19 129,-8-3-258,8 20 0,-10 2-129,6 12-129,-5 5-129,1 6 0,-3 7 0,1 11 0,-1 12 0,2 16-129,-4 10 130,2 14-259,-2 8 0,0 14 0,0 9 0,-2 18 0,-5 2 0,-2 2 0,-2 3 0,-1 14 0,-4 6 0,1 3 0,-2-3 0,1-6 0,-2 2 0,2 11 0,-4 3 0,-3-8 0,-7-2 0,-6 6 0,-10 7 0,-4-3 0,-3-12 0,0-15 0,3-10 0,5-5 0,10-14 0,12-21 0,12-18 0,11-21 0,0-9 0,11-23 0,10-3 0,-19-35-2452,15-6-2450,-9-21-387,-8-25 0,0 0-387</inkml:trace>
    <inkml:trace contextRef="#ctx0" brushRef="#br0" timeOffset="2995.2052">-488 7438 10836,'-41'-5'4386,"41"5"0,-23-4-129,23 4-2193,0 0-774,-16-5-387,16 5-258,0 0-129,22 10-129,-3-4 0,15 10-129,3-6 129,18 5 0,8-3-129,13 6 129,10-4 0,15 2-129,7-2 0,17 2-128,14-5-130,15 0 0,10-4 0,17-4 0,13-3 0,25 0 0,12-3 0,11-4 0,6-2 0,18-2 0,7 2 0,2 0 0,-4 2 0,-5 0 0,-6 0 0,-7 3 0,-17 1 0,-20 1 0,-17 0 0,-12 2 0,-17 0 0,-17 2 0,-23 2 0,-14 1 0,-20-1 0,-18-1 0,-16 1 0,-15-3 0,-17-1 0,-12 0 0,-18 0 0,0 0 0,0 0 0,0 0 0,0 0 0,-18-3-517,-2 3-4385,-6-5-258,-6-1 129,-6-4-516</inkml:trace>
    <inkml:trace contextRef="#ctx0" brushRef="#br0" timeOffset="2090.4037">4987 20 8385,'11'-16'4128,"-11"16"258,0 0-258,0 0-1290,0 0-903,2 16-645,5 18-258,-7 0-129,5 25 0,-3 6-258,9 19 0,-6 7-129,6 15 0,-6 7-129,4 11-257,-6 13-130,1 23 0,-4 9 0,0 14 0,-4 11 0,-4 21 0,-5 18 0,-3 13 0,-2 3 0,-1 0 0,-4 4 0,3 6 0,-5-1 0,4-7 0,1-7 0,4 12 0,0-4 0,2-1 0,2-3 0,-1 8 0,-1 2 0,0-2 0,-2-7 0,-4-14 0,-1-2 0,-1-9 0,1-14 0,1-27 0,6-19 0,2-19 0,5-16 0,1-23 0,6-17 0,-1-32 0,6 4-1549,-5-28-3611,0-6-387,0-27 129,-5 18-129</inkml:trace>
  </inkml:traceGroup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05.3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0F4155D-23D0-4F06-B91E-C31D7FFEE415}" emma:medium="tactile" emma:mode="ink">
          <msink:context xmlns:msink="http://schemas.microsoft.com/ink/2010/main" type="inkDrawing" rotatedBoundingBox="2373,4802 4264,4830 4263,4880 2372,4852" semanticType="callout" shapeName="Other">
            <msink:sourceLink direction="with" ref="{7612F5D0-0FCC-4C70-BC3B-FC3F7611A5C0}"/>
          </msink:context>
        </emma:interpretation>
      </emma:emma>
    </inkml:annotationXML>
    <inkml:trace contextRef="#ctx0" brushRef="#br0">98 48 6063,'-43'-14'4386,"43"14"0,-30-15-258,30 15-1032,0 0-1032,-27-21-387,27 21-516,0 0-387,0 0-258,0 0-129,0 0-129,0 0 0,0 0 0,11 2 0,21 7 129,12-2-129,20 5 129,11-5-129,19 2 129,9-5-129,13 1 0,3-3 0,6 2-129,-6-4 0,-2 0-129,-6 0 129,-10 0-129,-9 0 129,-10 0-129,-12-4 130,-10 2-130,-10-1 0,-9 3 0,-7-2 0,-4 2 0,-3 0 0,-3 0 0,1 0 0,0 0 0,-2 0 0,-3 0 0,-4 0 0,-16 0 0,25 3 0,-25-3 0,0 0 0,0 0 0,16 0 0,-16 0-388,0 0-257,0 0-1806,-9 0-2193,9 0-258,-25 0-129,6 8-129</inkml:trace>
  </inkml:traceGroup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06.0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951A9E-6454-47DF-9E4D-0B388D6FCE7C}" emma:medium="tactile" emma:mode="ink">
          <msink:context xmlns:msink="http://schemas.microsoft.com/ink/2010/main" type="inkDrawing" rotatedBoundingBox="2416,5758 4191,5761 4190,5805 2415,5802" semanticType="callout" shapeName="Other">
            <msink:sourceLink direction="with" ref="{7612F5D0-0FCC-4C70-BC3B-FC3F7611A5C0}"/>
          </msink:context>
        </emma:interpretation>
      </emma:emma>
    </inkml:annotationXML>
    <inkml:trace contextRef="#ctx0" brushRef="#br0">14 0 4386,'0'0'3354,"-23"-2"129,23 2-129,0 0-516,0 0-1161,3 11-516,-3-11 129,34 12 258,-11-12-258,29 11 129,-1-11-387,31 7-129,-4-7 0,24 4-387,-1-4 0,18 0-129,-3 0-129,5 0-129,-5 0 129,-3 0 0,-6 0 0,-4-2 0,-12-2-129,-7 1 0,-11-1 0,-13 1 0,-12-3 0,-12 5-129,-10-1-129,-8 0 0,-18 2-129,0 0-129,18 0-645,-18 0-1290,0 0-2064,0 0-387,0 0-129,0 0-129</inkml:trace>
  </inkml:traceGroup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06.7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38AC1BD-64B2-459E-89FB-A9C4A91B32A0}" emma:medium="tactile" emma:mode="ink">
          <msink:context xmlns:msink="http://schemas.microsoft.com/ink/2010/main" type="inkDrawing" rotatedBoundingBox="2442,6658 3889,6706 3888,6732 2441,6683" shapeName="Other"/>
        </emma:interpretation>
      </emma:emma>
    </inkml:annotationXML>
    <inkml:trace contextRef="#ctx0" brushRef="#br0">0-6 10191,'20'4'4257,"0"-4"129,15 0-645,22 12-2064,-5-12-129,29 11-258,-6-9-258,23 9-258,-7-11-129,15 7-129,-6-7-129,0 3 0,-4-3 0,-4 2-129,-8-2 0,-8 0 0,-8 0-129,-11 0 0,-11 0-129,-10-2-129,-8 2 0,-28 0-258,29 0-258,-29 0-774,0 0-2064,0 0-1419,0 0 387,0 0-516,-2 18-387</inkml:trace>
  </inkml:traceGroup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07.23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F946B5-5594-4016-AF2D-2D7E54C36160}" emma:medium="tactile" emma:mode="ink">
          <msink:context xmlns:msink="http://schemas.microsoft.com/ink/2010/main" type="inkDrawing" rotatedBoundingBox="2165,7315 4432,7620 4430,7640 2162,7335" semanticType="callout" shapeName="Other">
            <msink:sourceLink direction="with" ref="{7612F5D0-0FCC-4C70-BC3B-FC3F7611A5C0}"/>
            <msink:sourceLink direction="with" ref="{9BF03A42-7AC0-49AD-8A8C-E897AF7A78D6}"/>
          </msink:context>
        </emma:interpretation>
      </emma:emma>
    </inkml:annotationXML>
    <inkml:trace contextRef="#ctx0" brushRef="#br0">41 4 10449,'-28'-2'4515,"28"2"-129,-16-5-129,16 5-2064,0 0-903,0 0-258,0 0-258,14 5-129,2-1-258,14 6 129,6-4 0,24 6-129,10-3 0,19 5-129,12 0 0,17 4 0,8-2 1,14 4-259,8-1 0,12 3 0,0-3 0,0 1 0,-7-2 0,-7 1 0,-12-5 0,-17 1 0,-21-5 0,-25 1 0,-21-4 0,-18-3 0,-9 1 0,-23-5-646,16 7-1676,-16-7-2451,0 0-258,-19 0 0,19 0-387</inkml:trace>
  </inkml:traceGroup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15.5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30F5F4-BB66-4DD9-BA75-1A88B781EA39}" emma:medium="tactile" emma:mode="ink">
          <msink:context xmlns:msink="http://schemas.microsoft.com/ink/2010/main" type="writingRegion" rotatedBoundingBox="9232,4199 13317,4484 12939,9903 8854,9618"/>
        </emma:interpretation>
      </emma:emma>
    </inkml:annotationXML>
    <inkml:traceGroup>
      <inkml:annotationXML>
        <emma:emma xmlns:emma="http://www.w3.org/2003/04/emma" version="1.0">
          <emma:interpretation id="{A0077094-5D3C-4DA7-9681-2C64ADA99C06}" emma:medium="tactile" emma:mode="ink">
            <msink:context xmlns:msink="http://schemas.microsoft.com/ink/2010/main" type="paragraph" rotatedBoundingBox="12134,5188 9414,5989 9139,5056 11859,42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A1B2B8-ADDF-48D1-A628-9D7A85C3FE49}" emma:medium="tactile" emma:mode="ink">
              <msink:context xmlns:msink="http://schemas.microsoft.com/ink/2010/main" type="inkBullet" rotatedBoundingBox="11159,5475 9414,5989 9196,5247 10941,4733"/>
            </emma:interpretation>
            <emma:one-of disjunction-type="recognition" id="oneOf0">
              <emma:interpretation id="interp0" emma:lang="en-US" emma:confidence="0">
                <emma:literal>4</emma:literal>
              </emma:interpretation>
              <emma:interpretation id="interp1" emma:lang="en-US" emma:confidence="0">
                <emma:literal>1</emma:literal>
              </emma:interpretation>
              <emma:interpretation id="interp2" emma:lang="en-US" emma:confidence="0">
                <emma:literal>u</emma:literal>
              </emma:interpretation>
              <emma:interpretation id="interp3" emma:lang="en-US" emma:confidence="0">
                <emma:literal>k</emma:literal>
              </emma:interpretation>
              <emma:interpretation id="interp4" emma:lang="en-US" emma:confidence="0">
                <emma:literal>&gt;</emma:literal>
              </emma:interpretation>
            </emma:one-of>
          </emma:emma>
        </inkml:annotationXML>
        <inkml:trace contextRef="#ctx0" brushRef="#br0">31-2 6708,'-19'-2'4257,"19"2"0,-18-2 0,18 2-1290,0 0-516,0 0-903,0 0-387,0 0-387,0 0-129,0 0-258,0 0 129,16 7-258,2-3 129,14 7 0,3-6 0,17 6 0,8-6-129,15 2 0,8-2 0,13 1 1,7-6-259,13 0 0,6 0 0,13-2 0,4-5 0,0 1 0,-3-1 0,-6 4 0,-13 1 0,-15 2 0,-21-2 0,-24 2 0,-18 0 0,-16 0 0,-23 0 0,0 0 0,0 0 0,0 0 0,0 0 0,-25-3-1807,25 3-2837,-21 0-387,21 0 258,-30 0-387</inkml:trace>
        <inkml:trace contextRef="#ctx0" brushRef="#br0" timeOffset="390.0007">1477-228 14190,'16'-7'4773,"-16"7"-258,27 2 129,-27-2-2967,37 17-516,-15-9-258,11 15-258,-4-7-386,6 7-259,-6-5 0,1 5 0,-5 0 0,-6 2 0,-4 0 0,-5 1 0,-3 1 0,-5 1 0,-2 1 0,-3 5 0,-10-2 0,-5-2 0,-6 4 0,-8-6 0,0 8 0,-23-8-3871,8-1-1031,-6-9-129,2-1-258</inkml:trace>
      </inkml:traceGroup>
      <inkml:traceGroup>
        <inkml:annotationXML>
          <emma:emma xmlns:emma="http://www.w3.org/2003/04/emma" version="1.0">
            <emma:interpretation id="{857C67F0-E4E7-4234-B02B-0CA9BB5E41D2}" emma:medium="tactile" emma:mode="ink">
              <msink:context xmlns:msink="http://schemas.microsoft.com/ink/2010/main" type="line" rotatedBoundingBox="12126,5163 11398,5377 11130,4469 11859,4255"/>
            </emma:interpretation>
          </emma:emma>
        </inkml:annotationXML>
        <inkml:traceGroup>
          <inkml:annotationXML>
            <emma:emma xmlns:emma="http://www.w3.org/2003/04/emma" version="1.0">
              <emma:interpretation id="{271B5FD4-A458-4D45-8066-0C1061C58B51}" emma:medium="tactile" emma:mode="ink">
                <msink:context xmlns:msink="http://schemas.microsoft.com/ink/2010/main" type="inkWord" rotatedBoundingBox="12126,5163 11398,5377 11130,4469 11859,4255"/>
              </emma:interpretation>
              <emma:one-of disjunction-type="recognition" id="oneOf1">
                <emma:interpretation id="interp5" emma:lang="en-US" emma:confidence="0">
                  <emma:literal>S,</emma:literal>
                </emma:interpretation>
                <emma:interpretation id="interp6" emma:lang="en-US" emma:confidence="0">
                  <emma:literal>s,</emma:literal>
                </emma:interpretation>
                <emma:interpretation id="interp7" emma:lang="en-US" emma:confidence="0">
                  <emma:literal>St</emma:literal>
                </emma:interpretation>
                <emma:interpretation id="interp8" emma:lang="en-US" emma:confidence="0">
                  <emma:literal>Sy</emma:literal>
                </emma:interpretation>
                <emma:interpretation id="interp9" emma:lang="en-US" emma:confidence="0">
                  <emma:literal>S;</emma:literal>
                </emma:interpretation>
              </emma:one-of>
            </emma:emma>
          </inkml:annotationXML>
          <inkml:trace contextRef="#ctx0" brushRef="#br0" timeOffset="1326.0021">2726-527 14577,'39'-17'4902,"-39"17"-387,22 0 129,-15 10-2451,-7-10-903,3 27-644,-3-6-646,8 13 0,-7 2 0,5 8 0,-5 6 0,-1-2 0,6 14-3097,-6-9-1676,-9 2-387,-5-3-129</inkml:trace>
          <inkml:trace contextRef="#ctx0" brushRef="#br0" timeOffset="1107.6018">2320-795 12384,'53'-34'4773,"-39"18"-516,-9 0 258,-5-2-2451,0 18-903,-33-12-258,10 12-516,-9 0 0,0 7-258,-4 4 0,6 5 0,1 0-129,8 1 129,3-1-258,9 0 129,6 0 0,3 0 129,0-16-129,28 32 129,1-16 0,5 2 0,5 0 258,9 3-258,1 1 258,5 3-257,-1-1-130,-2 3 0,-8 0 0,-6 3 0,-8-2 0,-13 4 0,-13-3 0,-6-2 0,-22-6 0,-7 0 0,-12-7 0,-6-1 0,-4-6 0,-1-3 0,0-4 0,4 0 0,5-9 0,5-2 0,5 0 0,6-1 0,5 1 0,4-3 0,21 14 0,-27-20-2581,27 20-2192,0 0-129,11-10-258,8 8 0</inkml:trace>
        </inkml:traceGroup>
      </inkml:traceGroup>
    </inkml:traceGroup>
    <inkml:traceGroup>
      <inkml:annotationXML>
        <emma:emma xmlns:emma="http://www.w3.org/2003/04/emma" version="1.0">
          <emma:interpretation id="{F71742D1-A972-469E-A85B-6A6C728DBFAD}" emma:medium="tactile" emma:mode="ink">
            <msink:context xmlns:msink="http://schemas.microsoft.com/ink/2010/main" type="paragraph" rotatedBoundingBox="9109,5967 13194,6252 13148,6907 9063,66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CBF74C-2418-430A-9848-05872ABC699C}" emma:medium="tactile" emma:mode="ink">
              <msink:context xmlns:msink="http://schemas.microsoft.com/ink/2010/main" type="inkBullet" rotatedBoundingBox="9090,6233 10911,6360 10884,6741 9064,6614"/>
            </emma:interpretation>
            <emma:one-of disjunction-type="recognition" id="oneOf2">
              <emma:interpretation id="interp10" emma:lang="en-US" emma:confidence="0">
                <emma:literal>w</emma:literal>
              </emma:interpretation>
              <emma:interpretation id="interp11" emma:lang="en-US" emma:confidence="0">
                <emma:literal>-</emma:literal>
              </emma:interpretation>
              <emma:interpretation id="interp12" emma:lang="en-US" emma:confidence="0">
                <emma:literal>m</emma:literal>
              </emma:interpretation>
              <emma:interpretation id="interp13" emma:lang="en-US" emma:confidence="0">
                <emma:literal>_</emma:literal>
              </emma:interpretation>
              <emma:interpretation id="interp14" emma:lang="en-US" emma:confidence="0">
                <emma:literal>u</emma:literal>
              </emma:interpretation>
            </emma:one-of>
          </emma:emma>
        </inkml:annotationXML>
        <inkml:trace contextRef="#ctx0" brushRef="#br0" timeOffset="2308.804">-68 1249 2838,'-34'0'3870,"34"0"-129,-28 0-387,28 0-258,0 0-516,0 0-516,0 0-258,16 0-258,23 8-516,0-8 0,28 7 0,4-7-258,24 7-129,4-7 0,18 3-129,4-3 0,18 0-129,-1-3 0,10-1-129,-6-3 0,-7 2 0,-11-1-128,-15 1-130,-19 0 0,-21 1 0,-21 1 0,-23-4 0,-25 7 0,0-16 0,-19 8 0,-11-2-130,-1-1-257,-6-3 129,3 1 0,-1-1 0,8 2 0,2 1 129,7 0 129,18 11-129,-21-16 0,21 16 129,0 0 0,0 0 129,18 0 0,1 4 129,3 3 0,4 7 129,-2-1 0,4 12 1,-9-6-388,-1 10 0,-9 1 0,-9 5 0,0 6 0,-25-9-1033,13 6-3482,-24-5-516,3 1 258,-5-4-516</inkml:trace>
      </inkml:traceGroup>
      <inkml:traceGroup>
        <inkml:annotationXML>
          <emma:emma xmlns:emma="http://www.w3.org/2003/04/emma" version="1.0">
            <emma:interpretation id="{DA8BAD0D-03C3-4704-9CFF-B419A35E70BE}" emma:medium="tactile" emma:mode="ink">
              <msink:context xmlns:msink="http://schemas.microsoft.com/ink/2010/main" type="line" rotatedBoundingBox="11621,6143 13194,6252 13148,6907 11576,6797"/>
            </emma:interpretation>
          </emma:emma>
        </inkml:annotationXML>
        <inkml:traceGroup>
          <inkml:annotationXML>
            <emma:emma xmlns:emma="http://www.w3.org/2003/04/emma" version="1.0">
              <emma:interpretation id="{EA38B0B3-7ABD-4D44-86F4-725925D2AAB1}" emma:medium="tactile" emma:mode="ink">
                <msink:context xmlns:msink="http://schemas.microsoft.com/ink/2010/main" type="inkWord" rotatedBoundingBox="11621,6143 13194,6252 13148,6907 11576,6797"/>
              </emma:interpretation>
              <emma:one-of disjunction-type="recognition" id="oneOf3">
                <emma:interpretation id="interp15" emma:lang="en-US" emma:confidence="0">
                  <emma:literal>So</emma:literal>
                </emma:interpretation>
                <emma:interpretation id="interp16" emma:lang="en-US" emma:confidence="0">
                  <emma:literal>SC</emma:literal>
                </emma:interpretation>
                <emma:interpretation id="interp17" emma:lang="en-US" emma:confidence="0">
                  <emma:literal>S</emma:literal>
                </emma:interpretation>
                <emma:interpretation id="interp18" emma:lang="en-US" emma:confidence="0">
                  <emma:literal>St</emma:literal>
                </emma:interpretation>
                <emma:interpretation id="interp19" emma:lang="en-US" emma:confidence="0">
                  <emma:literal>S,</emma:literal>
                </emma:interpretation>
              </emma:one-of>
            </emma:emma>
          </inkml:annotationXML>
          <inkml:trace contextRef="#ctx0" brushRef="#br0" timeOffset="2901.6051">2812 986 12900,'-15'-42'4515,"-2"26"-516,-1 3 129,-3 13-3096,-15-5-387,-1 5-258,-4 7-258,0 2-129,6 5-129,3 2 129,8 2 0,14 3 129,8-1 0,13 3 0,8-4 258,17 13-129,-1-7 258,13 11-129,-5-6 0,5 9 0,-7-5 0,-2 7-129,-11-9 0,-5 2 0,-12-6-129,-7 1 129,-6-8 0,-14-2-129,-11-6 129,-7-4-129,-5-4 1,-3-1-130,-5-4 0,1 0 0,2-6 0,1-4 0,6 1 0,5-4 0,5 4 0,4-5-130,23 14-515,-26-21-774,26 21-2322,10-7-1161,-10 7 258,36-2-387,-4 2-258</inkml:trace>
          <inkml:trace contextRef="#ctx0" brushRef="#br0" timeOffset="3260.4057">3219 1392 14577,'26'-25'4902,"1"5"-387,-27 20 258,21-9-2967,-21 9-774,16 20-387,-12 1-258,-4-1-257,-7 6-130,-8 1 0,-4 2 0,-4-5 0,1-2 0,3-3 0,3-3 0,16-16 0,-2 25 0,15-14 0,26-6 0,26 2 0,17-7-259,19 7-515,-3-7-1161,10 0-2580,-8 0-387,-13 0 129,-21 0-387</inkml:trace>
        </inkml:traceGroup>
      </inkml:traceGroup>
    </inkml:traceGroup>
    <inkml:traceGroup>
      <inkml:annotationXML>
        <emma:emma xmlns:emma="http://www.w3.org/2003/04/emma" version="1.0">
          <emma:interpretation id="{F7273F9A-1805-46A6-808B-D60345D64612}" emma:medium="tactile" emma:mode="ink">
            <msink:context xmlns:msink="http://schemas.microsoft.com/ink/2010/main" type="paragraph" rotatedBoundingBox="9106,7368 12382,7595 12342,8179 9065,79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BF8458-930F-49C8-A688-6E7A26AA81CC}" emma:medium="tactile" emma:mode="ink">
              <msink:context xmlns:msink="http://schemas.microsoft.com/ink/2010/main" type="inkBullet" rotatedBoundingBox="9095,7526 10549,7627 10528,7933 9073,7832"/>
            </emma:interpretation>
            <emma:one-of disjunction-type="recognition" id="oneOf4">
              <emma:interpretation id="interp20" emma:lang="en-US" emma:confidence="0">
                <emma:literal>m</emma:literal>
              </emma:interpretation>
              <emma:interpretation id="interp21" emma:lang="en-US" emma:confidence="0">
                <emma:literal>w</emma:literal>
              </emma:interpretation>
              <emma:interpretation id="interp22" emma:lang="en-US" emma:confidence="0">
                <emma:literal>-</emma:literal>
              </emma:interpretation>
              <emma:interpretation id="interp23" emma:lang="en-US" emma:confidence="0">
                <emma:literal>•</emma:literal>
              </emma:interpretation>
              <emma:interpretation id="interp24" emma:lang="en-US" emma:confidence="0">
                <emma:literal>M</emma:literal>
              </emma:interpretation>
            </emma:one-of>
          </emma:emma>
        </inkml:annotationXML>
        <inkml:trace contextRef="#ctx0" brushRef="#br0" timeOffset="4087.2071">-33 2453 4644,'-19'-4'3741,"3"3"-129,16 1-258,-16 1-516,16-1-1548,-18 8-387,18-8 0,-18 5 0,18-5 258,0 0-129,0 0 258,0 0-129,16 7-129,27-2-129,10-5-129,25 0 0,13 0-258,19 0 0,9-1-129,13 1-129,3-2 0,1 2 0,-8-2-129,-10 2 1,-19 0-130,-17 0 0,-22 0 0,-19 0 0,-21-2 0,-20 2-130,-11-12 1,-21-1-258,-4 3 129,-6-6-129,1 1 129,2 1 129,7 2 0,7 1 0,7 2 129,18 9 0,0 0 129,0 0 0,0 0 129,29 2 0,-4 9 129,8 6-129,1-1 129,3 8-257,-5-3-130,-3 4 0,-11 1 0,-10 1 0,-6 5 0,-9-12-1033,-4 8-3611,-15-3-387,-3-2 258,-4-3-645</inkml:trace>
      </inkml:traceGroup>
      <inkml:traceGroup>
        <inkml:annotationXML>
          <emma:emma xmlns:emma="http://www.w3.org/2003/04/emma" version="1.0">
            <emma:interpretation id="{079E815E-D0B4-4355-8DBE-3D4707417EFA}" emma:medium="tactile" emma:mode="ink">
              <msink:context xmlns:msink="http://schemas.microsoft.com/ink/2010/main" type="line" rotatedBoundingBox="11129,7508 12382,7595 12342,8179 11089,8092"/>
            </emma:interpretation>
          </emma:emma>
        </inkml:annotationXML>
        <inkml:traceGroup>
          <inkml:annotationXML>
            <emma:emma xmlns:emma="http://www.w3.org/2003/04/emma" version="1.0">
              <emma:interpretation id="{B3B53422-59BF-4054-8F37-AFE1997C35C6}" emma:medium="tactile" emma:mode="ink">
                <msink:context xmlns:msink="http://schemas.microsoft.com/ink/2010/main" type="inkWord" rotatedBoundingBox="11129,7508 12382,7595 12342,8179 11089,8092"/>
              </emma:interpretation>
              <emma:one-of disjunction-type="recognition" id="oneOf5">
                <emma:interpretation id="interp25" emma:lang="en-US" emma:confidence="1">
                  <emma:literal>53</emma:literal>
                </emma:interpretation>
                <emma:interpretation id="interp26" emma:lang="en-US" emma:confidence="0">
                  <emma:literal>s 3</emma:literal>
                </emma:interpretation>
                <emma:interpretation id="interp27" emma:lang="en-US" emma:confidence="0">
                  <emma:literal>S 3</emma:literal>
                </emma:interpretation>
                <emma:interpretation id="interp28" emma:lang="en-US" emma:confidence="0">
                  <emma:literal>5 3</emma:literal>
                </emma:interpretation>
                <emma:interpretation id="interp29" emma:lang="en-US" emma:confidence="0">
                  <emma:literal>3 3</emma:literal>
                </emma:interpretation>
              </emma:one-of>
            </emma:emma>
          </inkml:annotationXML>
          <inkml:trace contextRef="#ctx0" brushRef="#br0" timeOffset="4602.0081">2267 2282 10965,'-36'-5'4128,"18"5"-129,-8 0-387,-5 0-2193,14 14-645,-5-5-516,8 7 0,14-16 0,-14 27 129,14-27 0,7 26 258,-7-26-129,44 31 129,-13-19 0,10 11 0,-2-5-258,3 7 0,-3-4 0,-3 4-129,-9-4-129,-10 3 129,-13-3-129,-4-2 0,-16-4 0,-11-1 0,-10-5-129,-4-2 129,-5-2-129,-2-3 0,0-2 0,2 0-129,3 0 0,2 0-129,7-2-129,2-3-129,16 5-903,-8-4-1935,24 4-1290,-16-7 0,16 7-129,0 0-645</inkml:trace>
          <inkml:trace contextRef="#ctx0" brushRef="#br0" timeOffset="5054.4086">2764 2499 12771,'82'-32'5289,"-41"23"-516,-2 6 129,-7-8-1548,2 17-2451,-13 2-387,0 10-257,-10 0-259,-7 3 0,-4 2 0,-4-3 0,-5 0-130,9-20 1,-19 26-129,19-26 0,-13 16 129,13-16 0,0 0 129,0 0 0,16 13 129,2-8 129,0 2-129,3 4 258,-1 0-257,1 5-130,-7 0 0,0 3 0,-8 1 0,-6 1 0,-4-3 0,-12 1 0,-7 1 0,-12-6 0,1 8-130,-27-5-4643,8-4 0,-11-4-258,0 3-258</inkml:trace>
        </inkml:traceGroup>
      </inkml:traceGroup>
    </inkml:traceGroup>
    <inkml:traceGroup>
      <inkml:annotationXML>
        <emma:emma xmlns:emma="http://www.w3.org/2003/04/emma" version="1.0">
          <emma:interpretation id="{A694DEDE-6C01-4912-A27A-4F9EEBC03BF8}" emma:medium="tactile" emma:mode="ink">
            <msink:context xmlns:msink="http://schemas.microsoft.com/ink/2010/main" type="paragraph" rotatedBoundingBox="9086,8497 12786,8833 12690,9886 8990,95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A777C8-846B-480E-9B52-37BDD3C992D4}" emma:medium="tactile" emma:mode="ink">
              <msink:context xmlns:msink="http://schemas.microsoft.com/ink/2010/main" type="inkBullet" rotatedBoundingBox="9060,8776 10714,8927 10679,9311 9025,9161"/>
            </emma:interpretation>
            <emma:one-of disjunction-type="recognition" id="oneOf6">
              <emma:interpretation id="interp30" emma:lang="en-US" emma:confidence="0">
                <emma:literal>m</emma:literal>
              </emma:interpretation>
              <emma:interpretation id="interp31" emma:lang="en-US" emma:confidence="0">
                <emma:literal>-</emma:literal>
              </emma:interpretation>
              <emma:interpretation id="interp32" emma:lang="en-US" emma:confidence="0">
                <emma:literal>w</emma:literal>
              </emma:interpretation>
              <emma:interpretation id="interp33" emma:lang="en-US" emma:confidence="0">
                <emma:literal>•</emma:literal>
              </emma:interpretation>
              <emma:interpretation id="interp34" emma:lang="en-US" emma:confidence="0">
                <emma:literal>&gt;</emma:literal>
              </emma:interpretation>
            </emma:one-of>
          </emma:emma>
        </inkml:annotationXML>
        <inkml:trace contextRef="#ctx0" brushRef="#br0" timeOffset="5834.4102">-96 3737 1290,'-16'-19'2967,"16"19"129,0 0-258,-27 0-129,27 0 258,-20 0-387,20 0 0,0 0-258,0 0-258,0 0-387,36 2-387,-2-2-258,33 9-129,10-8-129,24 12-129,10-6-129,15 4 1,6-3-517,8 1 0,2-2 0,-5 1 0,-9 0 0,-12-4 0,-16-2 0,-17 1 0,-17-3 0,-23-1 0,-22-8 0,-21 9 0,-16-29 0,-19 8 0,-6 3 0,-7-3 0,1 3 0,3 0 0,8 4 0,10 5-130,8 2 130,18 7 0,0 0 130,0 0-130,19 3 0,10 10 0,3-1 0,7 6 0,-2 0 0,2 3 0,-8 1 0,-8 4 0,-14 1 0,-9 1 0,-15 3 0,-18-5 0,4 15-646,-13-12-4127,-5-1-258,-1-6 0,7 1-258</inkml:trace>
      </inkml:traceGroup>
      <inkml:traceGroup>
        <inkml:annotationXML>
          <emma:emma xmlns:emma="http://www.w3.org/2003/04/emma" version="1.0">
            <emma:interpretation id="{F04D201F-0DC7-44B0-A76A-FB5B61970BAD}" emma:medium="tactile" emma:mode="ink">
              <msink:context xmlns:msink="http://schemas.microsoft.com/ink/2010/main" type="line" rotatedBoundingBox="11386,8706 12786,8833 12690,9886 11291,9758"/>
            </emma:interpretation>
          </emma:emma>
        </inkml:annotationXML>
        <inkml:traceGroup>
          <inkml:annotationXML>
            <emma:emma xmlns:emma="http://www.w3.org/2003/04/emma" version="1.0">
              <emma:interpretation id="{6DDEE783-ACDE-4663-BF60-BD7EECF46F2E}" emma:medium="tactile" emma:mode="ink">
                <msink:context xmlns:msink="http://schemas.microsoft.com/ink/2010/main" type="inkWord" rotatedBoundingBox="11386,8706 12786,8833 12690,9886 11291,9758"/>
              </emma:interpretation>
              <emma:one-of disjunction-type="recognition" id="oneOf7">
                <emma:interpretation id="interp35" emma:lang="en-US" emma:confidence="0">
                  <emma:literal>by</emma:literal>
                </emma:interpretation>
                <emma:interpretation id="interp36" emma:lang="en-US" emma:confidence="0">
                  <emma:literal>say</emma:literal>
                </emma:interpretation>
                <emma:interpretation id="interp37" emma:lang="en-US" emma:confidence="0">
                  <emma:literal>Say</emma:literal>
                </emma:interpretation>
                <emma:interpretation id="interp38" emma:lang="en-US" emma:confidence="0">
                  <emma:literal>Sy</emma:literal>
                </emma:interpretation>
                <emma:interpretation id="interp39" emma:lang="en-US" emma:confidence="0">
                  <emma:literal>shy</emma:literal>
                </emma:interpretation>
              </emma:one-of>
            </emma:emma>
          </inkml:annotationXML>
          <inkml:trace contextRef="#ctx0" brushRef="#br0" timeOffset="6333.6111">2492 3540 14706,'11'-21'4386,"-22"-4"-129,-16 10-516,-1 15-2967,-13 0-258,7 2-387,-2 7 0,6 4-129,7-3 0,7 5 0,16-15 129,-5 26 0,5-26 0,23 30 129,2-15 0,12 6 129,2-3 0,11 8 129,-2 1-129,2 3-129,-2 1 0,-2 2 0,-8-2 129,-8-1-258,-14-2 130,-7-3-259,-9-3 0,-6-3 0,-17-5 0,-14-1 0,-8-4 0,-8-4 0,-4-1 0,-3-3 0,1 1 0,0-2 0,11 0-646,-3-5-2450,19 1-1806,5-1 129,11 1-258,16 4 0</inkml:trace>
          <inkml:trace contextRef="#ctx0" brushRef="#br0" timeOffset="6770.4119">3045 3734 13416,'96'-16'4902,"-66"14"-129,-10 2 0,-20 0-1935,11 20-1806,-19-4-387,-2 9-257,-12-4-388,1 7 0,-2-3 0,2 0 0,5 0 0,3-4 0,11 1 0,2-6-388,13 5-128,5-14-516,19 11-387,-9-18-258,24 7-258,-18-9 0,19 2 0,-19-12 774,9 3 387,-13-2 774,-7-5 903,2 15 516,-20-17 516,15 18 258,-20 0 0,0 0-258,5 21-258,8 11-1160,-13-3-517,9 20 0,-8 3 0,3 16 0,-1 6 0,-4-10 0,-5 15-3871,-3-5-1160,-1 5-129,-4-12-516</inkml:trace>
        </inkml:traceGroup>
      </inkml:traceGroup>
    </inkml:traceGroup>
  </inkml:traceGroup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25.5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5578B4E-40B4-4495-9507-BDAC99187FBA}" emma:medium="tactile" emma:mode="ink">
          <msink:context xmlns:msink="http://schemas.microsoft.com/ink/2010/main" type="inkDrawing" rotatedBoundingBox="2224,10282 3563,10316 3562,10355 2222,10321" semanticType="underline" shapeName="Other"/>
        </emma:interpretation>
      </emma:emma>
    </inkml:annotationXML>
    <inkml:trace contextRef="#ctx0" brushRef="#br0">0 0 10836,'0'0'4386,"0"0"0,0 0-258,9 14-2064,-9-14-645,0 0-387,24 9-258,8 0 0,4-9-129,25 7 0,8-7-258,22 0 129,5 0-258,12 0 129,2 0-257,3 0-130,-12 0 0,-7 0 0,-10 2 0,-13 1 0,-12 1 0,-10-2 0,-9-1 0,-10-1 0,-4 4 0,-26-4-646,36 5-2966,-36-5-1161,0 0-129,-9 9-258,-10-5-258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20.37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0223E8D-DA64-48E7-8F0E-F36BA5226215}" emma:medium="tactile" emma:mode="ink">
          <msink:context xmlns:msink="http://schemas.microsoft.com/ink/2010/main" type="inkDrawing" rotatedBoundingBox="11339,2114 13573,3519 13518,3606 11284,2201" semanticType="strikethrough" shapeName="Other">
            <msink:sourceLink direction="with" ref="{DEB5B63C-209E-48A2-A6A1-B9BB4E94AB0F}"/>
            <msink:destinationLink direction="with" ref="{6FF2A442-D1D4-4868-820A-F9D8E1EAB825}"/>
          </msink:context>
        </emma:interpretation>
      </emma:emma>
    </inkml:annotationXML>
    <inkml:trace contextRef="#ctx0" brushRef="#br0">18 52 8772,'-17'-25'4128,"10"3"387,7 22-387,0 0-2451,8-5-516,12 10 0,-2 2-387,14 11 0,5 0-258,20 12 129,5 0 0,22 11-129,5 4 0,16 10-129,7 5 129,12 17-129,3 5 0,8 9-129,-2 3-129,2 4 0,-3-2 0,-6-4 129,-8-6-129,-10-12 1,-10-10-130,-12-12 0,-15-9 0,-9-11 0,-14-7 0,-7-6 0,-11-6 0,-5-5 0,-7-2 0,-18-6 0,18 9 0,-18-9 0,0 0 0,-13 3-1678,13-3-3353,-34 0 0,11 0-258,-3-3-129</inkml:trace>
  </inkml:traceGroup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28.6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947624F-3DCF-428A-9FCF-3C2B981F31DC}" emma:medium="tactile" emma:mode="ink">
          <msink:context xmlns:msink="http://schemas.microsoft.com/ink/2010/main" type="writingRegion" rotatedBoundingBox="2312,8263 7557,8714 7222,12605 1977,12154">
            <msink:destinationLink direction="with" ref="{7612F5D0-0FCC-4C70-BC3B-FC3F7611A5C0}"/>
          </msink:context>
        </emma:interpretation>
      </emma:emma>
    </inkml:annotationXML>
    <inkml:traceGroup>
      <inkml:annotationXML>
        <emma:emma xmlns:emma="http://www.w3.org/2003/04/emma" version="1.0">
          <emma:interpretation id="{BC30D8AA-6617-44F5-B4B3-C66537306652}" emma:medium="tactile" emma:mode="ink">
            <msink:context xmlns:msink="http://schemas.microsoft.com/ink/2010/main" type="paragraph" rotatedBoundingBox="3520,10221 4551,8399 5634,9012 4604,108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F5EE6DB-A68B-4651-BAD8-9086218ECA9C}" emma:medium="tactile" emma:mode="ink">
              <msink:context xmlns:msink="http://schemas.microsoft.com/ink/2010/main" type="line" rotatedBoundingBox="3520,10221 4551,8399 5634,9012 4604,10834"/>
            </emma:interpretation>
          </emma:emma>
        </inkml:annotationXML>
        <inkml:traceGroup>
          <inkml:annotationXML>
            <emma:emma xmlns:emma="http://www.w3.org/2003/04/emma" version="1.0">
              <emma:interpretation id="{082E6C5E-5532-4D3B-A30E-67A7A5AEC2B2}" emma:medium="tactile" emma:mode="ink">
                <msink:context xmlns:msink="http://schemas.microsoft.com/ink/2010/main" type="inkWord" rotatedBoundingBox="3520,10221 4551,8399 5634,9012 4604,10834"/>
              </emma:interpretation>
              <emma:one-of disjunction-type="recognition" id="oneOf0">
                <emma:interpretation id="interp0" emma:lang="en-US" emma:confidence="0">
                  <emma:literal>B'</emma:literal>
                </emma:interpretation>
                <emma:interpretation id="interp1" emma:lang="en-US" emma:confidence="0">
                  <emma:literal>3B'</emma:literal>
                </emma:interpretation>
                <emma:interpretation id="interp2" emma:lang="en-US" emma:confidence="0">
                  <emma:literal>Bas,</emma:literal>
                </emma:interpretation>
                <emma:interpretation id="interp3" emma:lang="en-US" emma:confidence="0">
                  <emma:literal>3B.</emma:literal>
                </emma:interpretation>
                <emma:interpretation id="interp4" emma:lang="en-US" emma:confidence="0">
                  <emma:literal>Boos,</emma:literal>
                </emma:interpretation>
              </emma:one-of>
            </emma:emma>
          </inkml:annotationXML>
          <inkml:trace contextRef="#ctx0" brushRef="#br0">3024 7740 10836,'13'-100'4515,"-3"61"258,8 11-258,9 19-1677,-11-9-903,21 20-774,-10 3-387,8 17-129,-10-1-258,2 9 1,-9 2-388,-8 0 0,-10 2 0,-3-4-130,-13-1-128,-5-10 0,-1 1 0,1-10-129,3 1 0,18-11 129,-20 5 129,20-5 0,0 0 129,22 0 0,1 0 129,4 6 0,1-1 0,6 6 129,-4 3 0,2 6 0,-7-1-129,0 4 129,-11 0-129,-1-1 129,-12 1-129,-1-2 1,-8-3-130,-12-4 0,-10-3 0,-4-4 0,-5-3 0,-4-4 0,0 0 0,-1 0 0,5 0 0,-2-9-1549,16 5-2966,0 2-387,6 2 258,19 0-645</inkml:trace>
          <inkml:trace contextRef="#ctx0" brushRef="#br0" timeOffset="-452.4008">2999 7740 11352,'0'-53'5031,"-2"28"-387,-1 2 129,3 23-1935,-16-31-1161,16 31-516,0 0-258,0 0-515,0 23-388,0 4 0,0 5 0,2 6 0,1 2 0,4 5 0,-1-2 0,1-1 0,-4-3 0,1-1 0,-1-4 0,-3-2 0,0-4 0,0-5 0,0-1 0,0-22 0,0 30-517,0-30-902,0 0-1677,0 0-1935,0 0 387,0 0-387,0 0 258</inkml:trace>
          <inkml:trace contextRef="#ctx0" brushRef="#br0" timeOffset="202.8004">3631 7937 15222,'53'4'5031,"-30"10"-129,-5 2-387,10 11-3096,-20-4-645,4 9-387,-5 7-1161,-5-5-3483,-2 2-516,-11-1 0,-5-1-387</inkml:trace>
          <inkml:trace contextRef="#ctx0" brushRef="#br0" timeOffset="1092.002">2555 8558 13287,'0'0'4773,"19"0"-387,-19 0 129,5 25-2451,3 0-1290,-8-2 0,3 6-387,-3-4-129,4-6-129,-4 1 0,0-20-129,0 19-129,0-19 0,0 0-129,-18-16 129,13-5-129,-1-6 0,4-8 129,2-1 0,2-3 258,11 5 0,1-3 258,7 10-129,1-1 129,3 13 0,-4 1 0,4 12 0,-2 2-128,-2 2-259,-3 11 0,-18-13 0,25 33 0,-20-15 0,-3 2 0,-2-4-130,-7 0-128,7-16-129,-21 21 129,21-21-129,-18 9 129,18-9 129,0 0 0,0 0 0,0 0 129,0 0 0,14 0 0,-14 0 129,28 0 0,-12 11 0,2-1 0,0 8 0,-2 0 0,-2 2 0,-5 1 0,-2 4 129,-7-2-129,-5 0 0,-13-5 0,-7 5 129,-7-5-128,-3 1-130,-4-4 0,-2-1 0,0-9 0,5 2 0,1-3 0,6-4 0,2 0 0,4-7 0,23 7-259,-33-2-4514,33 2-129,-15-20 129,15 20-516</inkml:trace>
          <inkml:trace contextRef="#ctx0" brushRef="#br0" timeOffset="1372.8025">3190 8777 12384,'48'48'4773,"-47"-25"-387,-1 2 0,0 5-2322,-23-19-903,11 10-516,-10-6-258,22-15-129,-23 23-258,23-23 129,11 10-129,17-10 0,17 2-129,7-2-258,19 0-774,-2 0-3096,2-5-129,0 5-258,-14-4-129</inkml:trace>
          <inkml:trace contextRef="#ctx0" brushRef="#br0" timeOffset="2152.8038">2183 9272 12771,'35'1'4773,"-35"-1"-258,27 27 0,-18-2-1548,-9-7-2193,14 10-258,-10-5-258,-1-3-258,1-1-258,-4-19 129,0 20-258,0-20 129,0 0 0,-16-20 0,14 1 258,0-8-129,2-3 258,0-2 0,7-5 258,11 5 0,-2-4 0,11 11 258,-6-2-258,11 11 129,-7 4-128,7 8-388,-2 4 0,-1 2 0,-4 11 0,-4 1 0,-3 5 0,-9 1 0,-4 0 0,-5-3 0,-2-1 0,2-16 0,-25 25 0,25-25-130,-23 13 1,23-13-129,0 0 258,0 0-129,0 0 258,0 0-258,23 19 258,-3-10-129,3 2 129,0 7 0,-3-2-129,1 5 129,-8-5 1,-1 4-130,-12-20 0,0 30 0,0-30 0,-21 21 0,-2-17 0,-8-3 0,-2 1 0,-5-2 0,1 0 0,-2-7 0,5 5 0,-3-10-904,21 10-3869,-8 0-129,8 1 129,16 1-516</inkml:trace>
        </inkml:traceGroup>
      </inkml:traceGroup>
    </inkml:traceGroup>
    <inkml:traceGroup>
      <inkml:annotationXML>
        <emma:emma xmlns:emma="http://www.w3.org/2003/04/emma" version="1.0">
          <emma:interpretation id="{B1DAA748-31F4-4E9B-93A5-6ACD859DC8F2}" emma:medium="tactile" emma:mode="ink">
            <msink:context xmlns:msink="http://schemas.microsoft.com/ink/2010/main" type="paragraph" rotatedBoundingBox="2167,9940 7413,10392 7222,12605 1977,121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C9F043-26AF-46A3-B5B3-733382C169DC}" emma:medium="tactile" emma:mode="ink">
              <msink:context xmlns:msink="http://schemas.microsoft.com/ink/2010/main" type="line" rotatedBoundingBox="2167,9940 7413,10392 7222,12605 1977,12154">
                <msink:destinationLink direction="with" ref="{E0DCF3E8-033A-4D3D-AB7E-6FA83E3F63E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3212033-412B-4AD4-840C-E81DF7D3E2E8}" emma:medium="tactile" emma:mode="ink">
                <msink:context xmlns:msink="http://schemas.microsoft.com/ink/2010/main" type="inkWord" rotatedBoundingBox="2164,9980 5481,10265 5297,12401 1980,12116"/>
              </emma:interpretation>
              <emma:one-of disjunction-type="recognition" id="oneOf1">
                <emma:interpretation id="interp5" emma:lang="en-US" emma:confidence="0">
                  <emma:literal>I-IBC,</emma:literal>
                </emma:interpretation>
                <emma:interpretation id="interp6" emma:lang="en-US" emma:confidence="0">
                  <emma:literal>I-RBC,</emma:literal>
                </emma:interpretation>
                <emma:interpretation id="interp7" emma:lang="en-US" emma:confidence="0">
                  <emma:literal>I-BBC,</emma:literal>
                </emma:interpretation>
                <emma:interpretation id="interp8" emma:lang="en-US" emma:confidence="0">
                  <emma:literal>I-IBT,</emma:literal>
                </emma:interpretation>
                <emma:interpretation id="interp9" emma:lang="en-US" emma:confidence="0">
                  <emma:literal>I-ABC,</emma:literal>
                </emma:interpretation>
              </emma:one-of>
            </emma:emma>
          </inkml:annotationXML>
          <inkml:trace contextRef="#ctx0" brushRef="#br0" timeOffset="-2730.0047">600 9779 9933,'9'12'5031,"-9"-12"-258,28 4-129,-7 12-516,-3-16-2580,27 7-387,-1-7-258,25 9-257,8-8-646,21 6 0,5-5 0,11 2 0,3-1 0,-1 1 0,-6 5 0,-14-7 0,-9 19-646,-21-12-4127,-20 1-387,-19 1 258,-27-11-645</inkml:trace>
          <inkml:trace contextRef="#ctx0" brushRef="#br0" timeOffset="4056.0072">3035 9325 10965,'16'-9'4644,"12"-12"-129,-28 21 129,32-18-1677,-7 18-1290,-25 0-516,36 7-516,-36-7 0,28 28-387,-24-6 0,-4 3-258,-4 5 0,-12-3-129,-7 3-129,-5-5 0,-1 0-258,-1-8 129,7 3 0,2-11 0,21-9 0,-18 16 258,18-16 0,0 0 0,14 11 258,4-6 129,3-5 0,6 7 0,-1-3 129,6 5 0,-3-2 0,6 3 0,-2 1-129,2 5-129,-3 0 129,-2 2 0,-3 0-128,-4 1-130,-7 1 0,-2-3 0,-12 0 0,-2-1 0,0-16 0,-27 21 0,-3-16 0,-4 1 0,-5-5 0,-7-1 0,3 0 0,-5-3 0,16 3-2968,-9 0-1805,6 0-258,1 2-129,4-1-387</inkml:trace>
          <inkml:trace contextRef="#ctx0" brushRef="#br0" timeOffset="4539.608">2686 9730 14061,'20'-8'4902,"5"-5"-129,-25 13-129,0 0-1935,0 0-2064,0 0-129,-2 25-258,-12-7 1,1 3-259,-3 2 0,0 0 0,0 1-130,0-3 1,4 2 0,1-5 0,4-2 0,7-16-129,-5 27 129,5-27 0,7 21 129,10-14 0,5 2-129,8-4 129,6 4-129,-1-5-387,13 8-903,-14-1-2967,0-11-258,-2 0 0,-11 0-258</inkml:trace>
          <inkml:trace contextRef="#ctx0" brushRef="#br0" timeOffset="5070.0089">3513 9948 16125,'16'-4'5031,"2"4"0,-18 0-516,4 27-3096,-15-18-773,0 14-646,-12-2 0,-2 4 0,-1 3 0,-5-3 0,6 4 0,2-10 0,9 4 0,7-5-130,7-2-257,0-16 129,41 18 129,-5-14 0,10-3-129,2-1-129,10 2-1161,-4-2-2967,-6-3 0,2-3-129,-11-3-258</inkml:trace>
          <inkml:trace contextRef="#ctx0" brushRef="#br0" timeOffset="4726.8083">2900 9942 13287,'-13'11'4644,"13"-11"0,0 32 0,13 3-2709,-12-13-516,15 15-516,-5-5-516,5 2-258,4 3-516,-13-12-2193,9 4-1806,0-4-516,-6-8 0,1-1-258</inkml:trace>
          <inkml:trace contextRef="#ctx0" brushRef="#br0" timeOffset="2964.0052">2302 10019 17415,'0'0'4902,"0"0"0,0 12-258,0-12-3870,5 34-644,1-16-130,1 1 0,2-3 0,-9-16 0,12 22 0,-12-22 0,0 0-130,0 0-386,21 0 0,-21-18-903,13 0-3096,-8 2-258,1-4 258,-1 3-645</inkml:trace>
          <inkml:trace contextRef="#ctx0" brushRef="#br0" timeOffset="5241.6092">3898 10133 13803,'0'0'5160,"0"0"-129,1 12-129,-1 20-1161,0-14-3611,0 17-130,-3 1 0,-1 3 0,4 9 0,-7-5-3613,4-2-1289,-3-4-387,3-1-258</inkml:trace>
          <inkml:trace contextRef="#ctx0" brushRef="#br0" timeOffset="6910.8122">2679 9716 12384,'7'-92'4902,"2"56"-258,0 10 129,-2-3-2451,16 27-774,-23 2-387,43 0-387,-22 11-515,6 12-259,-6 2 0,-3 9 0,-7 0 0,-6 3 0,-5-2 0,-12-2 0,-4-1 0,-13-9-259,4 0-128,-1-9-129,2-2 258,5-6-129,19-6 129,-23 9 129,23-9 129,0 0 0,9 16 129,8-2 0,3 2 129,8 7 129,-1 0 0,5 9 0,-2-5 0,2 8-257,-5-4-130,2 3 0,-8-8 0,-5 3 0,-9-4 0,-5-1 0,-4-2 0,-14-4 0,-9-6 0,-7-3 0,-5-7 0,-4-2 0,-4 0 0,1-6 0,5-1 0,-6-12 0,12 12-4645,0-1-386,10 5-129,6-1-387</inkml:trace>
          <inkml:trace contextRef="#ctx0" brushRef="#br0" timeOffset="6442.8114">2761 9656 15093,'-13'-25'5031,"13"25"-258,0 0-129,-30-25-3096,30 25-645,0 0-128,-14 25-775,3-7 0,8 12 0,-4 4 0,3 8 0,1 5 0,3 4 0,0 1 0,0-4 0,5-2 0,-2-7 0,5-1 0,-8-19-517,10 10-1805,-10-29-2451,0 0-129,0 0-258,-2-11 258</inkml:trace>
          <inkml:trace contextRef="#ctx0" brushRef="#br0" timeOffset="28080.0494">1679 9835 10320,'32'0'4515,"-14"2"0,9 2-129,7 5-1935,-9-9-903,12 0-645,-7 0-516,-1 0-774,3 5-903,-15 4-2967,-17-9 0,25 12-387,-25-12-258</inkml:trace>
          <inkml:trace contextRef="#ctx0" brushRef="#br0" timeOffset="18860.4332">511 7795 14577,'0'0'4773,"9"-16"-258,-9 16 0,0 0-3096,0 0-516,0 0-258,0 0 0,0 0-258,0 0-129,0 0-128,0 0-130,0 0 0,0 0 0,0 0 0,0 0 0,-4 11 0,4 5 0,-3 2 0,3 5 0,0 3 0,0 3 0,0 1 0,0-1 0,0 1 0,0-4 0,0 1 0,1-4 0,-1-1 0,2-3 0,0-1 0,-2-18 0,2 32 0,-2-32-3226,0 0-1418,0 21-258,0-21-258,0 18-258</inkml:trace>
          <inkml:trace contextRef="#ctx0" brushRef="#br0" timeOffset="28906.8508">1557 9851 14706,'0'0'4902,"0"0"-129,0 0 0,-9-26-3096,9 26-645,0 0-387,0 0-386,0 0-259,0 0 0,0 0 0,0 0 0,0 0 0,0 0 0,0 0 0,0 0 0,0 0 0,0 0 0,0 0 0,0 0 0,0 0 0,0 0 0,0 0 0,0 0 0,0 0 0,3 10 0,-3-10 0,0 0 0,6 18 0,-6-18 0,5 23 0,-1-5 0,-1 7 0,2 4 0,1 3 0,-1 8 0,-1 3 0,1 5 0,0 2 0,-1 7 0,-4 0 0,0 2 0,0 5 0,-5-2 0,-4 5 0,0 3 0,-2-1 0,0 1 0,3-6 0,-1 3 0,2-5 0,1-3 0,3-7 0,1-4 0,2-7 0,0-8 0,0-2 0,0-8 0,0-4 0,2-3 0,-2-16 0,3 24 0,-3-24 0,0 0 0,4 16 0,-4-16 0,0 0 0,0 0 0,0 0 0,0 0 0,0 0 0,0 0 0,0 0 0,0 0 0,0 0 0,0 0 0,0 0-5032,5-9-386,-5 9 129,0 0-645</inkml:trace>
        </inkml:traceGroup>
        <inkml:traceGroup>
          <inkml:annotationXML>
            <emma:emma xmlns:emma="http://www.w3.org/2003/04/emma" version="1.0">
              <emma:interpretation id="{CF5E36E3-8461-478F-ADC8-D8AEB4623250}" emma:medium="tactile" emma:mode="ink">
                <msink:context xmlns:msink="http://schemas.microsoft.com/ink/2010/main" type="inkWord" rotatedBoundingBox="6286,10295 7413,10392 7222,12605 6096,12508"/>
              </emma:interpretation>
              <emma:one-of disjunction-type="recognition" id="oneOf2">
                <emma:interpretation id="interp10" emma:lang="en-US" emma:confidence="0">
                  <emma:literal>F</emma:literal>
                </emma:interpretation>
                <emma:interpretation id="interp11" emma:lang="en-US" emma:confidence="0">
                  <emma:literal>y</emma:literal>
                </emma:interpretation>
                <emma:interpretation id="interp12" emma:lang="en-US" emma:confidence="0">
                  <emma:literal>¥</emma:literal>
                </emma:interpretation>
                <emma:interpretation id="interp13" emma:lang="en-US" emma:confidence="0">
                  <emma:literal>Y</emma:literal>
                </emma:interpretation>
                <emma:interpretation id="interp1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31340.4551">5032 10417 15996,'0'-19'4515,"0"19"258,-16 7-258,6 16-3354,-17-4-129,6 13-516,-13-3-257,0 8-259,-3-5 0,-1-2 0,3-3 0,5-6 0,3-5 0,7-5 0,4-2 0,16-9 0,-16 2 0,16-2 0,0 0 0,7-14 0,-7 14 0,29-29 0,-11 13 0,3 2 0,6 0 0,1 7 0,2 5 0,6 2 0,0 16 0,3 5 0,7 9 0,-10-8-775,4 15-4127,-2-1-258,-3-3 129,-10-4-516</inkml:trace>
          <inkml:trace contextRef="#ctx0" brushRef="#br0" timeOffset="32073.6564">5241 9554 10836,'7'-48'4128,"-11"23"129,-5 8-258,9 17-2193,-46-38-387,25 33-387,-17-7-258,10 12-129,-10 1-129,6 17-129,-3 3 0,6 13-129,3 2 0,4 8 129,1 3-129,9 6 0,1-3 129,11 3 0,0-3 1,11 1-388,6-6 0,12-2 0,-1-8 0,13-3 0,0-7 0,9-9 0,1-5 0,1-11 0,5 3 0,-13-13-130,6 1-4643,-7-4-258,-4 3 129,-10-1-516</inkml:trace>
          <inkml:trace contextRef="#ctx0" brushRef="#br0" timeOffset="30919.2543">4997 10554 6063,'0'-39'4257,"3"12"-516,-3 27 0,0 0-903,0 0-1290,0 0-516,0 0-129,0 0 0,0 0 129,4 22 0,-4-22 0,4 25-129,-4-25 0,1 37 129,-1-18-258,7 15 0,-5-4-515,7 13-259,-2 3 0,4 10 0,-2 2 0,5 12 0,-3 1 0,3 7 0,0 0 0,-1 1 0,-1-3 0,-1-5 0,-2-9 0,-1-8 0,-2-10 0,-1-6 0,-3-10 0,0-8 0,-1-4 0,-1-16 0,0 0 0,0 0 0,0 0-2710,-16-9-2063,6-14-387,-4-8-129,1-4-258</inkml:trace>
          <inkml:trace contextRef="#ctx0" brushRef="#br0" timeOffset="33649.259">5744 9581 2322,'0'0'3225,"12"0"387,-12 0-258,0 0-516,0 0-774,0 0-387,0 0-387,7-21-129,-7 21-129,0 0 0,0 0 0,13-16-129,-13 16 0,0 0-129,16-13 0,-16 13-129,0 0-129,4-21 0,-4 21-129,0 0 0,0 0 0,3-21 0,-3 21 0,0 0 0,0 0 0,0 0 1,0 0-388,0 0 0,0 0 0,0 0 0,0 0 0,0 0 0,0 0 0,0 0 0,0 0 0,0 0 0,0 0 0,0 0 0,0 0 0,0 0 0,0 0 0,0 0 0,0 0 0,0 0 0,0 0 0,0 0 0,0 0 0,0 0 0,0 0 0,0 0 0,0 0 0,0 0 0,0 0 0,0 0 0,0 0 0,0 0 0,0 0 0,0 0 0,2 8 0,-2-8 0,0 32 0,0-10 0,0 5 0,0 1 0,3 4 0,-1 0 0,2 4 0,-1-3 0,1 1 0,1-2 0,1 0 0,-1-3 0,0-4 0,-1-6 0,-1-1 0,4 0 0,-7-18 0,0 0-2065,16 19-3095,-16-19-129,0 0-387</inkml:trace>
          <inkml:trace contextRef="#ctx0" brushRef="#br0" timeOffset="36020.4632">5072 10463 12642,'-16'-3'4773,"16"3"-387,0 0 387,-9-18-2322,9 18-903,0 0-645,1 9-129,-1-9-257,13 19-517,-13-19 0,27 36 0,-10-16 0,8 10 0,4-2 0,3 4 0,0 0 0,3 2 0,1-5 0,-1-3 0,1-1 0,-7-11 0,6 13-130,-12-23-4772,-5-1-258,-18-3 0,0 0-387</inkml:trace>
        </inkml:traceGroup>
      </inkml:traceGroup>
    </inkml:traceGroup>
  </inkml:traceGroup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24.4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831E2A-BE76-46BF-AE50-95F99333C847}" emma:medium="tactile" emma:mode="ink">
          <msink:context xmlns:msink="http://schemas.microsoft.com/ink/2010/main" type="inkDrawing" rotatedBoundingBox="2388,9058 3919,9148 3917,9186 2386,9096" shapeName="Other"/>
        </emma:interpretation>
      </emma:emma>
    </inkml:annotationXML>
    <inkml:trace contextRef="#ctx0" brushRef="#br0">884 8172 5805,'0'0'3870,"0"0"-516,0 0 516,0 0-1290,0 0-645,0 0-258,16-7-516,-16 7 258,50 0-258,-18 0 0,21 0-258,-4 0-129,16 0-129,-2 0-258,8 4-129,-2-3 0,4 5 0,-4-1-129,3 4 0,-7-2-129,3 2 0,0-2 129,-1-2-129,1 1 129,3-3 0,-3-1-129,1 0 258,-5-2-129,-4 0 0,-8 0 1,-11 2-130,-9-2 0,-11 2 0,-21-2 0,23 0 0,-23 0-259,0 0-128,0 0-129,0 0-258,11 16-774,-11-16-2580,0 0-645,0 19 129,0-19-258</inkml:trace>
  </inkml:traceGroup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25.0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825DD1-32B6-4F20-B9AB-8F8020FD8BD6}" emma:medium="tactile" emma:mode="ink">
          <msink:context xmlns:msink="http://schemas.microsoft.com/ink/2010/main" type="inkDrawing" rotatedBoundingBox="2333,9778 3610,9777 3611,9827 2334,9828" shapeName="Other"/>
        </emma:interpretation>
      </emma:emma>
    </inkml:annotationXML>
    <inkml:trace contextRef="#ctx0" brushRef="#br0">854 8889 9288,'0'0'4128,"0"0"-129,0 0-258,-4-19-1677,4 19-645,0 0-645,0 0-129,-19 0-129,19 0-129,0 0-129,0 0 0,0 0 0,0 0 129,0 0-129,16 0 129,11 0 0,19 1 129,9-1-129,20 4 258,3-4-129,18 0 0,-2 0-129,11 0 0,-7-4-128,2 3-259,-13-3 0,-5 2 0,-11 0 0,-9 2 0,-9 0 0,-12 0 0,-5 0 0,-13 0-130,2 13-902,-25-13-2580,0 0-1161,7 18-129,-7-18-129,-14 19-129</inkml:trace>
  </inkml:traceGroup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59.0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0DCF3E8-033A-4D3D-AB7E-6FA83E3F63E0}" emma:medium="tactile" emma:mode="ink">
          <msink:context xmlns:msink="http://schemas.microsoft.com/ink/2010/main" type="inkDrawing" rotatedBoundingBox="3058,12011 6945,12238 6929,12513 3042,12286" semanticType="underline" shapeName="Other">
            <msink:sourceLink direction="with" ref="{A7C9F043-26AF-46A3-B5B3-733382C169DC}"/>
          </msink:context>
        </emma:interpretation>
      </emma:emma>
    </inkml:annotationXML>
    <inkml:trace contextRef="#ctx0" brushRef="#br0">147 0 6708,'0'0'4128,"0"0"-129,0 0 0,0 23-2064,0-23-645,-18 18-129,18-18-516,-23 14-258,23-14-258,-27 14 129,27-14-129,-27 13-129,27-13 129,-23 10-129,23-10 0,-16 11 129,16-11 0,0 0 129,0 0-129,-12 19 258,12-19-129,0 0 129,0 0-129,0 0 129,0 0 0,0 18-129,0-18-129,0 0 0,0 16 0,0-16 0,0 0 129,10 25-129,-10-25 0,27 20 129,-6-10 0,11 6 129,8-5-129,18 5 129,12-5-129,20 3 0,15-3-129,15-1 129,11-4-129,10-1 129,8-3-129,11 0 0,9-1 129,2-1-129,-2 0 129,2 2-128,-4-2-130,-2 2 0,-3 0 0,-9 3 0,-12-3 0,-11 1 0,-11 1 0,-7-1 0,-7 1 0,-9 1 0,-11-3 0,-7 2 0,-8-1 0,-6 1 0,-4-1 0,-3 1 0,-5 0 0,-4-3 0,-5 3 0,-4-2 0,-6 1 0,-9-3 0,-1 4 0,-23-4-775,25-2-3095,-25 2-1161,0 0 0,-13-23-258,-3 10 258</inkml:trace>
  </inkml:traceGroup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4:31.2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EBDCD9D-433A-42EA-9291-B50B67E15E19}" emma:medium="tactile" emma:mode="ink">
          <msink:context xmlns:msink="http://schemas.microsoft.com/ink/2010/main" type="writingRegion" rotatedBoundingBox="2109,4123 2778,10978 1369,11116 699,4260"/>
        </emma:interpretation>
      </emma:emma>
    </inkml:annotationXML>
    <inkml:traceGroup>
      <inkml:annotationXML>
        <emma:emma xmlns:emma="http://www.w3.org/2003/04/emma" version="1.0">
          <emma:interpretation id="{04312099-4309-423C-AEBC-263AEDA89D76}" emma:medium="tactile" emma:mode="ink">
            <msink:context xmlns:msink="http://schemas.microsoft.com/ink/2010/main" type="paragraph" rotatedBoundingBox="2109,4123 2778,10978 1369,11116 699,42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7BCA8C-1EE9-4166-8036-3F9D0A2031F2}" emma:medium="tactile" emma:mode="ink">
              <msink:context xmlns:msink="http://schemas.microsoft.com/ink/2010/main" type="line" rotatedBoundingBox="2109,4123 2778,10978 1369,11116 699,4260"/>
            </emma:interpretation>
          </emma:emma>
        </inkml:annotationXML>
        <inkml:traceGroup>
          <inkml:annotationXML>
            <emma:emma xmlns:emma="http://www.w3.org/2003/04/emma" version="1.0">
              <emma:interpretation id="{9BF03A42-7AC0-49AD-8A8C-E897AF7A78D6}" emma:medium="tactile" emma:mode="ink">
                <msink:context xmlns:msink="http://schemas.microsoft.com/ink/2010/main" type="inkWord" rotatedBoundingBox="2266,7144 2794,10930 1500,11111 972,7325">
                  <msink:destinationLink direction="with" ref="{22F946B5-5594-4016-AF2D-2D7E54C36160}"/>
                </msink:context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is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i.</emma:literal>
                </emma:interpretation>
              </emma:one-of>
            </emma:emma>
          </inkml:annotationXML>
          <inkml:trace contextRef="#ctx0" brushRef="#br0">3154 9346 14448,'53'-3'4902,"-53"3"-516,0 0 0,-5 34-3225,-23-26-516,4 10-258,-11-4-258,3 4-129,2-5-258,3-1 129,13 4 0,14-16-129,-7 25 129,7-25 0,23 23-129,3-16 129,12 6-258,-1-8 0,13 2 0,-9-7-387,10 2 0,-17-2 0,7-4 258,-16-3 258,-4-2 387,-5 4 258,-16 5 258,0 0 258,0-16 258,0 16-129,0 0 0,0 21-387,0-21-129,-3 36-516,3-4-645,0 2-3612,0-4-387,0 6 129,0-3-516</inkml:trace>
          <inkml:trace contextRef="#ctx0" brushRef="#br0" timeOffset="-18236.4321">-361 6712 16641,'20'-46'4773,"-20"46"129,7-16-258,-7 16-3870,-4 23-258,-5 3-129,2 15-257,-5 4-130,-1 5 0,-1 3 0,2-5 0,3-4 0,0-8 0,0-8 0,2-6 0,7-22 0,0 0 0,0 0 0,-2-14 0,2-17 0,9-4 0,3-10 0,4-6 0,2-6 0,5-5 0,-1-6 0,3 2 0,0 0 0,-1 9 0,-2 6 0,-1 6 0,-7 12 0,-3 11 0,-11 22 0,21 0 0,-10 16 0,-2 18 0,2 5 0,5 14 0,1 6 0,3 5 0,1 2 0,2 2 0,-1-4 0,-1-6 0,-1-1 0,-3-7 0,1-2 0,-5-11 0,-1-1 0,-8-15 0,6 4 0,-10-25-2194,0 0-2708,0 0-258,-8-7 0,-1-11 0</inkml:trace>
          <inkml:trace contextRef="#ctx0" brushRef="#br0" timeOffset="-18064.8318">-122 6924 8901,'-57'-25'4386,"35"17"0,22 8-645,-16 0-774,16 0-774,0 0-774,20 6-516,12 5-903,12 1-903,-1-7-1935,10-1-1419,11 1-129,0-5-258,6 0-387</inkml:trace>
          <inkml:trace contextRef="#ctx0" brushRef="#br0" timeOffset="-17674.8311">459 6872 10449,'61'-30'4902,"-42"19"0,-19 11-129,25-7-1290,-25 7-1290,0 0-903,0 11-515,0 8-775,-12 4 0,3 6 0,-5-1 0,-2 4 0,0 0 0,0-3 0,7-1 0,0-7 0,9 3 0,0-24-646,23 26-644,-23-26-903,55 0-1548,-21 0-1032,3-10 0,-5-14 1548,13 8 1419,-19-10 1161,1-1 903,0 11 1806,-22-7 1806,6 5 903,-11 18-129,0 0-1290,0 0-1290,0 0-645,-2 18-773,-2 16-646,-5 5 0,6 14 0,-1 6 0,3 5 0,1 18 0,0-6-3742,5 6-1160,2 0-258,5 3-387</inkml:trace>
          <inkml:trace contextRef="#ctx0" brushRef="#br0" timeOffset="20092.8353">954 8174 7869,'0'0'3741,"0"0"258,0 0-129,0 0-1677,0 0-258,0 0-258,0 0-258,0 0-387,0 0-129,0 0-129,0 0-129,0 0-129,0 0 0,0 0-129,0 0-129,0 0 0,0 0 0,0 0 0,0 0-129,1 12 1,-1-12-130,4 20 0,-2-4 0,1 2 0,-1 1 0,2 6 0,-1 2 0,-1 1 0,-2-1 0,2 3 0,-2-1 0,2 3 0,-2-4 0,0 1 0,0-1 0,0 1 0,0 1 0,0 2 0,-2 0 0,0-2 0,-2 0 0,3 1 0,-1-5 0,2-2 0,0-5 0,0-19 0,0 27 0,0-27 0,0 19 0,0-19 0,2 22 0,-1-6 0,-1 1 0,2 5 0,0 3 0,-2 0 0,2 1 0,-2-3 0,2 4 0,-2-27-3355,-8 29-1289,8-29-516,-17 10 0,17-10-387</inkml:trace>
          <inkml:trace contextRef="#ctx0" brushRef="#br0" timeOffset="17050.8298">520 8578 12384,'0'-18'4773,"0"18"-387,0 0 258,0 0-2322,0 0-774,0 0-516,0 0-129,0 0-258,0 0-515,0 0-130,0 0 0,0 0 0,0 11 0,0 5 0,0 1 0,0 5 0,0 5 0,0 3 0,0 0 0,1 2 0,-1-2 0,2-3 0,0 1 0,-2-8 0,4 5 0,-4-25-2581,0 21-2321,0-21-129,-8 18-258,8-18-258</inkml:trace>
          <inkml:trace contextRef="#ctx0" brushRef="#br0" timeOffset="20716.8363">127 8896 9030,'1'-18'3870,"-1"18"129,0 0-387,0 0-1806,22 0-258,-22 0-258,23 6-258,-23-6 0,41 10-129,-20-8 0,15 9-129,-4-9 0,10 10-129,-4-10-129,8 7 0,-2-9-129,8 3-257,0-3-130,6 0 0,5-10 0,1 1 0,1-4 0,-1 3 0,-3-1 0,-8 0 0,-10 6 0,-11 0 0,-5 5 0,-27 0-259,25 10-1805,-25-10-2580,-13 15-387,-5-7 0,-3 1 0</inkml:trace>
          <inkml:trace contextRef="#ctx0" brushRef="#br0" timeOffset="24195.6424">269 9199 8772,'0'0'3354,"0"0"129,0 0-129,0 0-2322,0 0-516,-9 17-129,9-17-129,-2 32 129,2-16-129,0 6 129,0-6 0,2 3-129,-2-19 387,11 32-129,-11-32 387,16 29-387,-16-29 129,23 23 0,-23-23 0,26 18 129,-26-18-258,31 14 129,-31-14-129,32 4 129,-32-4 0,30-4-129,-30 4 129,23-25-128,-16 4-517,0-1 0,-5-4 0,-2-3 0,0-3 0,-5 6 0,-8-3 0,-1 2 0,-2 8 0,-7-4 0,5 12 0,-14-10-3226,11 17-1418,-2 1-387,3 3-129,1 8-129</inkml:trace>
          <inkml:trace contextRef="#ctx0" brushRef="#br0" timeOffset="24741.6434">180 9889 12642,'-23'-23'4644,"23"23"-516,-29 5 258,8 4-3096,12 16-645,-3-2-129,5 9-387,1-2 0,6 4 0,0-2-129,4-4 0,6-4 129,8 1 0,-2-9 258,4 0 129,-4-15 129,5 3 0,-5-11 129,5-6-129,-10-13-386,7-6-259,-11-13 0,4 1 0,-6-8 0,-3 6 0,-2 0 0,-2 5 0,-5 12 0,-13-6 0,3 22-4903,-1 8-386,0 5 258,2 14-516</inkml:trace>
          <inkml:trace contextRef="#ctx0" brushRef="#br0" timeOffset="-19500.0343">-265 5876 9675,'-26'-13'4773,"26"13"-387,0 0-129,-16-12-1290,16 12-1548,0 0-645,12 7-774,4 4-774,-16-11-2838,27 10-387,-2-3-645,-4-3 258,7 0-903</inkml:trace>
          <inkml:trace contextRef="#ctx0" brushRef="#br0" timeOffset="-18938.4333">207 5785 15351,'44'-30'4773,"-23"19"129,3-5-774,11 16-2709,-14-3-516,13 3-258,-9 0-129,4 12-386,-10-1-130,-5 6 0,-6 1 0,-8 0 0,0-2 0,-8 0 0,8-16 0,-26 23 0,26-23 0,-25 14 0,25-14 0,-16 8 0,16-8-130,0 0 130,0 0 0,0 0 0,10 0 0,-10 0 0,27 1 130,-27-1-130,30 9 0,-30-9 0,27 18 0,-27-18 0,16 27 0,-12-11 0,-4 0 0,-2 0 0,2-16 0,-29 28 0,8-17 0,-2-4 0,-2 4 0,-7-11-517,7 1-4385,-3 3-258,3 1 129,0-1-258</inkml:trace>
          <inkml:trace contextRef="#ctx0" brushRef="#br0" timeOffset="-21902.4385">61 3487 13029,'-16'-14'4644,"-2"19"-129,18-5 129,-20 39-2967,-5-19-516,9 13-258,-12-1-387,7 8-129,-8-3 0,6 2-258,-2-5 129,7-4-258,1-3 129,2-6-129,15-21 129,-17 27 0,17-27 1,0 0-130,0 0 0,0-16 0,3-7 0,13-6 0,0-8 0,5-8 0,1-8 0,3-4 0,0 0 0,0 2 0,3 2 0,-3 5 0,-4 5 0,-3 11 0,0 9 0,-18 23 0,21-25 0,-21 25 0,0 0 0,20 5 0,-15 11 0,4 7 0,-4 4 0,6 7 0,0 5 0,3 4 0,-5-1 0,1 1 0,1-2 0,0-2 0,-2 0 0,3-3 0,-3-2 0,2-2 0,-1-2 0,1-3 0,0-1 0,-4-4 0,4-3 0,-11-19 0,10 27 0,-10-27 0,0 0-130,0 0-2837,-7-9-1935,-7-11-258,-2 1 0,-9-6-129</inkml:trace>
          <inkml:trace contextRef="#ctx0" brushRef="#br0" timeOffset="-19687.2346">-356 5677 15351,'0'0'4773,"-17"23"0,11 5-516,5 9-3483,-12 1-258,6 8-129,-4-5-129,4 2-258,0-8 129,0-6-258,0-6 258,7-23-129,-9 21 0,9-21 0,-4-9 0,4-10 129,0-8 0,2-5 0,5-9 0,6-5 0,1-6 129,4-5-129,0-1 258,3 1-257,-3-2-130,0 11 0,-6 4 0,2 10 0,-5 7 0,-9 27 0,13-19 0,-13 19 0,14 19 0,-5 6 0,0 5 0,1 11 0,-1 4 0,4 4 0,-5 3 0,3 0 0,0-4 0,1 0 0,-1-4 0,1-3 0,1-5 0,-1-4 0,1-6 0,-3-4 0,3-3 0,-13-19 0,14 23 0,-14-23 0,0 0-646,0 0-2321,0 0-1806,0-16-129,0 16-129,-2-30-258</inkml:trace>
          <inkml:trace contextRef="#ctx0" brushRef="#br0" timeOffset="-20716.8364">-183 4905 12771,'-20'-22'4644,"20"22"-258,11-12-129,-11 12-3225,39-11-2838,-12 6-2064,19 5-258,-1 0-387,10 0-129</inkml:trace>
          <inkml:trace contextRef="#ctx0" brushRef="#br0" timeOffset="-21746.4382">-41 3693 9933,'-19'-7'4386,"29"5"-258,14 2-258,-1 6-1419,2-3-1677,12-1-1032,4 7-2193,9-2-1290,-13-7-258,9 4-258,-7-4-387</inkml:trace>
          <inkml:trace contextRef="#ctx0" brushRef="#br0" timeOffset="-20482.836">335 4844 10320,'62'-7'4902,"-41"7"-129,-21 0 129,18 0-1032,-6 16-2193,-12-16-516,0 28-516,0-10-128,0 5-517,-8-1 0,2 1 0,-3-2 0,4 1 0,0-3 0,5-1 0,0-18 0,9 23 0,12-16 0,7-7 0,19 4-517,-6-15-2192,15 4-2064,1-6-129,2 8-387,-7 0 0</inkml:trace>
          <inkml:trace contextRef="#ctx0" brushRef="#br0" timeOffset="-20857.2367">-299 4734 14448,'9'-22'4773,"-9"22"-129,6 13-129,3 15-3096,-11-5-516,2 15-258,-6-1-129,3 6-387,-6 1 0,0-3-129,0-3-129,0-8 0,4-5 129,-4-9-129,9-16 0,0 0 0,-7-11 0,7-16 258,3-6-129,6-8 0,4-7 129,3-6 129,2-6 0,1 3 129,-5-4-128,4 10-259,-4-3 0,2 10 0,-5 7 0,-2 8 0,-4 10 0,-5 19 0,16-6 0,-16 6 0,23 27 0,-6 1 0,-3 8 0,5 7 0,1 3 0,1 4 0,-1 0 0,-2 3 0,-1-3 0,1 0 0,-2-2 0,-2-8 0,1 0 0,-6-8 0,1-6 0,-10-26 0,14 31 0,-14-31-1033,0 0-4127,-19-20 0,3 4 129,-9-5-387</inkml:trace>
          <inkml:trace contextRef="#ctx0" brushRef="#br0" timeOffset="-21574.8379">448 3670 14190,'0'0'4644,"0"0"0,0 0-129,20 7-2580,-20-7-774,7 30-645,-1-6-129,-1 4-645,6 18-1548,-6-5-2709,-2 4-387,-3 1 0,0 5-387</inkml:trace>
        </inkml:traceGroup>
      </inkml:traceGroup>
    </inkml:traceGroup>
  </inkml:traceGroup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5:31.29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426BCE1-7B26-4E0E-8FCA-61661A4F2F18}" emma:medium="tactile" emma:mode="ink">
          <msink:context xmlns:msink="http://schemas.microsoft.com/ink/2010/main" type="writingRegion" rotatedBoundingBox="428,725 24492,67 24910,15337 846,15995"/>
        </emma:interpretation>
      </emma:emma>
    </inkml:annotationXML>
    <inkml:traceGroup>
      <inkml:annotationXML>
        <emma:emma xmlns:emma="http://www.w3.org/2003/04/emma" version="1.0">
          <emma:interpretation id="{E96CB669-AC22-4B62-9F44-85E085A6229B}" emma:medium="tactile" emma:mode="ink">
            <msink:context xmlns:msink="http://schemas.microsoft.com/ink/2010/main" type="paragraph" rotatedBoundingBox="1119,662 16837,429 16866,2427 1148,26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08E955-EAD6-4BE6-AA24-00ED1B70B438}" emma:medium="tactile" emma:mode="ink">
              <msink:context xmlns:msink="http://schemas.microsoft.com/ink/2010/main" type="line" rotatedBoundingBox="1119,662 16837,429 16866,2427 1148,2659"/>
            </emma:interpretation>
          </emma:emma>
        </inkml:annotationXML>
        <inkml:traceGroup>
          <inkml:annotationXML>
            <emma:emma xmlns:emma="http://www.w3.org/2003/04/emma" version="1.0">
              <emma:interpretation id="{D53C50A3-16C9-42C1-AF9F-7110BEF87DB1}" emma:medium="tactile" emma:mode="ink">
                <msink:context xmlns:msink="http://schemas.microsoft.com/ink/2010/main" type="inkWord" rotatedBoundingBox="1119,662 7588,566 7618,2564 1148,2659"/>
              </emma:interpretation>
              <emma:one-of disjunction-type="recognition" id="oneOf0">
                <emma:interpretation id="interp0" emma:lang="en-US" emma:confidence="0.5">
                  <emma:literal>Magnitude</emma:literal>
                </emma:interpretation>
                <emma:interpretation id="interp1" emma:lang="en-US" emma:confidence="0">
                  <emma:literal>*Magnitude</emma:literal>
                </emma:interpretation>
                <emma:interpretation id="interp2" emma:lang="en-US" emma:confidence="0">
                  <emma:literal>Magnitudes</emma:literal>
                </emma:interpretation>
                <emma:interpretation id="interp3" emma:lang="en-US" emma:confidence="0">
                  <emma:literal>*Magnitudes</emma:literal>
                </emma:interpretation>
                <emma:interpretation id="interp4" emma:lang="en-US" emma:confidence="0">
                  <emma:literal>Magritte</emma:literal>
                </emma:interpretation>
              </emma:one-of>
            </emma:emma>
          </inkml:annotationXML>
          <inkml:trace contextRef="#ctx0" brushRef="#br0">-5 58 8514,'3'-43'4773,"-3"23"-129,0 20-387,0 0-2322,0 0-645,0 0-387,0 0-258,11 27-129,0-7-129,7 12 0,-2 2 0,14 10 129,0-3-258,9 9 0,4-6 0,9 3 0,-3-5 129,3 1-258,-2-6 129,-2-3-258,-3-5 129,-8-8-387,-3 0 0,-16-14-774,8 17-1290,-26-24-2451,22 3-129,-22-3-258,10-11-258</inkml:trace>
          <inkml:trace contextRef="#ctx0" brushRef="#br0" timeOffset="-405.6008">30 93 6063,'0'-23'4902,"0"5"-258,0 18-387,0 0-2064,0 0-387,0 0-645,0 0-387,2 24-258,-2 0-129,0 17 0,2 6 0,3 13 0,-3 4 129,7 7-258,-4 1 0,2-3-129,1-3 129,0-4-129,0-7 0,1-7-258,-1-7 0,-2-11 0,1-3-129,-5-11-258,7 4-258,-9-20-1419,0 0-2451,0 0 0,-8-13-129,8 13-516</inkml:trace>
          <inkml:trace contextRef="#ctx0" brushRef="#br0" timeOffset="296.4004">686 44 8514,'12'-24'4773,"-12"24"-129,0 0-258,0 0-1935,0 0-1032,0 0-387,-2 31-258,-10-14-129,5 14-258,-9-3 0,1 8-129,-1-2-129,-3-1-129,1 7-258,-5-8-387,10 14-516,-19-18-2451,16 8-1032,-1-8-258,2-1-258,5-6 0</inkml:trace>
          <inkml:trace contextRef="#ctx0" brushRef="#br0" timeOffset="624.001">718 47 9159,'10'-37'4902,"-10"37"-129,7-22-258,-7 22-2064,0 0-1032,0 0-387,20 34-258,-16-4-129,4 17-129,1 1-129,0 16 0,2 0 0,-2 9-129,-2 0 0,2 3-258,2-1 0,-3-4-258,5 4-258,-8-20-645,15 16-2064,-11-23-1806,0-3 0,-6-13-258,-1-6-516</inkml:trace>
          <inkml:trace contextRef="#ctx0" brushRef="#br0" timeOffset="1528.8026">1503 552 5031,'16'-23'4515,"-16"23"0,0-23-387,-7 5-1161,7 18-1032,-32-21-645,32 21-129,-40-14-516,23 12-129,-10-3-129,9 5 0,-5 5 0,7 7-129,0 6 0,0 5-129,0 4 0,3 7 0,1 1 0,3 1-258,2 1 129,3-3-129,3 2 0,1-6 0,1-3-129,5-8 129,6-3-129,-12-16 129,30 15-129,-14-15 258,6-4-129,-4-8 129,3-6 0,0 0 258,-3-9 0,5 6 129,-7-8 0,2 6 129,-5-2-129,3 8 0,-7-1 0,-9 18 0,14-20-129,-14 20-129,0 0 0,16-3 0,-16 3-129,19 5 0,-19-5 0,27 21-129,-7-1 0,-3-2-387,10 12-387,-16-14-1161,12 11-2838,-2-6 129,3 0-516,2-6 129</inkml:trace>
          <inkml:trace contextRef="#ctx0" brushRef="#br0" timeOffset="2168.4038">2154 481 6321,'-12'-30'4386,"-22"7"-387,15 23 129,-6 18-2451,-7-1-258,12 17-774,-5-2 258,7 6-516,2-1 0,6 0-258,4-1 129,6-6-129,0-5 0,6-3 0,-6-22 0,28 23 129,-8-23 0,3-2 0,0-16-129,4-2 258,-4-12-129,3-1 129,-4-5-258,-1 3 258,-7-1-129,1 9 129,-6 3-258,-2 6 0,-7 18-129,0 0 0,0 0 129,12 12-129,-7 18 0,-1 11-129,3 11 258,2 16 0,2 10 0,1 14 129,-1 8-129,3 5 129,-5 2 0,3 3 129,-3-3 0,0-4 0,-5-10 0,-1-10 0,-3-13 0,2-10-129,-2-15 130,0-10-388,-3-13 0,3-22 0,-24 8 0,7-13 0,-8-14 0,-4-10 0,-5-8 0,-5-10 0,-3-6 0,-1-9 0,0-2 0,2-6 0,11 8-388,0-9-773,26 25-1548,2-13-2322,11 5-129,20 3-258,15 3 0</inkml:trace>
          <inkml:trace contextRef="#ctx0" brushRef="#br0" timeOffset="2932.8051">2521 465 9288,'29'7'4515,"-29"-7"-129,30 40-258,-2-3-2709,-13-5-129,17 14-516,-13-3-258,6 5-258,-9-2-129,-2-5-258,-3-4-129,-7-12 0,-3-1-129,-1-24-129,0 0 0,0 0 0,0 0 258,-10-33 0,10 3 129,0-2 258,2-9 129,10 7 129,-3-8 258,7 10-129,-4-6 0,10 13 129,-6-3-129,7 12 0,-3 0-129,6 11 0,-3 3-129,6 2 0,-4 11 0,1 8-129,-2 4 0,-1 7-129,-4 6-129,-4 0-129,-1 6-129,-9-10-387,6 15-645,-11-22-1806,0 3-1290,0-7-387,0-21 129,2 27-258</inkml:trace>
          <inkml:trace contextRef="#ctx0" brushRef="#br0" timeOffset="3385.2059">3372 291 3354,'16'0'1677,"-16"0"-1548,0 0-129,0 0-1677,-7 19-1548</inkml:trace>
          <inkml:trace contextRef="#ctx0" brushRef="#br0" timeOffset="3182.4055">3438 504 6837,'20'-3'4515,"-4"3"0,-16 0-258,5 28-1806,4 6-903,-9-7-129,11 16-516,-8-8-258,8 6-387,-4 0-258,-4-9-774,10 7-2709,-11-9-903,-2-7-258,0-5-258,0-18-387</inkml:trace>
          <inkml:trace contextRef="#ctx0" brushRef="#br0" timeOffset="3759.6065">3901-49 9159,'32'-4'5031,"-14"8"-129,-6 12-258,4 23-1548,-14-10-1677,18 24-258,-15-3-387,9 16-258,-7 1 0,4 6-129,-2 4-129,2-1-258,-1 1 0,1-4-129,1-4-129,-3-8-129,4-1-258,-10-17-129,10 5-387,-13-30-516,7-1-3225,-7-17 258,0 0-387,-9 0 0</inkml:trace>
          <inkml:trace contextRef="#ctx0" brushRef="#br0" timeOffset="3946.8069">3855 599 11223,'16'-4'4515,"19"4"-258,8-2-387,14 2-3741,5 0-3612,8 0-516,13 0-387,-2-7-387</inkml:trace>
          <inkml:trace contextRef="#ctx0" brushRef="#br0" timeOffset="4758.0082">4472 501 10449,'0'0'4386,"22"18"-129,-20 3-1161,-2 2-1935,1 11-516,-1-2 129,7 7-387,-5-2-258,4 1 0,-3-4-129,2-6 129,1-3-129,-1-7 129,-5-18 129,18 18-129,-18-18 258,25-4-129,-13-14 129,8 0 0,-2-12 0,3 0 0,0-9-129,1 0 129,-3-2-258,1 7 258,-8 0-258,3 9 258,-8 2-258,-7 23 129,11-23-258,-11 23 129,0 0 0,16 9-129,-16-9 0,23 34 0,-4-8 0,4 3-258,8 10-258,-8-11-387,20 19-645,-22-28-516,25 20-1290,-10-19-1290,3-6-387,2-8 129,0-6-258</inkml:trace>
          <inkml:trace contextRef="#ctx0" brushRef="#br0" timeOffset="5257.2092">5459 602 7482,'2'-58'4515,"-6"34"0,4 24-258,-30-14-1677,5 7-1032,25 7-774,-34 16 0,20 7-516,-2 6 0,5 4-258,4 5 129,3 3-129,4-2 0,0 0 129,4-3-129,8-3 129,3-6 0,4-6 0,-3-8 129,7-8 129,-1-6 0,4-10 0,-2-16 129,2-3-129,-1-11 0,2-5-129,-4-13-129,2-2 0,-5-8-129,-4-7 129,-6-6-258,-4-4 129,-6-3-129,0 6 129,-13 6 0,-3 10 0,-2 10 0,0 18-129,-1 17 129,1 22 0,2 13 0,4 22 0,6 13-129,6 15 129,0 6 0,11 6 0,9-1 0,1 1 0,7-4 0,1-3-258,5-6 0,-9-14-903,16 7-2322,-18-15-1290,2-8 0,-4-9-516,-1-7-258</inkml:trace>
          <inkml:trace contextRef="#ctx0" brushRef="#br0" timeOffset="5647.2099">5971 656 9933,'57'0'4773,"-19"0"-129,1 0-258,-7-11-2451,23 11-645,-14-12-516,11 3-129,-9-9-258,-1 4 0,-8-8 0,-4 4 0,-10-5-258,-6 4 129,-10-4-258,-4 3 129,-13 2-129,-8 2-129,-9 6 0,-4 2-129,-4 8 129,-2 4-129,2 14 258,3 7-258,6 8 258,6 8-258,9 7 258,8 4 0,6 3 0,13-3-129,13 3-129,7-16-645,22 6-3096,-2-12-516,8-8-258,5-2-258</inkml:trace>
        </inkml:traceGroup>
        <inkml:traceGroup>
          <inkml:annotationXML>
            <emma:emma xmlns:emma="http://www.w3.org/2003/04/emma" version="1.0">
              <emma:interpretation id="{988BF7C4-75F4-488F-9109-B50BD780CA7F}" emma:medium="tactile" emma:mode="ink">
                <msink:context xmlns:msink="http://schemas.microsoft.com/ink/2010/main" type="inkWord" rotatedBoundingBox="8665,562 14874,470 14895,1932 8686,2024"/>
              </emma:interpretation>
              <emma:one-of disjunction-type="recognition" id="oneOf1">
                <emma:interpretation id="interp5" emma:lang="en-US" emma:confidence="0.5">
                  <emma:literal>Comparator</emma:literal>
                </emma:interpretation>
                <emma:interpretation id="interp6" emma:lang="en-US" emma:confidence="0">
                  <emma:literal>Comparators</emma:literal>
                </emma:interpretation>
                <emma:interpretation id="interp7" emma:lang="en-US" emma:confidence="0">
                  <emma:literal>comparator</emma:literal>
                </emma:interpretation>
                <emma:interpretation id="interp8" emma:lang="en-US" emma:confidence="0">
                  <emma:literal>comparators</emma:literal>
                </emma:interpretation>
                <emma:interpretation id="interp9" emma:lang="en-US" emma:confidence="0">
                  <emma:literal>Comparator,</emma:literal>
                </emma:interpretation>
              </emma:one-of>
            </emma:emma>
          </inkml:annotationXML>
          <inkml:trace contextRef="#ctx0" brushRef="#br0" timeOffset="9063.6158">10549 528 8901,'32'-38'4386,"-30"17"-129,-9-6-258,-24-7-1935,10 17-774,-20-10-387,9 11-516,-11 2 0,9 12 0,-1 2-258,8 12 129,4 8-129,5 8-129,6 4 129,4 4-129,5 1 258,3 2-258,2-5 258,8 0-258,5-5 258,1-5-258,1-4 129,1-6 129,-2-8-129,0-6 129,-16 0 0,31-20 0,-23-5 129,5-2 0,-4-6-258,3-3 258,-5 2-387,4 2 258,-4 4-258,4 6 129,-11 22-258,27-17 129,-10 17 0,7 12 0,2 9 129,3 6-258,3 2 258,2 3-129,1-2 258,-1-2-258,-2-5 129,0-3-129,-3-8 129,-1-1-129,-1-7 129,-2-4 0,-2-4 129,-2-8-129,-3-6 0,-2-7 1,-5-5-130,-6-6 0,-3-1 0,-2-4 0,-2 3-130,-10-1-128,-1 7-129,-5 0-129,1 13 0,-1-1 0,18 20 129,-29-19 0,29 19 0,-19-9 0,19 9 129,0 0 129,0 0 0,0 0 129,12 3 0,-12-3 129,29 11 0,-6-2 258,0-4 0,7 6 0,-3-8 129,5 6 0,-2-7 0,6 5-129,-6-5 0,4 3-129,-4-1 0,0 1-128,-3 4-130,0 0 0,-2 5 0,-4 0 0,-1 8 0,-6 1 0,-2 5-130,-6 1-644,3 10-129,-9-14-1161,9 10-2451,-8-8-516,7 0 0,0-8-258</inkml:trace>
          <inkml:trace contextRef="#ctx0" brushRef="#br0" timeOffset="9531.6167">11848 460 14706,'4'-73'4902,"-13"43"-129,-9 1-516,18 29-3096,-30-28-516,9 26-129,-6 2-129,4 5-258,0 10 0,1 4 0,5 2 0,2 3-129,5-1 129,2 0-129,5 0 129,3-2-387,2 1 0,3-3-129,11 4 0,-16-23-129,32 31 258,-12-24-129,3-5 129,-2-2 387,-1-9 0,5-7 387,-9-9-129,5 3 129,-7-3-129,2 6 0,-3 1-129,5 7-129,-2 10-129,1 1 0,3 12 0,0 8-129,3 5 129,0 1-258,4 5 129,-4-5-387,0 1 129,-5-13-516,10 9-903,-8-19-2838,3-4-129,0-11-258,0-10 258</inkml:trace>
          <inkml:trace contextRef="#ctx0" brushRef="#br0" timeOffset="10202.4178">12363 373 11868,'0'0'4644,"12"-6"-129,15 6-129,14 6-2580,-3-6-774,20 0-129,-3 0-387,11 0-129,-5-4-129,-2 1 0,-11-3 0,-6 4-129,-13 1 0,-29 1 0,0 0-129,0 17 0,-20 0-258,-10 2 0,2 8 0,-4-1-258,7 8 129,-2-2 0,16 4 129,8-4-129,3 0 387,12-2 0,8-5 258,10 0 258,-3-13 0,10-1 129,-8-11 0,6-7 0,-10-16-129,2-6 1,-9-10-517,-8-7 0,-3-6 0,-7-3-259,4 16-1547,-6-9-2838,-5 12-387,-5 4 0,4 15-516</inkml:trace>
          <inkml:trace contextRef="#ctx0" brushRef="#br0" timeOffset="9781.2171">12448 6 14964,'27'-119'4902,"-11"80"0,-2 12-258,6 27-3225,-20 0-645,34 53-129,-23-3-128,3 16-517,-5 4 0,0 10 0,-2 3 0,-2-3 0,0 0 0,-3-7 0,7 0 0,-9-19-1291,11 12-902,-13-34-1290,2 0-1677,0-32 129,-7 21-387,7-21 0</inkml:trace>
          <inkml:trace contextRef="#ctx0" brushRef="#br0" timeOffset="10701.6187">13107 590 14319,'82'34'5031,"-39"-24"-258,-2 1 0,-11-11-3225,4 5-774,-11-5-129,4 0-129,-9-9-128,1-3-388,-6-8 0,-1-3 0,-5-7 0,0-4 0,-5 0 0,-2-3 0,0 3 0,-7 0 0,-2 8 0,-3 1-259,12 25-257,-25-27 0,25 27 0,-18-3 129,18 3-129,0 0 258,0 0 0,-7 14 258,7-14 0,9 10 129,-9-10 129,25 6 0,-9-6 0,3 2 258,-1-2-129,3 3 0,-3-3 0,5 7 0,-3-1-128,1 6-259,1 2 0,1 6 0,-2 3 0,4 7 0,-2 2 0,-1 2 0,-1 3 0,-9-3 0,3 11-904,-15-8-3998,0-5-387,-6-7 387,1-2-645</inkml:trace>
          <inkml:trace contextRef="#ctx0" brushRef="#br0" timeOffset="6692.4117">7828-81 7482,'6'-41'4386,"-6"41"129,-25-20-516,3 10-1806,6 20-645,-17 3-387,8 21-387,-11 1-258,8 15-129,-4 2-129,8 10 0,1 4-258,9 5 129,5-2 0,9 1-129,2-1 0,12-6-129,9-3 129,4-10-129,9-7 129,3-11-129,5-8 129,4-13 0,6-11 0,-1 0 0,2-16 129,1-7 0,-5-5 0,-5-6 0,-6-5-129,-10-1 129,-11 1-129,-10 5 129,-7 2-258,-2 6 258,-11 8-258,-5 9 129,-1 9-129,-3 4 129,2 13 0,0 8-258,4 6 387,2 2-258,5 7 129,7-3 0,0 0 129,7-1-129,9-4 129,7-7 0,4-6 129,8-3 129,3-12 129,6-2-129,-3-8 129,4-4 129,-10-13-129,4-1 0,-10-9-129,-6-3 0,-12-8-128,-8-3-259,-3-4 0,-10 1 0,-6 4 0,-8 1-259,-1 13-515,-8 0-129,13 27-2193,-14-1-1935,6 8 0,-4 14-258,7 6-258</inkml:trace>
          <inkml:trace contextRef="#ctx0" brushRef="#br0" timeOffset="7441.213">8767 431 12126,'28'6'4644,"-28"-6"-129,20 34 129,-10-2-3741,-8-6 0,9 10-387,-9-4 0,1 2-387,-1-2 0,-2-7-387,2-2 129,-2-23-129,0 25-129,0-25-129,0 0 0,0-9 0,3-7 129,-3-7 129,4-2 129,-1-5 258,1-8 0,5 6 387,-6-5-129,8 6 258,-5-1-258,6 9 258,-5 2-258,-7 21 0,23-21-129,-7 21 0,-16 0-129,27 9 129,-27-9-129,25 24 0,-14-8-129,-3 2 0,0 0 129,-3 0-258,0-2 258,-5-16-387,6 25 387,-6-25-387,1 16 387,-1-16-129,0 0 0,16 0 129,-16 0 0,18-16 0,-18 16-129,27-29 258,-11 10-258,0 1 129,0 0-129,0 4 129,-16 14-258,27-27 258,-27 27-129,19-14 0,-19 14 0,22 0 0,-22 0-129,26 20 0,-6 3 0,-2 2-387,7 12 0,-9-9-387,14 15-516,-21-20-1032,21 13-1032,-16-17-903,8-8-516,-1-9 129,-1-4-387</inkml:trace>
          <inkml:trace contextRef="#ctx0" brushRef="#br0" timeOffset="7675.2134">9589 554 10449,'22'-53'4902,"-21"30"-129,-1 23-645,0-43-1548,0 43-903,0-16-645,0 16-258,0 0-258,4 12 0,-1 6-129,5 14-258,-1 7 129,3 13-129,-1 9 129,0 11-258,0 10 0,-5 2-258,3 5-258,-7-13-129,5 3 0,-5-22-258,5 1-645,-5-26-3354,0-12 0,0-20 0,0 0 0</inkml:trace>
          <inkml:trace contextRef="#ctx0" brushRef="#br0" timeOffset="7909.2138">9616 602 7869,'25'-119'4644,"-6"78"0,3 9-129,1 9-1032,9 23-2064,-16 4-387,12 15-258,-11 1-129,4 8-258,-10-1 129,-1 3-258,-6-5 129,-4 0-387,-7-2-129,-16-11-774,5 4-3612,-21-8-129,-6-5-387,-7-3-129</inkml:trace>
        </inkml:traceGroup>
        <inkml:traceGroup>
          <inkml:annotationXML>
            <emma:emma xmlns:emma="http://www.w3.org/2003/04/emma" version="1.0">
              <emma:interpretation id="{CF440F4F-F055-4AE5-8BED-6FE777A6E4DD}" emma:medium="tactile" emma:mode="ink">
                <msink:context xmlns:msink="http://schemas.microsoft.com/ink/2010/main" type="inkWord" rotatedBoundingBox="15600,1105 16846,1086 16847,1168 15602,1187"/>
              </emma:interpretation>
              <emma:one-of disjunction-type="recognition" id="oneOf2">
                <emma:interpretation id="interp10" emma:lang="en-US" emma:confidence="0">
                  <emma:literal>_</emma:literal>
                </emma:interpretation>
                <emma:interpretation id="interp11" emma:lang="en-US" emma:confidence="0">
                  <emma:literal>-</emma:literal>
                </emma:interpretation>
                <emma:interpretation id="interp12" emma:lang="en-US" emma:confidence="0">
                  <emma:literal>•</emma:literal>
                </emma:interpretation>
                <emma:interpretation id="interp13" emma:lang="en-US" emma:confidence="0">
                  <emma:literal>.</emma:literal>
                </emma:interpretation>
                <emma:interpretation id="interp14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1029.2193">14476 476 13545,'16'-2'5160,"9"2"-516,-7 0 258,-18 0-3096,52-2-516,-11-5-387,23 7-386,11-7-517,21 2 0,9-2 0,9-2 0,0 2 0,-4 0 0,-5-1 0,-16 3 0,-14-2 0,-20 3 0,-14 3 0,-16-6 0,0 8-2323,-25-1-2579,0 0-258,0 0-258,-16-16-258</inkml:trace>
        </inkml:traceGroup>
      </inkml:traceGroup>
    </inkml:traceGroup>
    <inkml:traceGroup>
      <inkml:annotationXML>
        <emma:emma xmlns:emma="http://www.w3.org/2003/04/emma" version="1.0">
          <emma:interpretation id="{88DD621A-BCA1-4C84-938A-4EFED651CBDE}" emma:medium="tactile" emma:mode="ink">
            <msink:context xmlns:msink="http://schemas.microsoft.com/ink/2010/main" type="paragraph" rotatedBoundingBox="2127,2994 10283,2832 10300,3689 2145,38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7F1D25E-69E6-4483-81AF-7E67466E2520}" emma:medium="tactile" emma:mode="ink">
              <msink:context xmlns:msink="http://schemas.microsoft.com/ink/2010/main" type="line" rotatedBoundingBox="2127,2994 10283,2832 10300,3689 2145,3852"/>
            </emma:interpretation>
          </emma:emma>
        </inkml:annotationXML>
        <inkml:traceGroup>
          <inkml:annotationXML>
            <emma:emma xmlns:emma="http://www.w3.org/2003/04/emma" version="1.0">
              <emma:interpretation id="{E510953A-ECD3-4EF8-8103-897DF3AA3B9D}" emma:medium="tactile" emma:mode="ink">
                <msink:context xmlns:msink="http://schemas.microsoft.com/ink/2010/main" type="inkWord" rotatedBoundingBox="2129,3080 3686,3049 3700,3777 2144,3808"/>
              </emma:interpretation>
              <emma:one-of disjunction-type="recognition" id="oneOf3">
                <emma:interpretation id="interp15" emma:lang="en-US" emma:confidence="0">
                  <emma:literal>At</emma:literal>
                </emma:interpretation>
                <emma:interpretation id="interp16" emma:lang="en-US" emma:confidence="0">
                  <emma:literal>A=</emma:literal>
                </emma:interpretation>
                <emma:interpretation id="interp17" emma:lang="en-US" emma:confidence="0">
                  <emma:literal>A'</emma:literal>
                </emma:interpretation>
                <emma:interpretation id="interp18" emma:lang="en-US" emma:confidence="0">
                  <emma:literal>A-.</emma:literal>
                </emma:interpretation>
                <emma:interpretation id="interp19" emma:lang="en-US" emma:confidence="0">
                  <emma:literal>A.</emma:literal>
                </emma:interpretation>
              </emma:one-of>
            </emma:emma>
          </inkml:annotationXML>
          <inkml:trace contextRef="#ctx0" brushRef="#br1" timeOffset="95690.568">1161 2492 9546,'5'-18'4773,"4"-9"-129,-9 27-387,0 0-1806,2-17-903,-2 17-645,0 0-129,0 17-387,-9 1 0,6 9-129,-6 1-129,3 13 258,-4 0-258,-1 9 129,-2 2 129,3 1-258,-3-3 258,1 1-258,-1-4 129,1-5-258,-1-4 258,5-8-258,0-7 0,3-7 0,5-16-129,0 0 129,0 0-129,0 0 0,-5-14 129,5-14-129,2-6 129,5-11-129,3-6 0,3-6 129,1-6-129,4 3 129,-2-2 0,3 6 0,-3 1 0,2 11 129,-5 5 0,-1 8-129,-3 8 258,-9 23-129,11-26 129,-11 26-129,0 0 0,0 0 1,0 0-130,0 0 0,18 0 0,-18 0 0,17 16 0,-4 5 0,3 2 0,2 7 0,-1 2 0,3 6 0,-2-1 0,0 2 0,-4 4 0,2-2 0,-5 0 0,1 0 0,-1 0 0,3 0 0,-2-2 0,-1-2 0,3-3 0,-1-2 0,-2-5 0,-1-4 0,-3-2 0,-7-21 0,11 25 0,-11-25 0,0 0 0,0 0 0,0 0 0,0 0 0,-4-9-3097,-13-10-1676,1-3-387,-8-3 0,1 0-258</inkml:trace>
          <inkml:trace contextRef="#ctx0" brushRef="#br1" timeOffset="95893.3684">1134 2791 12255,'0'0'4773,"20"-14"-516,-20 14 258,30-7-2967,0 7-774,4 1-645,4-1-1935,8 0-2322,9 2-258,-2-2-129,6 2-387</inkml:trace>
          <inkml:trace contextRef="#ctx0" brushRef="#br1" timeOffset="96158.5687">1937 2750 13674,'22'-4'4773,"4"3"129,-8-3-516,3 4-2451,-1-2-1032,14 0-387,-2-1-129,2-1-258,0 3-387,-4-5-258,4 6-645,-34 0-3483,26 6 0,-26-6-387,0 0 0</inkml:trace>
          <inkml:trace contextRef="#ctx0" brushRef="#br1" timeOffset="96345.7692">1987 2873 11352,'0'18'4644,"0"-18"-387,32 10 129,2-1-2451,-4-9-903,18 0-645,2 0-516,2-5-903,19 1-2451,-5 1-645,0-4-516,3 3-129,-3-3-129</inkml:trace>
        </inkml:traceGroup>
        <inkml:traceGroup>
          <inkml:annotationXML>
            <emma:emma xmlns:emma="http://www.w3.org/2003/04/emma" version="1.0">
              <emma:interpretation id="{FBE60239-5FA5-4328-B6EB-9E8B4F4D91BF}" emma:medium="tactile" emma:mode="ink">
                <msink:context xmlns:msink="http://schemas.microsoft.com/ink/2010/main" type="inkWord" rotatedBoundingBox="4474,2948 8547,2867 8564,3724 4491,3805"/>
              </emma:interpretation>
              <emma:one-of disjunction-type="recognition" id="oneOf4">
                <emma:interpretation id="interp20" emma:lang="en-US" emma:confidence="0">
                  <emma:literal>A3A2A\</emma:literal>
                </emma:interpretation>
                <emma:interpretation id="interp21" emma:lang="en-US" emma:confidence="0">
                  <emma:literal>A 3 A LA,</emma:literal>
                </emma:interpretation>
                <emma:interpretation id="interp22" emma:lang="en-US" emma:confidence="0">
                  <emma:literal>A 3 A 2A1</emma:literal>
                </emma:interpretation>
                <emma:interpretation id="interp23" emma:lang="en-US" emma:confidence="0">
                  <emma:literal>A3A2A1</emma:literal>
                </emma:interpretation>
                <emma:interpretation id="interp24" emma:lang="en-US" emma:confidence="0">
                  <emma:literal>A 3 A QA,</emma:literal>
                </emma:interpretation>
              </emma:one-of>
            </emma:emma>
          </inkml:annotationXML>
          <inkml:trace contextRef="#ctx0" brushRef="#br1" timeOffset="99450.1746">5852 2695 11352,'4'-16'5031,"-4"16"-258,23-14-129,-5 14-1806,-18 0-1548,28 0-387,-28 0-387,25 26-129,-20-6 129,-5 6-258,0 5 1,-14-1-259,-5 2 0,-5-4 0,0-1 0,-1-4 0,2-5 0,5-4 0,18-14 0,-18 22-130,18-22 130,12 7-129,15-5 129,10-2-129,12 0 129,6 0-258,9 0-129,-2-6-774,15 6-3354,-11-5-387,-6 1 129,-7-3-387</inkml:trace>
          <inkml:trace contextRef="#ctx0" brushRef="#br1" timeOffset="100198.9759">6769 2426 9546,'0'0'5031,"0"0"-387,0 0-129,0 0-1161,2 20-1935,-7 1-516,-1 15-258,-8 1-258,1 7 0,-3 1 0,2 1-258,-2-5 129,2-3-129,0-8 129,5-5-258,0-9 129,9-16-129,0 0 0,-16 5 0,16-5-129,-4-23 129,4 0-258,0-6 258,4-6-129,5-6 129,1-7-129,5-2 129,1-7 0,3 2 129,1-2-129,-1 7 129,-1 6 0,-2 6 0,-1 8 0,-5 12 0,-10 18 0,0 0 0,16-12 0,-16 12 1,9 10-130,-2 6 0,4 4 0,1 5 0,1 2 0,3 5 0,-2 3 0,4 3 0,-4 4 0,2-1 0,-2 0 0,2 0 0,-1 0 0,-3-2 0,2-3 0,-1-4 0,-1-4 0,-1-5 0,-2-1 0,-9-22 0,14 26 0,-14-26 0,0 0 0,0 0-388,0 0-3224,0 0-1548,0 0 0,-23-10 0,5-5-258</inkml:trace>
          <inkml:trace contextRef="#ctx0" brushRef="#br1" timeOffset="100401.7763">6664 2641 9546,'18'0'4773,"0"2"0,5 5-516,4 4-1161,-4-9-1806,18 7-645,-2-2-774,2-7-903,17 7-1935,-4-5-1419,-2-2-129,3 0-129,-4-7-516</inkml:trace>
          <inkml:trace contextRef="#ctx0" brushRef="#br1" timeOffset="100588.9766">7378 2638 9675,'20'-9'4902,"-20"9"-387,0 0 129,0 0-1806,7 25-1161,-7-25-516,0 39-258,0-14 0,1 5-387,-1 4-258,2-4-774,9 15-1677,-8-15-2322,1-2-258,1-4-129,1-7-645</inkml:trace>
          <inkml:trace contextRef="#ctx0" brushRef="#br1" timeOffset="97172.5706">3534 2417 9159,'9'-19'4515,"-9"19"0,0 0-129,0 0-1677,11 10-1161,-11-10-516,-4 45-258,-8-17-258,3 15 0,-9 0-129,2 5 0,-4-2 0,1-2-258,-1-3 129,4-5-129,-2-6 129,6-7-129,1-5 129,11-18-129,0 0 0,-16 13-129,16-13 129,-2-15-129,2-6 0,0-4 0,6-9-258,3-5 258,5-7-258,2-4 258,5-3-258,1-2 258,3 1 0,1 4 0,-1 6 129,0 6 0,-3 8 0,-3 9 129,-5 5 0,-14 16-129,20-14 1,-20 14-130,0 0 0,20 0 0,-20 0 0,16 25 0,-6-8 0,3 8 0,1 5 0,0 6 0,0 1 0,2 4 0,-1 2 0,-3 0 0,1-2 0,-1-4 0,2 0 0,-1-5 0,1-1 0,-1-3 0,-1-3 0,0-2 0,1-3 0,-2-4 0,-11-16 0,16 23 0,-16-23 0,0 0 0,19 21-2581,-19-21-2192,0 0-516,-14-18 0,14 18-129</inkml:trace>
          <inkml:trace contextRef="#ctx0" brushRef="#br1" timeOffset="97375.371">3499 2643 11610,'49'-3'4257,"-15"3"0,14 0-516,6 0-3354,6 3-2193,6 3-1935,-7-6-387,7 0-516,-11 0 0</inkml:trace>
          <inkml:trace contextRef="#ctx0" brushRef="#br1" timeOffset="97983.7721">4275 2668 13416,'14'-19'5289,"-14"19"-516,27-24 129,-20 5-2838,21 17-903,-10-5-387,11 7-386,-8 0-388,4 7 0,-4 7 0,-5 6 0,-5 1 0,-9 2 0,-2 2 0,-9-3 0,-7-3 0,-7-5 0,5 2-130,-5-7-257,23-9 129,-30 9-129,30-9 129,0 0 0,0 0 258,0 0 0,0 0-129,21-3 258,-3-1 0,5 4 129,0 0 129,4 4-129,-4 5 129,4 8-128,-8 1-259,-1 7 0,-7-2 0,-4 6 0,-6-4 0,-1 3 0,-12-3 0,-8-2 0,-4-7 0,-5 0 0,-5-3 0,-1-3 0,-5-6 0,1-4 0,2 0 0,-1-6 0,6-2 0,0-10 0,13 11-1162,-11-16-3611,17 6-387,1 0 258,6-1-645</inkml:trace>
          <inkml:trace contextRef="#ctx0" brushRef="#br1" timeOffset="98810.5735">5165 2387 13674,'36'-29'4773,"-36"29"-129,16 0-258,-7 13-3225,-11 7-516,-2 12-258,-7 1 0,-1 12 0,-6 1-258,-1 2 129,-3 0 0,-1-2-129,0-3 129,2-5-129,1-6 129,2-6-258,4-6 129,14-20-129,-23 21 0,23-21-129,-16 0 129,16 0-129,-4-25-129,4 0 258,7-5-129,9-7 129,2-8-129,9-6 258,1-6-129,8-2 129,-2-3 0,1 7 0,-4-2 129,-1 7-129,-5 9 129,-2 11-129,-9 6 130,-14 24-259,16-23 0,-16 23 0,0 0 0,16 7 0,-16-7 0,11 34 0,-4-9 0,2 5 0,2 2 0,1 6 0,1 1 0,-1 4 0,-1 1 0,1 1 0,1-1 0,1 1 0,-2-1 0,3-3 0,-1-4 0,-2-3 0,3-5 0,-3-4 0,-1-6 0,-11-19 0,14 25 0,-14-25 0,0 0 0,0 0-646,0 0-4385,0 0-129,-12 0 0,-6-7-387</inkml:trace>
          <inkml:trace contextRef="#ctx0" brushRef="#br1" timeOffset="98997.7738">5279 2640 10449,'0'0'4644,"0"0"0,21-13-516,8 15-2193,-6-2-903,14 0-903,11 5-1677,2-1-2838,0-4 258,3 0-516,-3 0-129</inkml:trace>
        </inkml:traceGroup>
        <inkml:traceGroup>
          <inkml:annotationXML>
            <emma:emma xmlns:emma="http://www.w3.org/2003/04/emma" version="1.0">
              <emma:interpretation id="{5E79D008-D73A-44AF-A28D-DE73B33BCAA5}" emma:medium="tactile" emma:mode="ink">
                <msink:context xmlns:msink="http://schemas.microsoft.com/ink/2010/main" type="inkWord" rotatedBoundingBox="9177,2892 10284,2870 10298,3541 9190,3563"/>
              </emma:interpretation>
              <emma:one-of disjunction-type="recognition" id="oneOf5">
                <emma:interpretation id="interp25" emma:lang="en-US" emma:confidence="0">
                  <emma:literal>Ao</emma:literal>
                </emma:interpretation>
                <emma:interpretation id="interp26" emma:lang="en-US" emma:confidence="0">
                  <emma:literal>AO</emma:literal>
                </emma:interpretation>
                <emma:interpretation id="interp27" emma:lang="en-US" emma:confidence="0">
                  <emma:literal>Ito</emma:literal>
                </emma:interpretation>
                <emma:interpretation id="interp28" emma:lang="en-US" emma:confidence="0">
                  <emma:literal>Ho</emma:literal>
                </emma:interpretation>
                <emma:interpretation id="interp29" emma:lang="en-US" emma:confidence="0">
                  <emma:literal>Ago</emma:literal>
                </emma:interpretation>
              </emma:one-of>
            </emma:emma>
          </inkml:annotationXML>
          <inkml:trace contextRef="#ctx0" brushRef="#br1" timeOffset="101353.378">8190 2373 13029,'19'-11'4902,"6"-3"-387,-25 14 258,0 0-3483,4 12-387,-8 6-387,1 12-129,-8 2-129,-1 9-129,-4 2 0,0 3 0,-2 0 0,0-3-129,2-5 258,3-5-129,1-6 0,3-4 0,9-23 0,-12 22 0,12-22 0,0 0-129,-13-9-129,11-7 0,2-9 0,0-9 0,11-7 0,5-7 0,5-7 129,10-6 0,3 1 129,1-1 0,-1 8 0,0 7 129,-6 3 0,-3 13 0,-7 8 1,-18 22-259,20-23 0,-20 23 0,0 0 0,0 0 0,21 9 0,-9 9 0,1 3 0,7 10 0,-1 4 0,2 6 0,1 3 0,-1 3 0,-1-1 0,-1 0 0,-1-1 0,-4-6 0,-1-3 0,-2-4 0,-1-4 0,-1-7 0,0-1 0,-9-20 0,13 25 0,-13-25 0,8 19-646,-8-19-4385,-8 0-258,8 0 258,-22-8-516</inkml:trace>
          <inkml:trace contextRef="#ctx0" brushRef="#br1" timeOffset="101852.5788">8177 2588 8127,'18'12'4257,"4"-8"129,18 7-387,12-1-1935,-4-8-516,22 4-516,-6-6-516,10 0-258,-1-2-129,4-5-129,-6-2 0,-5-2-129,-7 0 129,-11-1-129,-7 3 129,-13 0-129,-10 0 258,-18 9-129,0 0 258,0 0 0,0 0 0,-19 2 129,3 9 129,5 8-129,-5-1 129,9 7 0,-4-2-129,9 6 0,-1-5 129,3 5-258,3-4 129,8-2-258,1-3 258,8-4-258,1-6 129,6-6 0,-4-4-129,4-6 129,-4-13-128,-2-4-130,-8-9 0,-6-2 0,-7-5 0,-7-2-388,-9 12-773,-14-4-3612,-4 8-258,-11 5 129,-5 9-516</inkml:trace>
        </inkml:traceGroup>
      </inkml:traceGroup>
    </inkml:traceGroup>
    <inkml:traceGroup>
      <inkml:annotationXML>
        <emma:emma xmlns:emma="http://www.w3.org/2003/04/emma" version="1.0">
          <emma:interpretation id="{AC6ED92B-3F0A-4FDA-816E-24C878D67425}" emma:medium="tactile" emma:mode="ink">
            <msink:context xmlns:msink="http://schemas.microsoft.com/ink/2010/main" type="paragraph" rotatedBoundingBox="2214,4368 10796,4290 10805,5284 2223,53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D6BF008-DA74-4692-AE8C-91DA4239BDA0}" emma:medium="tactile" emma:mode="ink">
              <msink:context xmlns:msink="http://schemas.microsoft.com/ink/2010/main" type="line" rotatedBoundingBox="2214,4368 10796,4290 10805,5284 2223,5362"/>
            </emma:interpretation>
          </emma:emma>
        </inkml:annotationXML>
        <inkml:traceGroup>
          <inkml:annotationXML>
            <emma:emma xmlns:emma="http://www.w3.org/2003/04/emma" version="1.0">
              <emma:interpretation id="{C7351F27-C739-47D6-A293-74EF16420D1B}" emma:medium="tactile" emma:mode="ink">
                <msink:context xmlns:msink="http://schemas.microsoft.com/ink/2010/main" type="inkWord" rotatedBoundingBox="2215,4482 3681,4469 3688,5193 2221,5206"/>
              </emma:interpretation>
              <emma:one-of disjunction-type="recognition" id="oneOf6">
                <emma:interpretation id="interp30" emma:lang="en-US" emma:confidence="0">
                  <emma:literal>13=</emma:literal>
                </emma:interpretation>
                <emma:interpretation id="interp31" emma:lang="en-US" emma:confidence="1">
                  <emma:literal>B =</emma:literal>
                </emma:interpretation>
                <emma:interpretation id="interp32" emma:lang="en-US" emma:confidence="0">
                  <emma:literal>B=</emma:literal>
                </emma:interpretation>
                <emma:interpretation id="interp33" emma:lang="en-US" emma:confidence="0">
                  <emma:literal>B.</emma:literal>
                </emma:interpretation>
                <emma:interpretation id="interp34" emma:lang="en-US" emma:confidence="0">
                  <emma:literal>13</emma:literal>
                </emma:interpretation>
              </emma:one-of>
            </emma:emma>
          </inkml:annotationXML>
          <inkml:trace contextRef="#ctx0" brushRef="#br1" timeOffset="103615.3819">2179 4044 14577,'20'0'5031,"-20"0"-387,28 0 129,-6 1-3225,-3-1-774,15 0-258,-2 0-258,2 0-129,0 2-387,-7-2-645,12 9-2064,-20-4-1677,-19-5-129,0 0-258,7 16-258</inkml:trace>
          <inkml:trace contextRef="#ctx0" brushRef="#br1" timeOffset="103802.5823">2195 4205 11868,'13'13'4515,"3"-10"-387,12 8 129,11-4-3354,4-1-1290,7 1-3354,2-7-129,12 0-387,-4-9-129</inkml:trace>
          <inkml:trace contextRef="#ctx0" brushRef="#br1" timeOffset="103303.3814">1090 3871 10449,'21'-37'4644,"-5"21"258,9 0-258,5 10-1032,-1-12-2064,22 17-516,-4-6-387,11 7-258,-4 0-129,-1 8 0,-8 5-129,-8 6 0,-12 1 1,-16 3-130,-9 2-130,-14-2-128,-11 4-129,-16-8-258,7 8 0,-10-13-129,8 8 129,-1-15-129,10 5 258,4-6 0,23-6 129,-18 7 258,18-7 258,0 0 0,12 3 129,10 1 0,3-4 129,10 7 0,1-3 0,12 4 129,-4 0-258,8 6 129,-4 2-129,0 7-129,-7 2 0,-3 5 0,-12 4 0,-4 3 0,-12 1 0,-8 1 129,-2-4-129,-14-1 129,-13-5-129,-5-4 129,-9-9 0,-7-2 0,-5-9-128,-4-5-130,-4 0 0,2-9 0,4-5 0,5-2 0,6-4 0,8 4 0,6-1 0,9 1 0,21 16 0,-29-32-1162,29 32-3482,0-16-387,0 16 129,0 0-387</inkml:trace>
          <inkml:trace contextRef="#ctx0" brushRef="#br1" timeOffset="102648.1802">1136 3834 14319,'12'-18'4902,"-12"18"-258,0 0 0,0-20-2967,0 20-645,0 0-387,0 25-129,-1-4-128,-3 10-388,1 6 0,-1 8 0,-1 4 0,3 5 0,0 1 0,2 2 0,0-4 0,0-3 0,4-2 0,1-3 0,2-6 0,-2-7 0,3-6 0,-5-10 0,4 0 0,-7-16-1033,0 0-3611,0 0-387,7-14 258,-7-7-516</inkml:trace>
        </inkml:traceGroup>
        <inkml:traceGroup>
          <inkml:annotationXML>
            <emma:emma xmlns:emma="http://www.w3.org/2003/04/emma" version="1.0">
              <emma:interpretation id="{AE0987E2-B321-439A-922F-0B0FA23F3FB9}" emma:medium="tactile" emma:mode="ink">
                <msink:context xmlns:msink="http://schemas.microsoft.com/ink/2010/main" type="inkWord" rotatedBoundingBox="4709,4442 6069,4430 6078,5327 4717,5339"/>
              </emma:interpretation>
              <emma:one-of disjunction-type="recognition" id="oneOf7">
                <emma:interpretation id="interp35" emma:lang="en-US" emma:confidence="1">
                  <emma:literal>133</emma:literal>
                </emma:interpretation>
                <emma:interpretation id="interp36" emma:lang="en-US" emma:confidence="0">
                  <emma:literal>333</emma:literal>
                </emma:interpretation>
                <emma:interpretation id="interp37" emma:lang="en-US" emma:confidence="0">
                  <emma:literal>•33</emma:literal>
                </emma:interpretation>
                <emma:interpretation id="interp38" emma:lang="en-US" emma:confidence="0">
                  <emma:literal>33</emma:literal>
                </emma:interpretation>
                <emma:interpretation id="interp39" emma:lang="en-US" emma:confidence="0">
                  <emma:literal>13</emma:literal>
                </emma:interpretation>
              </emma:one-of>
            </emma:emma>
          </inkml:annotationXML>
          <inkml:trace contextRef="#ctx0" brushRef="#br1" timeOffset="105050.5845">3646 3825 8901,'27'-38'4644,"-6"21"129,8 2-387,5 8-645,-8-9-2064,24 16-645,-12-3-258,12 3-129,-11 5-258,0 7-129,-5 4-129,-6 2 129,-6 2-129,-6 3 0,-9 0-129,-7-2 0,-2 4 0,-18-5-258,-1 5 0,-9-7-258,1 1 129,-6-8-258,10 5 129,-6-11 0,15 4 0,-3-5 0,19-4 258,0 0 0,0 0 258,0 0 0,19 10 258,5-8 0,-1-2 129,10 5 129,-2-3-129,8 5 129,-5-3-129,5 5-129,-5 1 0,0 5 0,-6 1-129,-3 3 129,-5 3-129,-6 1 0,-7 0 129,-4 5-129,-3-1 0,-7 2 129,-12-5-129,-4 1 0,-9-3 0,-6-5 130,-6-1-259,-4-5 0,-6-5 0,1-6 0,-4 0 0,2-6 0,1-8 0,4 1 0,8-4 0,2-1 0,10 2 0,5-4 0,25 20-1033,-26-21-3611,26 21-387,0-20 129,0 20-387</inkml:trace>
          <inkml:trace contextRef="#ctx0" brushRef="#br1" timeOffset="104379.7833">3673 3784 11352,'0'0'4644,"18"-2"-129,-18 2 0,9 23-2451,-9-23-903,0 43-129,-4-18 0,4 14-387,-2-2 0,2 8-129,-5-4-129,3 3-128,1-1-259,1-2 0,0-2 0,0-2 0,0-8 0,5-3 0,0-2 0,-5-24 0,11 26 0,-11-26-388,0 0-515,0 0-1806,0 0-2064,0-12 0,0 12-387,-4-32 0</inkml:trace>
          <inkml:trace contextRef="#ctx0" brushRef="#br1" timeOffset="105799.3858">4567 4109 14835,'48'-44'5160,"-25"35"-387,0 0 0,13 9-3096,-17 0-903,12 14-129,-10-1-515,-3 6-130,-8 4 0,-4 2 0,-6 4 0,-6-4 0,-8 1-259,-7-4-128,5 1 0,-6-9-129,22-14 0,-28 22 129,28-22 129,0 0 0,0 0 129,0 0 0,0 0 0,9 3 129,9-3 129,5 2 0,4 5 0,3 4 0,0 5 129,0 5-129,-3 2 129,-2 4-129,-5 1 129,-6 4-129,-11-5 129,-3 2 0,-7-8 0,-11 4 0,-10-9 0,-4-2 0,-7-5-128,-2-4-130,-4-5 0,3 0 0,-1-2 0,5-8 0,5-3 0,1-1-130,10 9-773,-6-15-2580,28 20-1290,-27-23-258,27 23 0,0 0-258</inkml:trace>
        </inkml:traceGroup>
        <inkml:traceGroup>
          <inkml:annotationXML>
            <emma:emma xmlns:emma="http://www.w3.org/2003/04/emma" version="1.0">
              <emma:interpretation id="{205E529F-C20D-4478-A4EA-7899B5DFD5CB}" emma:medium="tactile" emma:mode="ink">
                <msink:context xmlns:msink="http://schemas.microsoft.com/ink/2010/main" type="inkWord" rotatedBoundingBox="6615,4430 7784,4420 7792,5268 6623,5279"/>
              </emma:interpretation>
              <emma:one-of disjunction-type="recognition" id="oneOf8">
                <emma:interpretation id="interp40" emma:lang="en-US" emma:confidence="0">
                  <emma:literal>B.</emma:literal>
                </emma:interpretation>
                <emma:interpretation id="interp41" emma:lang="en-US" emma:confidence="0">
                  <emma:literal>132</emma:literal>
                </emma:interpretation>
                <emma:interpretation id="interp42" emma:lang="en-US" emma:confidence="0">
                  <emma:literal>BC</emma:literal>
                </emma:interpretation>
                <emma:interpretation id="interp43" emma:lang="en-US" emma:confidence="0">
                  <emma:literal>Be</emma:literal>
                </emma:interpretation>
                <emma:interpretation id="interp44" emma:lang="en-US" emma:confidence="0">
                  <emma:literal>B</emma:literal>
                </emma:interpretation>
              </emma:one-of>
            </emma:emma>
          </inkml:annotationXML>
          <inkml:trace contextRef="#ctx0" brushRef="#br1" timeOffset="106376.5867">5566 3771 13416,'0'0'4773,"19"-9"-258,-19 9 129,0 0-3225,0 29-645,-7-6-129,7 14-129,-4 1 0,4 8-258,0 2 0,0 2 0,0-2-129,6-2-129,1 0 0,-5-8-258,5-1-258,-7-12-129,3 7-387,-3-32-903,0 16-2709,0-16-129,0 0 0,0 0-258</inkml:trace>
          <inkml:trace contextRef="#ctx0" brushRef="#br1" timeOffset="106969.3878">5526 3819 9417,'16'-37'5031,"4"21"-516,3 0 129,11-4-1548,12 19-1419,-7-10-645,17 11-258,-10 3-258,4 10-258,-8 3 129,-6 4-258,-15 1-129,-13 2 0,-8 2-258,-15-6 0,-8 3-129,-11-10-387,6 10 0,-13-17-387,16 11 129,-7-14 0,16 8 129,-4-10-129,20 0 258,-16 8 258,16-8 645,0 0 258,11 3 258,9 2 0,-4-5 387,16 8-129,-6-8 129,15 8-258,-5-4 0,10 10-258,-8-3 0,3 7-258,-8 0 0,-1 5 0,-10 0-129,-6 5 0,-11-1 0,-5 1 0,-11-1-129,-12-2 129,-10-4 0,-8-1 0,-9-4 0,-2-2-129,-5-7 129,2-1 0,0-6-129,5 0 0,4-2 129,5-7-129,5 0-129,4-5-129,12 7-258,-5-11-1032,25 18-2838,-7-21-387,7 21-129,0 0-258</inkml:trace>
          <inkml:trace contextRef="#ctx0" brushRef="#br1" timeOffset="107499.7888">6415 4170 12384,'16'-11'4773,"12"-1"-387,-28 12 258,20 0-2709,1 12-774,-21-12-387,20 39-258,-18-14-129,-1 7-129,-2 0 0,-10 2-129,-9 0-129,-3-4 129,-3 0-129,-3-1 0,1-6-129,-1-3 129,4-3-129,6-6 129,3-2-129,16-9 129,0 0-129,-11 16 129,11-16 0,28 5 129,3-1-129,6-2-129,9 7-258,-3-11-1935,7 0-2193,1-2-129,-2-1-129,-3 0-516</inkml:trace>
        </inkml:traceGroup>
        <inkml:traceGroup>
          <inkml:annotationXML>
            <emma:emma xmlns:emma="http://www.w3.org/2003/04/emma" version="1.0">
              <emma:interpretation id="{7CF8A71F-73F3-41C4-8B6A-442FFA969A98}" emma:medium="tactile" emma:mode="ink">
                <msink:context xmlns:msink="http://schemas.microsoft.com/ink/2010/main" type="inkWord" rotatedBoundingBox="8464,4311 9193,4305 9201,5198 8472,5205"/>
              </emma:interpretation>
              <emma:one-of disjunction-type="recognition" id="oneOf9">
                <emma:interpretation id="interp45" emma:lang="en-US" emma:confidence="1">
                  <emma:literal>B,</emma:literal>
                </emma:interpretation>
                <emma:interpretation id="interp46" emma:lang="en-US" emma:confidence="0">
                  <emma:literal>B;</emma:literal>
                </emma:interpretation>
                <emma:interpretation id="interp47" emma:lang="en-US" emma:confidence="0">
                  <emma:literal>b,</emma:literal>
                </emma:interpretation>
                <emma:interpretation id="interp48" emma:lang="en-US" emma:confidence="0">
                  <emma:literal>B.</emma:literal>
                </emma:interpretation>
                <emma:interpretation id="interp49" emma:lang="en-US" emma:confidence="0">
                  <emma:literal>By</emma:literal>
                </emma:interpretation>
              </emma:one-of>
            </emma:emma>
          </inkml:annotationXML>
          <inkml:trace contextRef="#ctx0" brushRef="#br1" timeOffset="108529.3906">7533 3729 13287,'-4'-18'4386,"4"18"129,0 0 0,0 25-2967,-5-4-645,5 13-387,-2 3 0,0 13-129,-3 0 0,2 7-258,-5-2 0,3-3-129,-2-3 0,-2-6 0,2-6-129,-2-8 0,2-9 129,7-20 0,0 0-129,-20 7 129,20-7 0,-9-25 129,6 0-129,-1-5 0,1-8 0,3 1 0,-2-8 0,2 1 129,0-6-258,0 2 258,0-4-129,3 4 129,-3 0-129,2 6 129,-2 2 0,0 8 0,0 4 129,0 10-258,0 18 129,0-23 0,0 23 0,15-4 0,2 4 0,6 2 0,6 11-129,3 1 130,-2 4-130,2 7 0,-9 5 0,-3 4 0,-9 3 0,-10 0 0,-1-1 0,-14 0 0,-4-4-130,-8-7-128,3-2 0,-2-9 0,5-2 0,2-6 0,18-6 129,-18 7 0,18-7 0,0 0 0,15 0 129,1 0-129,5 2 258,2-1-129,4 3 129,1 1 0,-1 2 0,2 4 129,-4 2-129,-1 3 0,-4 0 129,-4 3-129,-3 2 0,-3 4 129,-8-3 1,-2 1-259,-2-5 0,-12 1 0,-7-5 0,-6 1 0,-3-10 0,-4 2 0,-4-5 0,-1-2 0,0 0 0,0 0 0,3-4 0,4-4-130,7 8-644,-7-17-1032,15 12-2838,17 5-258,-22-11 0,22 11-258</inkml:trace>
          <inkml:trace contextRef="#ctx0" brushRef="#br1" timeOffset="108763.391">8015 4122 14964,'18'0'4902,"5"3"-129,-23-3-258,4 24-3096,5 6-516,-9-4-258,3 12-387,-1 8-516,-2-10-1419,0 12-2838,0-4-387,0-6 258,0-5-645</inkml:trace>
        </inkml:traceGroup>
        <inkml:traceGroup>
          <inkml:annotationXML>
            <emma:emma xmlns:emma="http://www.w3.org/2003/04/emma" version="1.0">
              <emma:interpretation id="{520D90AE-9FFC-4CB5-8260-1163380C4241}" emma:medium="tactile" emma:mode="ink">
                <msink:context xmlns:msink="http://schemas.microsoft.com/ink/2010/main" type="inkWord" rotatedBoundingBox="9748,4415 10797,4405 10802,5044 9754,5054"/>
              </emma:interpretation>
              <emma:one-of disjunction-type="recognition" id="oneOf10">
                <emma:interpretation id="interp50" emma:lang="en-US" emma:confidence="1">
                  <emma:literal>Bo</emma:literal>
                </emma:interpretation>
                <emma:interpretation id="interp51" emma:lang="en-US" emma:confidence="0">
                  <emma:literal>Boo</emma:literal>
                </emma:interpretation>
                <emma:interpretation id="interp52" emma:lang="en-US" emma:confidence="0">
                  <emma:literal>Bop</emma:literal>
                </emma:interpretation>
                <emma:interpretation id="interp53" emma:lang="en-US" emma:confidence="0">
                  <emma:literal>Boy</emma:literal>
                </emma:interpretation>
                <emma:interpretation id="interp54" emma:lang="en-US" emma:confidence="0">
                  <emma:literal>Box</emma:literal>
                </emma:interpretation>
              </emma:one-of>
            </emma:emma>
          </inkml:annotationXML>
          <inkml:trace contextRef="#ctx0" brushRef="#br1" timeOffset="109543.3924">8747 3752 16383,'14'14'4644,"-5"7"387,-5 4-258,8 14-3741,-12-1-128,11 12-904,-6-1 0,1 5 0,-1-4 0,-1-2 0,1 1 0,-3-13 0,1-2 0,-3-34-1033,0 28-128,0-28-387,-3-12-129,-13-22 0,16 6 0,-16-22 258,10 7 645,-4-9 516,4-4 516,6 6 645,-2-11 258,10 17 387,-3-10-129,22 22 0,-8-5-387,17 19-258,-8 4 0,10 14-387,-4 2 0,-1 14 0,-6 7-258,-7 4 0,-8 1-129,-12 2-129,0 0-129,-16-5-258,-2 4-129,-16-11-387,13 3 0,-11-12-129,12 5 258,-1-12 0,21-2 387,-16 7 129,16-7 516,9 4 387,-9-4 129,36 7 129,-15-6 129,11 14 0,-7-6-129,11 10-129,-10-1-129,3 9 0,-6-2-258,-4 7 0,-4-6 0,-6 6 129,-9-5-129,-6 0 1,-15-4-259,-6-5 0,-8-1 0,-6-4 0,-7-2 0,1-8 0,-1 1 0,-2-4 0,8 0 0,-1 0-130,11 0-515,-6-11-774,38 11-3225,-33-11-129,33 11 0,-18-9-387</inkml:trace>
          <inkml:trace contextRef="#ctx0" brushRef="#br1" timeOffset="109948.9931">9491 4042 14190,'0'0'4644,"0"0"-387,0 0 129,0 19-3096,0-19-774,-10 38-129,2-15 0,5 5-129,3-3-129,0 2 0,5-2 0,9-2 129,1-2-129,4-5 0,1-7 129,3-3 0,-3-6 129,6-8-129,-6-15 130,1-3-388,-8-12 0,-4-1 0,-9-9 0,-7 2 0,-15-2 0,-13 3 0,-6 13 0,-22-5-2452,3 19-2192,-4 7-387,0 11-258,-2 2 129</inkml:trace>
        </inkml:traceGroup>
      </inkml:traceGroup>
    </inkml:traceGroup>
    <inkml:traceGroup>
      <inkml:annotationXML>
        <emma:emma xmlns:emma="http://www.w3.org/2003/04/emma" version="1.0">
          <emma:interpretation id="{87446C3D-315B-40B4-BB28-01BC9FD9B735}" emma:medium="tactile" emma:mode="ink">
            <msink:context xmlns:msink="http://schemas.microsoft.com/ink/2010/main" type="paragraph" rotatedBoundingBox="1784,5993 15526,5499 15575,6864 1833,73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4636AD8-5D09-4603-B449-5578B6339C7D}" emma:medium="tactile" emma:mode="ink">
              <msink:context xmlns:msink="http://schemas.microsoft.com/ink/2010/main" type="inkBullet" rotatedBoundingBox="1803,6514 3582,6450 3604,7049 1824,7112"/>
            </emma:interpretation>
            <emma:one-of disjunction-type="recognition" id="oneOf11">
              <emma:interpretation id="interp55" emma:lang="en-US" emma:confidence="0">
                <emma:literal>Ni=</emma:literal>
              </emma:interpretation>
              <emma:interpretation id="interp56" emma:lang="en-US" emma:confidence="0">
                <emma:literal>Nk</emma:literal>
              </emma:interpretation>
              <emma:interpretation id="interp57" emma:lang="en-US" emma:confidence="0">
                <emma:literal>Nit</emma:literal>
              </emma:interpretation>
              <emma:interpretation id="interp58" emma:lang="en-US" emma:confidence="0">
                <emma:literal>Rite</emma:literal>
              </emma:interpretation>
              <emma:interpretation id="interp59" emma:lang="en-US" emma:confidence="0">
                <emma:literal>Riel</emma:literal>
              </emma:interpretation>
            </emma:one-of>
          </emma:emma>
        </inkml:annotationXML>
        <inkml:trace contextRef="#ctx0" brushRef="#br1" timeOffset="112678.9977">684 5985 12513,'23'-38'4902,"-3"22"-387,1 0 129,15 13-2451,-17-15-774,17 13-516,-10-2-258,6 7-129,-5 0-258,-2 3 1,-7 10-259,-2 6 0,-7 3 0,-4 6 0,-5-1 0,-3 3 0,-12 2 0,-4-4 0,-4 3 0,-2-10 0,0 0 0,0-5 0,3-3-130,5-4 1,17-9 0,-23 5 0,23-5 129,0 0-129,-2-9 129,2 9 0,12-28-129,6 6 129,3-3 0,8-3 129,1-4-129,6 2 0,1-4 129,2 4-129,-3 3 129,-2 4 0,-6 3 0,-5 6 1,-7 2-130,-16 12 0,0 0 0,0 0 0,0 0 0,0 0 0,0 0 0,-23 10 0,5 8 0,1 5 0,-3 6 0,4 1 0,2 4 0,7 1 0,3 4 0,4 1 0,2 1 0,9-2 0,5-4 0,5-3 0,0 0 0,2-9 0,4 1-517,-7-17-902,15 7-2193,-13-14-1290,-1 0 129,-5-4-258,0-10-258</inkml:trace>
        <inkml:trace contextRef="#ctx0" brushRef="#br1" timeOffset="112897.3982">1355 6175 11739,'21'-9'4644,"-21"9"0,0 0 258,24 27-2451,-24-27-645,14 32-774,-11-16-129,10 9-387,-6-5-386,2-1-130,3 4-259,-12-23-644,27 34-1935,-27-34-1935,21 11-129,-21-11-129,16-2-516</inkml:trace>
        <inkml:trace contextRef="#ctx0" brushRef="#br1" timeOffset="113053.3985">1480 5864 14190,'-38'-55'4644,"38"55"-387,-28-32-387,28 32-3741,0 0-3999,0 0-258,0 23-516,10-4-258</inkml:trace>
        <inkml:trace contextRef="#ctx0" brushRef="#br1" timeOffset="113318.599">2033 6052 15093,'64'0'5031,"-32"0"-258,0 1-258,-3-1-3225,1 2-774,-7 0-387,-1 0-258,-1 3-516,-21-5-1032,19 0-2838,-19 0-129,0 0-258,0 0-258</inkml:trace>
        <inkml:trace contextRef="#ctx0" brushRef="#br1" timeOffset="113505.7993">2126 6162 11352,'0'0'5160,"0"21"-645,0-21 258,18 4-1935,6 8-1419,-8-6-516,13-1-645,3 2-258,-2-7-1032,22 4-2709,-11-1-1032,-2-3 258,-4 0-645,-3 0-516</inkml:trace>
      </inkml:traceGroup>
      <inkml:traceGroup>
        <inkml:annotationXML>
          <emma:emma xmlns:emma="http://www.w3.org/2003/04/emma" version="1.0">
            <emma:interpretation id="{11ECEC93-B3F2-4554-BAB7-D0166FAA5ACB}" emma:medium="tactile" emma:mode="ink">
              <msink:context xmlns:msink="http://schemas.microsoft.com/ink/2010/main" type="line" rotatedBoundingBox="4251,5904 15526,5499 15575,6864 4300,7269"/>
            </emma:interpretation>
          </emma:emma>
        </inkml:annotationXML>
        <inkml:traceGroup>
          <inkml:annotationXML>
            <emma:emma xmlns:emma="http://www.w3.org/2003/04/emma" version="1.0">
              <emma:interpretation id="{0B3BEF86-90DF-4371-A364-D64FCB559326}" emma:medium="tactile" emma:mode="ink">
                <msink:context xmlns:msink="http://schemas.microsoft.com/ink/2010/main" type="inkWord" rotatedBoundingBox="4259,6127 5021,6099 5057,7099 4295,7127"/>
              </emma:interpretation>
              <emma:one-of disjunction-type="recognition" id="oneOf12">
                <emma:interpretation id="interp60" emma:lang="en-US" emma:confidence="0.5">
                  <emma:literal>A;</emma:literal>
                </emma:interpretation>
                <emma:interpretation id="interp61" emma:lang="en-US" emma:confidence="0">
                  <emma:literal>Aim</emma:literal>
                </emma:interpretation>
                <emma:interpretation id="interp62" emma:lang="en-US" emma:confidence="0">
                  <emma:literal>Ail</emma:literal>
                </emma:interpretation>
                <emma:interpretation id="interp63" emma:lang="en-US" emma:confidence="0">
                  <emma:literal>Air</emma:literal>
                </emma:interpretation>
                <emma:interpretation id="interp64" emma:lang="en-US" emma:confidence="0">
                  <emma:literal>Aid</emma:literal>
                </emma:interpretation>
              </emma:one-of>
            </emma:emma>
          </inkml:annotationXML>
          <inkml:trace contextRef="#ctx0" brushRef="#br1" timeOffset="115159.4021">3332 5776 10836,'9'-22'4515,"-9"22"129,0 0-258,0-19-2064,0 28-903,0-9-387,-11 32-258,0-9-258,6 14-129,-7 4 0,1 9 0,-2 0-129,3 3 0,-4 1 0,3-3-258,-2-1 0,-1-5 0,4-6 0,-3-9 0,6-5 0,0-7-129,7-18 129,0 0 0,0 0 0,0 0 0,-13-20 0,13-5 129,0-9-129,7-10 129,1-11-129,6-6 129,0-10 1,6-4-130,-1-7 0,6-8 0,2 2 0,-1 12 0,-2 8 0,-3 17 0,-5 8 0,0 11 0,-7 11 0,-9 21 0,0 0 0,9 8 0,-6 12 0,3 10 0,-3 8 0,6 8 0,0 7 0,2 10 0,-1-1 0,3 4 0,-1-2 0,1-2 0,-3-3 0,1 0 0,1-4 0,3 0 0,-3-5 0,4-4 0,-2-7 0,-1-5 0,-1-4 0,-3-8 0,0-6 0,-9-16 0,2 16 0,-13-20-775,11 4-4256,-21-16-258,1 5 129,-5-6-258</inkml:trace>
          <inkml:trace contextRef="#ctx0" brushRef="#br1" timeOffset="115331.0024">3314 6142 10836,'-12'-19'4257,"20"8"129,16 11-387,2 0-2193,4 0-1419,8 0-1032,13 2-1548,-1 5-1677,-4-7-258,10 2-387,-10-2-258</inkml:trace>
          <inkml:trace contextRef="#ctx0" brushRef="#br1" timeOffset="115502.6028">3835 6107 7869,'22'0'4644,"-5"0"129,-17 0-258,0 0-774,23 10-1419,-23-10-645,4 24-645,-4-24-258,4 35-387,-4-13 129,3-3-516,2 6-129,-5-25-1419,6 29-2967,-6-29-387,9 17-129,-9-17-129</inkml:trace>
          <inkml:trace contextRef="#ctx0" brushRef="#br1" timeOffset="115658.6031">3913 5899 12126,'-1'-45'4644,"1"45"-387,-9-25-258,9 25-3483,0 0-4128,0 0-258,-13 13-645,13-13-129</inkml:trace>
        </inkml:traceGroup>
        <inkml:traceGroup>
          <inkml:annotationXML>
            <emma:emma xmlns:emma="http://www.w3.org/2003/04/emma" version="1.0">
              <emma:interpretation id="{91E10660-FF1C-48B3-AC60-058DE821B913}" emma:medium="tactile" emma:mode="ink">
                <msink:context xmlns:msink="http://schemas.microsoft.com/ink/2010/main" type="inkWord" rotatedBoundingBox="5484,6283 7508,6210 7539,7069 5514,7142"/>
              </emma:interpretation>
              <emma:one-of disjunction-type="recognition" id="oneOf13">
                <emma:interpretation id="interp65" emma:lang="en-US" emma:confidence="1">
                  <emma:literal>Bit</emma:literal>
                </emma:interpretation>
                <emma:interpretation id="interp66" emma:lang="en-US" emma:confidence="0">
                  <emma:literal>Bits</emma:literal>
                </emma:interpretation>
                <emma:interpretation id="interp67" emma:lang="en-US" emma:confidence="0">
                  <emma:literal>Bite</emma:literal>
                </emma:interpretation>
                <emma:interpretation id="interp68" emma:lang="en-US" emma:confidence="0">
                  <emma:literal>Bait</emma:literal>
                </emma:interpretation>
                <emma:interpretation id="interp69" emma:lang="en-US" emma:confidence="0">
                  <emma:literal>Brit</emma:literal>
                </emma:interpretation>
              </emma:one-of>
            </emma:emma>
          </inkml:annotationXML>
          <inkml:trace contextRef="#ctx0" brushRef="#br1" timeOffset="117327.806">5840 6012 12126,'21'-14'5031,"-1"11"-258,5-1 129,10 4-2064,-6-2-1548,21 2-516,-2 0-387,7 2 0,0 0-387,-4 0-129,-1 5-387,-12-7-645,6 0-3225,-21 0-645,-23 0 258,16-9-645</inkml:trace>
          <inkml:trace contextRef="#ctx0" brushRef="#br1" timeOffset="117530.6064">6110 5792 10836,'-12'16'4902,"10"5"-258,0 6 258,2-6-2451,7 27-903,-7-10-774,7 10-387,2 7-1290,0-5-3354,-2-8-516,2 1 0,-2-6-258</inkml:trace>
          <inkml:trace contextRef="#ctx0" brushRef="#br1" timeOffset="116438.6045">4424 5673 15222,'14'17'5031,"-7"10"-129,-1 7-258,6 12-3612,-10-1-258,9 12-129,-8-2-258,4 2-257,-1-2-130,-1-7 0,-2-7 0,-1-7 0,0-8 0,-2-26-259,0 16 130,0-16-129,0-21 0,-5-7 129,-2-10 129,1-8-129,-1-6 129,5-6-129,2-7 258,0-2-129,6 1 258,6 5-258,2 10 258,6 5-129,-1 10 0,1 15 0,1 10 130,1 11-259,-1 5 0,-1 13 0,-6 3 0,-3 8 0,-4 3 0,-7-2-130,0 4-128,-13-7 0,1 1-129,-6-8 0,6-1-129,-4-12-129,16-7 129,0 0 0,-13 20 129,13-20 0,0 0 129,14 11 0,2-2 258,2 1 0,5 1 129,2 1 129,2 3 0,5 1 129,-4-2-129,4 7 129,-5-3-129,0 5 129,-11-1-129,-2 6 129,-14-5-129,0 6 0,-21-4 129,-8 1-129,-10-3 129,-4-1-129,-7-6-128,1-2-130,-1-5 0,5-4 0,4-5 0,6 0 0,5 0 0,1-5 0,10 1-517,-4-10-644,23 14-1806,0 0-1806,-15-21-129,15 21-129,0-20-258</inkml:trace>
          <inkml:trace contextRef="#ctx0" brushRef="#br1" timeOffset="116719.405">5063 6187 15222,'40'0'5031,"-40"0"-258,16 25-258,-16-25-3741,0 37-387,0-15-129,-1 2-129,-5 1-258,-1-7-516,7 11-645,-9-13-2580,9-16-903,0 23 0,0-23-516</inkml:trace>
          <inkml:trace contextRef="#ctx0" brushRef="#br1" timeOffset="116875.4052">5052 5856 14577,'-9'-80'4515,"9"64"-774,-9 0-1032,9 16-6450,0 0-258,-27-4-516,27 4-387</inkml:trace>
        </inkml:traceGroup>
        <inkml:traceGroup>
          <inkml:annotationXML>
            <emma:emma xmlns:emma="http://www.w3.org/2003/04/emma" version="1.0">
              <emma:interpretation id="{9F37167F-553C-40F4-A8D2-14505B212DA0}" emma:medium="tactile" emma:mode="ink">
                <msink:context xmlns:msink="http://schemas.microsoft.com/ink/2010/main" type="inkWord" rotatedBoundingBox="8198,5903 8914,5878 8953,6962 8237,6988"/>
              </emma:interpretation>
              <emma:one-of disjunction-type="recognition" id="oneOf14">
                <emma:interpretation id="interp70" emma:lang="en-US" emma:confidence="0">
                  <emma:literal>At</emma:literal>
                </emma:interpretation>
                <emma:interpretation id="interp71" emma:lang="en-US" emma:confidence="0">
                  <emma:literal>AI</emma:literal>
                </emma:interpretation>
                <emma:interpretation id="interp72" emma:lang="en-US" emma:confidence="0">
                  <emma:literal>air</emma:literal>
                </emma:interpretation>
                <emma:interpretation id="interp73" emma:lang="en-US" emma:confidence="0">
                  <emma:literal>aid</emma:literal>
                </emma:interpretation>
                <emma:interpretation id="interp74" emma:lang="en-US" emma:confidence="0">
                  <emma:literal>Ai</emma:literal>
                </emma:interpretation>
              </emma:one-of>
            </emma:emma>
          </inkml:annotationXML>
          <inkml:trace contextRef="#ctx0" brushRef="#br1" timeOffset="118217.0076">7323 5633 9288,'-25'-6'4773,"25"6"-129,-30 23-258,14-1-1290,7 24-1677,-14-9-516,11 18-129,-8-7-387,6 8 0,0-7-258,1-2 129,1-8-258,5-7 129,-2-7-129,5-8 129,4-17-129,0 0 129,0 0 0,0 0 0,-10-30 0,10 4 0,8-10 0,5-5-129,3-11 129,4-4 129,-1-8-129,6-4 129,-5-1-129,1 6 129,-7 3-128,2 12-130,-5 7 0,-2 14 0,-4 11 0,-5 16 0,16 2 0,-7 21 0,2 7 0,1 11 0,-1 2 0,3 10 0,-2 2 0,1 8 0,-4-5 0,1 1 0,1-4 0,-2 0 0,2-1 0,-1-8 0,-1-3 0,0-10 0,0-2 0,-4-8 0,2-5 0,-7-18 0,4 17 0,-4-17-130,0 0-2837,0 0-1935,-12-3-258,12 3 0,-29-27-258</inkml:trace>
          <inkml:trace contextRef="#ctx0" brushRef="#br1" timeOffset="119589.81">7081 5193 12513,'18'2'4773,"5"-2"-129,-23 0-129,18-2-2580,16 2-645,-9 0-387,19 0-129,1 0-258,14-2-129,3-1-129,5 1 1,-1-3-259,-4 1 0,-5 2 0,-12-3-259,-2 5-1031,-22 2-3225,-2 0-516,-19-2 129,0 0-645</inkml:trace>
          <inkml:trace contextRef="#ctx0" brushRef="#br1" timeOffset="118575.8082">7176 5962 9159,'-34'-16'4386,"34"16"129,0 0-258,21 16-1677,-1-9-1419,24 11-387,-5-6-516,13-1-645,3 5-516,-9-16-1290,11 7-903,-9-7-1290,-8 0 0,-1-2-129,-16-7 258,2-2 2064,-6 4 1420,-3 0 1804,-16 7 1936,16-10 1548,-16 10 0,18 0 129,-18 0-645,21 24-774,-21-24-1032,16 36-645,-16-20-516,15 14-258,-10-5-387,2 4-387,6 6-903,-8-8-3612,0-4-129,-1-3-258,-4-20-258</inkml:trace>
          <inkml:trace contextRef="#ctx0" brushRef="#br1" timeOffset="118747.4085">7802 5937 15351,'-4'-63'4773,"3"42"-258,-3 2-516,4 19-4902,0 0-3354,0 0-129,-18 0-516,18 0-129</inkml:trace>
        </inkml:traceGroup>
        <inkml:traceGroup>
          <inkml:annotationXML>
            <emma:emma xmlns:emma="http://www.w3.org/2003/04/emma" version="1.0">
              <emma:interpretation id="{263FD6CF-C080-42E1-92E3-1E3D52D67E99}" emma:medium="tactile" emma:mode="ink">
                <msink:context xmlns:msink="http://schemas.microsoft.com/ink/2010/main" type="inkWord" rotatedBoundingBox="9557,5714 10257,5689 10306,7053 9606,7078"/>
              </emma:interpretation>
              <emma:one-of disjunction-type="recognition" id="oneOf15">
                <emma:interpretation id="interp75" emma:lang="en-US" emma:confidence="0">
                  <emma:literal>Bi</emma:literal>
                </emma:interpretation>
                <emma:interpretation id="interp76" emma:lang="en-US" emma:confidence="0">
                  <emma:literal>5;</emma:literal>
                </emma:interpretation>
                <emma:interpretation id="interp77" emma:lang="en-US" emma:confidence="0">
                  <emma:literal>Be</emma:literal>
                </emma:interpretation>
                <emma:interpretation id="interp78" emma:lang="en-US" emma:confidence="0">
                  <emma:literal>B:</emma:literal>
                </emma:interpretation>
                <emma:interpretation id="interp79" emma:lang="en-US" emma:confidence="0">
                  <emma:literal>B?</emma:literal>
                </emma:interpretation>
              </emma:one-of>
            </emma:emma>
          </inkml:annotationXML>
          <inkml:trace contextRef="#ctx0" brushRef="#br1" timeOffset="122335.4147">8442 5003 12255,'-9'16'4902,"9"-16"-516,0 16 387,0-16-2709,27 12-516,-27-12-387,39 11-258,-16-7-258,16 3-515,1-6-130,6 1 0,0-2 0,6 0 0,-6 0 0,-2-2 0,3 2 0,-17-1-4129,5 1-644,-6 0-258,-6 0-387</inkml:trace>
          <inkml:trace contextRef="#ctx0" brushRef="#br1" timeOffset="120494.6116">8570 5665 14448,'-10'49'4773,"6"-24"-129,4 2-129,0 12-3483,0-9-129,0 9-387,0-7-129,0 6 0,0-8-258,0-1 0,0-6 0,4-6 0,-4-17 0,1 20-129,-1-20 0,0 0 0,0-18 129,0-3-258,0-8 129,2-6 0,4-10 0,1-8 129,3-6-129,5 1 129,2-3 0,5 6 1,3 3-130,3 11 0,-1 9 0,3 20 0,-2 12 0,1 9 0,-2 16 0,-6 7 0,-3 9 0,-8 3 0,-4 6 0,-6-7 0,-2-1 0,-14-10-259,0 2-257,-7-12 0,3-3-129,-1-8 258,21-11 0,-25 12 258,25-12 0,0 0 129,0 0 129,0 0 129,11 0-129,6 0 0,-1 0 129,6 11 0,-1 1 0,2 6 0,-3 2 0,1 5 0,-5 0 0,-2 3 129,-3-3-257,-4 2-130,-7-4 0,-2 0 0,-14-4 0,-7-3 0,-5-3 0,-6-1 0,-5-1 0,-6-4 0,5-2 0,-3-5 0,5 2 0,5-2 0,4 0 0,3-2-517,26 2-902,-36-7-3225,36 7-387,-16-14 0,16 14-129</inkml:trace>
          <inkml:trace contextRef="#ctx0" brushRef="#br1" timeOffset="120775.4119">8978 6079 14964,'65'2'4773,"-40"10"258,-25-12-387,23 43-2967,-23-25-774,0 7-516,0-2 1,0 2-388,-3-4 0,1 2 0,2-2 0,0-5 0,0-16 0,14 25 0,-14-25-259,22 7-773,1-3-3612,-23-4-258,19-5-129,-19 5-258</inkml:trace>
          <inkml:trace contextRef="#ctx0" brushRef="#br1" timeOffset="121383.8132">9111 5714 17415,'27'-9'4902,"-27"9"129,19-10-258,-19 10-4127,0 0-646,0 0 0,0 0 0,0 0 0,0 0-646,0 0-1289,0 0-2838,-12 2-129,12-2-258,-18 0 0</inkml:trace>
        </inkml:traceGroup>
        <inkml:traceGroup>
          <inkml:annotationXML>
            <emma:emma xmlns:emma="http://www.w3.org/2003/04/emma" version="1.0">
              <emma:interpretation id="{0D51BC82-F49C-42BF-860D-5122AB4B247A}" emma:medium="tactile" emma:mode="ink">
                <msink:context xmlns:msink="http://schemas.microsoft.com/ink/2010/main" type="inkWord" rotatedBoundingBox="10856,5900 15535,5732 15572,6786 10894,6954"/>
              </emma:interpretation>
              <emma:one-of disjunction-type="recognition" id="oneOf16">
                <emma:interpretation id="interp80" emma:lang="en-US" emma:confidence="0">
                  <emma:literal>Fi=1(1)3</emma:literal>
                </emma:interpretation>
                <emma:interpretation id="interp81" emma:lang="en-US" emma:confidence="0">
                  <emma:literal>Fi=i(1)3</emma:literal>
                </emma:interpretation>
                <emma:interpretation id="interp82" emma:lang="en-US" emma:confidence="0">
                  <emma:literal>¥143</emma:literal>
                </emma:interpretation>
                <emma:interpretation id="interp83" emma:lang="en-US" emma:confidence="0">
                  <emma:literal>¥43</emma:literal>
                </emma:interpretation>
                <emma:interpretation id="interp84" emma:lang="en-US" emma:confidence="0">
                  <emma:literal>¥243</emma:literal>
                </emma:interpretation>
              </emma:one-of>
            </emma:emma>
          </inkml:annotationXML>
          <inkml:trace contextRef="#ctx0" brushRef="#br1" timeOffset="124363.4184">9755 5871 12384,'0'0'5031,"0"0"-258,25-7 129,-2-7-1290,16 14-2451,0-11-257,18 7-904,5-5 0,13 2 0,5-2 0,6 1 0,-1 2 0,-3-3 0,0 9 0,-27-5-4516,5 3-386,-14-1-258,-5 1-258</inkml:trace>
          <inkml:trace contextRef="#ctx0" brushRef="#br1" timeOffset="124051.4177">10120 5536 15351,'10'-19'5031,"6"-6"-387,-16 25 0,16 0-3354,-16 0-645,7 34-129,-1 3-129,1 11-128,2 7-259,1 9 0,3 4 0,1 0 0,0-4 0,1-7 0,1-4 0,1-9 0,-2-6 0,1-6 0,-4-11 0,-12-21 0,27 16 0,-9-16 0,-6-19 0,6-8 0,-4-14 0,4-5 0,-6-15 0,4-8 0,-2-15 0,-1-5 0,-2-5 0,5-4 0,-4 6 0,1 6 0,1 12 0,-4 13 0,1 20 0,-7 7 0,-4 34 0,0-16 0,9 32-1678,-13 0-3353,-5 13-387,-7 3 129,0 11-258</inkml:trace>
          <inkml:trace contextRef="#ctx0" brushRef="#br1" timeOffset="124597.4187">10954 5720 14964,'27'0'5031,"1"16"-129,-14 5-129,-12-5-2967,16 21-645,-11-8-1031,4 6-130,-6-4 0,2-1 0,-2-2 0,-5-12 0,11 9-1162,-11-25-3611,0 0-129,0 0 0,0 0-387</inkml:trace>
          <inkml:trace contextRef="#ctx0" brushRef="#br1" timeOffset="124769.0191">11039 5371 15093,'-12'-116'4644,"8"79"-258,-3 16-258,7 21-3483,0 0-2967,0 0-1935,-3 28-129,3-1-516,7 8 0</inkml:trace>
          <inkml:trace contextRef="#ctx0" brushRef="#br1" timeOffset="125283.82">11310 5922 13674,'10'18'4644,"10"-12"-129,7-1 0,19 6-2709,-5-11-774,21 0-645,4 0-258,1 0-516,10 0-903,-13 0-2967,5 0-258,-6-2-129,-8-4-258</inkml:trace>
          <inkml:trace contextRef="#ctx0" brushRef="#br1" timeOffset="125065.4196">11379 5730 13674,'36'-14'5289,"-13"7"-516,7 3 0,2-13-774,7 17-3740,-3 0-259,-3 0 0,-1 10-517,-32-10-1418,31 4-2709,-31-4-258,0 0 0,-6 25-129</inkml:trace>
          <inkml:trace contextRef="#ctx0" brushRef="#br1" timeOffset="125658.2207">12283 5513 15093,'21'-7'4902,"-21"7"0,9 13-258,3 17-3096,-12-12-516,0 17-386,-3-3-646,1 9 0,-3-2 0,3 2 0,0-3 0,2-1 0,0 0 0,0-10 0,5 7 0,-5-34-1678,20 39-1418,-20-39-1806,28 14 0,-12-14-258,4-7 129</inkml:trace>
          <inkml:trace contextRef="#ctx0" brushRef="#br1" timeOffset="125985.8212">12875 5243 14190,'-2'-68'4902,"-3"45"-258,-4 5 129,9 18-2838,0 0-645,-18-1-257,-1 6-1033,6 27 0,-8 9 0,1 19 0,-3 10 0,2 12 0,1 7 0,6 1 0,7 3 0,7-8 0,2-7 0,15-10 0,12-9 0,6-15 0,8-3 0,0-18 0,8 4-904,-15-22-3095,10-3-774,-7-2-129,-3-12 0,-11-10-387</inkml:trace>
          <inkml:trace contextRef="#ctx0" brushRef="#br1" timeOffset="126219.8216">13188 5522 15222,'-2'-21'4773,"2"21"129,0 0-258,-19 16-2967,19 23-774,0-5-257,5 14-646,0-4 0,6 6 0,0-4 0,-2-5 0,3-2 0,-7-14 0,8 4-646,-13-29-3353,0 0-903,0 0-129,0 0 129,-4-25-387</inkml:trace>
          <inkml:trace contextRef="#ctx0" brushRef="#br1" timeOffset="126469.4221">13192 5118 14448,'1'-16'5031,"31"20"-387,-5 14 0,16 24-2967,-13-4-387,20 22-387,-11 4-773,5 16-130,-8 0 0,-8 8 0,-10-3 0,-9-5 0,-9-5 0,-3-11 0,-12-7 0,-10-22 0,9-3-4258,-14-10-773,2-6 0,-4-7-387</inkml:trace>
          <inkml:trace contextRef="#ctx0" brushRef="#br1" timeOffset="127171.4233">14120 5300 16383,'34'-43'4644,"-15"29"258,3 10-387,-22 4-3354,42 0-387,-18 8-386,2 15-388,-4-2 0,-5 11 0,-6 0 0,-7 0 0,-4 2 0,-13-6 0,-1 6-130,-13-14-515,10 5 0,-8-15 0,12 6 0,-3-12 129,16-4 129,0 0 129,0 0 258,13 14 129,3-10 129,7 3 0,-4-2 129,8 13 0,-6 0 129,6 14-129,-6-4 0,1 11-129,-8-1 0,-2 6 0,-6-3 0,-3-4-128,-3-5-130,-10-3 0,-10-8 0,-7-5 0,-6-9 0,-8-1 0,-6-6 0,-2 0 0,-3-7 0,0-6 0,4 2 0,0-10-517,25 16-2321,-7-13-1935,9 5 0,3 1-387,18 12 0</inkml:trace>
        </inkml:traceGroup>
      </inkml:traceGroup>
    </inkml:traceGroup>
    <inkml:traceGroup>
      <inkml:annotationXML>
        <emma:emma xmlns:emma="http://www.w3.org/2003/04/emma" version="1.0">
          <emma:interpretation id="{B97E0D05-8C46-4524-BF29-F773709D4B0B}" emma:medium="tactile" emma:mode="ink">
            <msink:context xmlns:msink="http://schemas.microsoft.com/ink/2010/main" type="paragraph" rotatedBoundingBox="1359,8147 13284,7567 13356,9032 1430,96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0C5C04-274E-4267-B085-4BA91670670D}" emma:medium="tactile" emma:mode="ink">
              <msink:context xmlns:msink="http://schemas.microsoft.com/ink/2010/main" type="line" rotatedBoundingBox="1359,8147 13284,7567 13356,9032 1430,9612"/>
            </emma:interpretation>
          </emma:emma>
        </inkml:annotationXML>
        <inkml:traceGroup>
          <inkml:annotationXML>
            <emma:emma xmlns:emma="http://www.w3.org/2003/04/emma" version="1.0">
              <emma:interpretation id="{E19EE0BB-9983-443E-A9FE-AFF9CE90BC20}" emma:medium="tactile" emma:mode="ink">
                <msink:context xmlns:msink="http://schemas.microsoft.com/ink/2010/main" type="inkWord" rotatedBoundingBox="1359,8147 6459,7898 6530,9364 1430,9612"/>
              </emma:interpretation>
              <emma:one-of disjunction-type="recognition" id="oneOf17">
                <emma:interpretation id="interp85" emma:lang="en-US" emma:confidence="0">
                  <emma:literal>(A=B)=</emma:literal>
                </emma:interpretation>
                <emma:interpretation id="interp86" emma:lang="en-US" emma:confidence="0">
                  <emma:literal>(A=B):</emma:literal>
                </emma:interpretation>
                <emma:interpretation id="interp87" emma:lang="en-US" emma:confidence="0">
                  <emma:literal>(ABE</emma:literal>
                </emma:interpretation>
                <emma:interpretation id="interp88" emma:lang="en-US" emma:confidence="0">
                  <emma:literal>(ABLE</emma:literal>
                </emma:interpretation>
                <emma:interpretation id="interp89" emma:lang="en-US" emma:confidence="0">
                  <emma:literal>(AFB):</emma:literal>
                </emma:interpretation>
              </emma:one-of>
            </emma:emma>
          </inkml:annotationXML>
          <inkml:trace contextRef="#ctx0" brushRef="#br1" timeOffset="134394.236">874 7785 5418,'5'-20'4386,"-5"1"258,0 19-258,0 0-645,-4-36-903,4 36-774,0 0-645,0 0-258,-9-23-387,9 23-129,0 0-258,-7 16 0,-2 7-258,2 11 129,-5 9-258,-2 12 130,-4 5-130,-4 8 0,1-1 0,0-2 0,1-5 0,2-7 0,2-8 0,4-13 0,3-7 0,4-7 0,5-18 0,-4 19 0,4-19 0,0 0 0,0-9 0,0 9 0,7-35 0,0 8 0,2-12 0,6-9 0,-1-11 0,4-10 0,3-4 0,2-4 0,-2 1 0,6 3 0,-4 9 0,-3 10 0,-2 14 0,-4 11 0,-4 10 0,-10 19 0,0 0 0,0 0 0,0 0 0,0 0 0,0 0 0,0 0 0,16 0 0,-16 0 0,8 17 0,-3-1 0,0 6 0,2 4 0,4 5 0,0 4 0,-2 4 0,1 4 0,1 3 0,-2 1 0,1-3 0,-1 0 0,0-3 0,0-1 0,-2-5 0,2-3 0,0-2 0,0-3 0,0-2 0,-2-4 0,2-1 0,-2-2 0,0-2 0,-7-16 0,13 25 0,-13-25 0,8 17 0,-8-17 0,0 0 0,0 0 0,0 0 0,0 0 0,0 0 0,0 0 0,6 16 0,-6-16 0,0 0 0,0 0 0,0 0 0,0 0 0,0 0 0,0 0 0,0 0 0,0 0 0,0 0 0,0 0 0,0 0 0,0 0 0,0 0 0,0 0 0,0 0 0,0 0 0,0 0 0,0 0 0,0 0 0,0 0 0,0 0 0,0 0 0,0 0 0,2-9 0,-2 9 0,0 0 0,0 0 0,0 0 0,0 0 0,0 0 0,0 0 0,0 0-2065,0 0-2708,0-19-258,0 19 258,0 0-516</inkml:trace>
          <inkml:trace contextRef="#ctx0" brushRef="#br1" timeOffset="136827.8403">448 7506 14577,'52'-47'4902,"-38"31"-516,-14 16 0,18 0-3225,-27 7-645,-7 25-129,-14 9-129,-4 20 0,-3 10-129,-4 16 129,3 7-129,6 6 0,9-2 0,18 0 0,10-6-129,24-6 0,17-8-129,18-7 129,18-3-129,9-8-129,17 2-129,8-15-258,19 8-774,-5-23-2193,12-7-1032,2-6 129,-3-10-387,3-9-387</inkml:trace>
          <inkml:trace contextRef="#ctx0" brushRef="#br1" timeOffset="135127.4373">685 7989 11868,'0'0'4515,"0"0"-516,0 0 258,0 0-2838,16-8-645,-16 8-129,37 0-516,-10 1-1290,5 3-2967,-4-4 129,12 3-258,-8-3-387</inkml:trace>
          <inkml:trace contextRef="#ctx0" brushRef="#br1" timeOffset="135626.6382">1662 8059 11094,'-6'18'4902,"6"-18"-258,7 16 0,-7-16-1935,41 14-903,-25-14-645,18 11-258,-4-10-516,8 3-129,4-2-129,3-2-258,5 0-258,-6-6-645,17 6-1290,-8-1-2322,-2-8 0,1 0-258,-6-5-258</inkml:trace>
          <inkml:trace contextRef="#ctx0" brushRef="#br1" timeOffset="135392.6378">1727 7890 14577,'41'-4'4773,"-16"1"-258,7 1-129,0 2-2838,-3 0-903,4 0-645,-1 2-774,-14-2-1806,-18 0-2064,25 0 258,-25 0-258,-2 16-387</inkml:trace>
          <inkml:trace contextRef="#ctx0" brushRef="#br1" timeOffset="136297.4393">2558 7901 14319,'5'-18'4902,"-5"18"-258,6 10 129,-6-10-2709,0 34-774,-6-11-515,6 15-775,0-5 0,9 10 0,-3-2 0,2 4 0,1-3 0,0-1 0,2-5 0,-2-6 0,0-2 0,-6-10 0,4 0 0,-7-18 0,0 0 0,0 0 0,0 0-1162,6-21-386,3 5 0,-15-22 129,6 6 0,-5-21 516,5 0 387,-2-11 387,0-4 645,2 9 258,0-7 258,18 18 0,-12-3 129,17 21-258,-9 1-129,11 20-129,-6 2-129,8 7 0,-7 7-129,3 11 1,-7 2-388,0 8 0,-9 0 0,-2 4 0,-5 1 0,-7-5 0,-7 0 0,-6-6 0,2 1-130,-3-12-257,5 1 0,0-8 0,16-4 0,0 0 129,0 0 0,0 21 258,9-12 0,12 5 129,4 2 129,7 5 0,-1 1 0,2 6 0,-4-1 129,-1 1 0,-6-1-128,-5 2-259,-6-5 0,-6 3 0,-5-6 0,-7-1 0,-14-2 0,-13-4 0,-1 4 0,-31-8-4258,3-1-644,-8-5-258,-7-1 0</inkml:trace>
          <inkml:trace contextRef="#ctx0" brushRef="#br1" timeOffset="137280.2411">3380 7283 14061,'135'31'4773,"-57"-5"-258,-7 8 129,-10 5-3225,14 25-516,-15 9-387,-7 20-129,-17 6-129,-11 13 0,-16 2-129,-9 0-129,0 0-258,-20-15-129,2-3-645,-21-26-1935,6-11-1806,-1-11 258,-4-15-516,3-6 258</inkml:trace>
          <inkml:trace contextRef="#ctx0" brushRef="#br1" timeOffset="137748.2419">4597 7826 14835,'69'-4'4902,"-26"4"-258,1 0-258,-5-3-3096,18 3-516,-5 0-258,1 0-129,-5-2-258,-3 0-129,-6 2-258,-11-7-774,6 9-2193,-16 0-1548,-18-2 129,0 0-387,0 0 0</inkml:trace>
          <inkml:trace contextRef="#ctx0" brushRef="#br1" timeOffset="137935.4422">4790 7988 13803,'32'17'4386,"-1"-13"-129,17 7-258,10-8-3612,5 3-1290,2-6-2193,3-2-774,9 2-645,-8-7-258,4 5-129</inkml:trace>
        </inkml:traceGroup>
        <inkml:traceGroup>
          <inkml:annotationXML>
            <emma:emma xmlns:emma="http://www.w3.org/2003/04/emma" version="1.0">
              <emma:interpretation id="{684688B6-E66F-4A5C-932C-E54196274BE5}" emma:medium="tactile" emma:mode="ink">
                <msink:context xmlns:msink="http://schemas.microsoft.com/ink/2010/main" type="inkWord" rotatedBoundingBox="7410,8128 13298,7842 13343,8768 7455,9054"/>
              </emma:interpretation>
              <emma:one-of disjunction-type="recognition" id="oneOf18">
                <emma:interpretation id="interp90" emma:lang="en-US" emma:confidence="0">
                  <emma:literal>23223120</emma:literal>
                </emma:interpretation>
                <emma:interpretation id="interp91" emma:lang="en-US" emma:confidence="0">
                  <emma:literal>2322120</emma:literal>
                </emma:interpretation>
                <emma:interpretation id="interp92" emma:lang="en-US" emma:confidence="0">
                  <emma:literal>232 2120</emma:literal>
                </emma:interpretation>
                <emma:interpretation id="interp93" emma:lang="en-US" emma:confidence="0">
                  <emma:literal>232 4120</emma:literal>
                </emma:interpretation>
                <emma:interpretation id="interp94" emma:lang="en-US" emma:confidence="0">
                  <emma:literal>23223130</emma:literal>
                </emma:interpretation>
              </emma:one-of>
            </emma:emma>
          </inkml:annotationXML>
          <inkml:trace contextRef="#ctx0" brushRef="#br1" timeOffset="138699.8436">6325 7481 15609,'75'-20'4773,"-37"17"129,1 3-516,-22 0-3354,17 17-516,-9 3-129,-5 12-129,-11 4-258,-8 6 0,-1 4-129,-17 1-258,-3 3-129,-16-10-258,6 10-516,-14-25-129,15 13-129,-13-30 0,20 10 0,-4-18 516,26 0 387,-9-16 516,9-5 645,26 1 516,-3-15 258,26 12 129,-10-20 0,21 11-258,-8-18-129,10 9-387,-9-9 0,4 8-387,-10-3 0,-7 8-129,-9 1 0,-12 10 0,-8 6 0,-11 20 0,0 0 0,-21 0-129,-3 5 129,1 17-129,0 4 0,2 10 0,1 1-129,4 8 129,6 3 0,2 3 129,5 8-258,3-2 258,7 0-258,9-2 129,5-3-258,3-13-387,15 5-1161,-6-19-2838,5-9 129,-3-7-516,-1-7 0</inkml:trace>
          <inkml:trace contextRef="#ctx0" brushRef="#br1" timeOffset="139152.2444">7284 7712 15351,'61'-36'5160,"-26"27"-129,-4 8-129,6 4-3612,-14 6-516,4 11-515,-8-1-259,-5 10 0,-8-3 0,-6 5 0,-6-1 0,-15-5 0,2 3-388,-10-12-128,6 6-129,-2-13 258,9-1-129,16-8 258,-16 0 258,16 0 129,11 0 0,10 4 129,-1 0 0,8 10 129,-3 0-129,5 11 129,-7 0-129,2 5 129,-10 2-128,-3 2-259,-8-4 0,-4 2 0,-9-5 0,-13-2 0,-10-6 0,-7-3 0,-4-3 0,-12-11 0,16 5-3613,-16-7-1418,7 0 129,2-7-516,10-4 0</inkml:trace>
          <inkml:trace contextRef="#ctx0" brushRef="#br1" timeOffset="140322.2464">7992 7390 13416,'48'-18'4773,"-18"15"-258,4 3 258,7 9-3096,-14-4-645,7 14-516,-9 1-258,-8 5 0,-6 2-258,-7-1 129,-4 5-258,-15-8-129,-2 3-129,-12-6-129,8 3-258,-9-12 0,10 6 129,-5-13-129,25-4 129,-27 4 129,27-4 387,0 0 129,0-15 387,15 5 0,-1-10 258,14 4-129,1-9 258,12 2 0,-2-7-258,9 3 0,-2-5-258,0 5 129,-5-1-129,-2 5 0,-12 2-258,-6 6 258,-21 15-258,13-19 258,-13 19-258,-9-4 0,9 4 129,-34 2-258,13 9 258,-1 3-258,1 5 258,2 5-258,1 6 258,4 0-129,5 4 0,7 3 129,2 4-129,5 2 129,9-2-129,8-2 129,3-4 0,1-3-258,3 0 0,-3-14-387,10 7-774,-20-14-3096,9-8-516,-7-3 129,0-3-516</inkml:trace>
          <inkml:trace contextRef="#ctx0" brushRef="#br1" timeOffset="140821.4473">8933 7657 9159,'0'0'4515,"0"0"129,0-13-258,0 13-1419,0 0-1032,-3-25-516,3 25-387,0 0-258,0 0-258,0 0-129,14-8-129,-14 8 0,16 7 0,-16-7-129,14 33 1,-10-9-130,-3 6 0,-1 5 0,-7 3 0,-7-1 0,-5 2 0,-5-3 0,-2-2 0,1-2 0,2-7 0,5-4 0,4-3 0,14-18-130,-7 25 130,7-25 0,23 14-129,5-12 129,9-2-129,12 0-258,-3-6-903,20-1-3096,-6-2-516,1-1 258,-1-5-516</inkml:trace>
          <inkml:trace contextRef="#ctx0" brushRef="#br1" timeOffset="141539.0486">9609 7353 13545,'43'-31'4773,"-24"19"-258,1 7 258,-20 5-3225,34-2-516,-13 2-258,8 16-258,-6 2 0,3 7-258,-6-1 129,-2 8-257,-9-1-130,-6 2 0,-3-2 0,-14-3 0,-4-1 0,-9-8-130,1 1-128,-3-9 0,4-4 0,2-4 0,7-3 129,16 0-129,0 0 258,-3-16 0,12 2 0,14-2 129,5-3-129,10-5 129,1-4 0,3-1 0,-1-3-129,-2 2 129,-5 0-129,-5 2 0,-10 3 0,-6 5 129,-6 2-258,-7 18 129,0-18 0,0 18 0,-23-1 0,23 1 129,-27 9-129,13 7 0,-2 1 258,5 10-129,-1 2 129,3 6-258,2 4 130,3 6-130,4-1 0,2 4 0,10 2 0,4-7 0,6 1 0,-3-15-388,11 8-773,-12-21-2709,9-4-1032,0-12 129,-1 0-387,-1-10 0</inkml:trace>
          <inkml:trace contextRef="#ctx0" brushRef="#br1" timeOffset="141726.2489">10306 7598 13545,'9'-21'4902,"-9"21"0,6 12-129,-6-12-2193,3 41-1548,-3-14-129,0 16-773,0 1-130,0 4 0,4 9 0,-8-11-4387,4 2-386,0-9-129,0-1-387</inkml:trace>
          <inkml:trace contextRef="#ctx0" brushRef="#br1" timeOffset="142490.6502">11080 7340 14319,'34'-23'4902,"-13"16"-258,6 5 258,-2-7-2967,9 16-903,-8 4-258,5 10-515,-10 3-259,-1 6 0,-10-2 0,-6 4 0,-4 0 0,-13-5 0,-6 1 0,-12-8 0,3 1-130,-8-10-386,8 1 0,-4-10 129,11 2 0,3-4 129,18 0 129,0 0 129,-11-20 0,11 20 129,20-30 129,5 12-129,1-5 129,10 0 0,-1-6-129,6 3 129,0-3-258,0 1 258,-5-1-387,-2 6 258,-8 2-129,-3 3 129,-7 4-129,-16 14 129,15-18 0,-15 18 0,0 0-129,0 0 130,-15 9-130,3 9 0,-2 5 0,-2 7 0,-2 6 0,2 6 0,2 3 0,5 5 0,5 0 0,4 3 0,2 0 0,10-3 0,10 3-130,-4-15-902,22 12-1419,-6-22-2064,9-3-387,1-13 0,8-8-258</inkml:trace>
          <inkml:trace contextRef="#ctx0" brushRef="#br1" timeOffset="142833.8503">12131 7602 11739,'0'-38'4644,"0"38"-387,-28-5 258,3 5-2193,14 14-903,-12 4-516,13 12-129,-6-1-387,10 8 129,1 0-258,5 3 0,2-1 0,10-4-129,6-1-129,3-7 129,4-6-129,0-14 0,0-7 129,0-3 1,-6-20-130,-3-11 0,-8-7 0,-8-7 0,-2-6 0,-14 8 0,-9 0 0,-7 7 0,-5 14 0,-22 4-3871,7 12-902,-6 9 0,-7 7-387,0 12-258</inkml:trace>
        </inkml:traceGroup>
      </inkml:traceGroup>
    </inkml:traceGroup>
    <inkml:traceGroup>
      <inkml:annotationXML>
        <emma:emma xmlns:emma="http://www.w3.org/2003/04/emma" version="1.0">
          <emma:interpretation id="{B9815EA9-18FB-42F7-84D9-79889C6DAF38}" emma:medium="tactile" emma:mode="ink">
            <msink:context xmlns:msink="http://schemas.microsoft.com/ink/2010/main" type="paragraph" rotatedBoundingBox="695,10125 24713,9185 24815,11796 797,12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520ACA-6E15-4329-93C0-5F241D5085CB}" emma:medium="tactile" emma:mode="ink">
              <msink:context xmlns:msink="http://schemas.microsoft.com/ink/2010/main" type="line" rotatedBoundingBox="695,10125 21625,9306 21702,11279 772,12098"/>
            </emma:interpretation>
          </emma:emma>
        </inkml:annotationXML>
        <inkml:traceGroup>
          <inkml:annotationXML>
            <emma:emma xmlns:emma="http://www.w3.org/2003/04/emma" version="1.0">
              <emma:interpretation id="{F43513D6-FDC4-4D1F-A922-476244294D9F}" emma:medium="tactile" emma:mode="ink">
                <msink:context xmlns:msink="http://schemas.microsoft.com/ink/2010/main" type="inkWord" rotatedBoundingBox="702,10313 4012,10184 4082,11969 772,12098"/>
              </emma:interpretation>
              <emma:one-of disjunction-type="recognition" id="oneOf19">
                <emma:interpretation id="interp95" emma:lang="en-US" emma:confidence="0">
                  <emma:literal>(AB)</emma:literal>
                </emma:interpretation>
                <emma:interpretation id="interp96" emma:lang="en-US" emma:confidence="0">
                  <emma:literal>LAB)</emma:literal>
                </emma:interpretation>
                <emma:interpretation id="interp97" emma:lang="en-US" emma:confidence="0">
                  <emma:literal>CAB)</emma:literal>
                </emma:interpretation>
                <emma:interpretation id="interp98" emma:lang="en-US" emma:confidence="0">
                  <emma:literal>(AB]</emma:literal>
                </emma:interpretation>
                <emma:interpretation id="interp99" emma:lang="en-US" emma:confidence="0">
                  <emma:literal>(AB}</emma:literal>
                </emma:interpretation>
              </emma:one-of>
            </emma:emma>
          </inkml:annotationXML>
          <inkml:trace contextRef="#ctx0" brushRef="#br1" timeOffset="146453.0572">1565 9859 15738,'6'-16'4902,"-6"16"0,0 0-129,23 9-3483,-23 10-387,9 22-644,-9 6-259,9 13 0,-4 6 0,4 7 0,-2 0 0,4-4 0,-2-1 0,-2-17 0,3-8 0,-4-13 0,3-12 0,-9-18 0,0 0 0,7-25 0,-4-9 0,-1-12 0,0-9 0,-2-14 0,0-3 0,0-6 0,2 2 0,5 5 0,-2 5 0,4 11 0,2 10 0,3 17 0,2 8 0,5 17 0,-1 3 0,1 12 0,-3 9 0,0 6 0,-4 5 0,-5 2 0,-6 3 0,-3-3 0,-7 5 0,-10-10 0,2 1 0,-4-12 0,4 1 0,15-19-388,-21 14 259,21-14-129,0 0 258,0 0 0,21 2 0,-3 7 0,4-2 129,3 7 129,-1 4-129,5 7 130,-4 0-259,-2 7 0,-5 0 0,-2 2 0,-6 0 0,-4 1 0,-6-5 0,-2-1 0,-12-4 0,-6-4 0,-5-1 0,-9-10 0,8 12-2065,-19-15-2837,-3 2-129,-9-6-387,-7 3-129</inkml:trace>
          <inkml:trace contextRef="#ctx0" brushRef="#br1" timeOffset="147591.8589">2019 9530 12255,'64'-7'4644,"-27"10"-129,8 8 129,1 3-2580,27 25-645,4 2-516,15 25 0,-5 7-516,4 25 258,-7 7-387,-4 18-128,-22-1-130,-11 6 0,-24-3 0,-16-4 0,-13-9 0,-20-12 0,-19-12 0,-12-9 0,-7-6 0,-10-18 0,1 2-646,-14-29-2966,15-1-1290,7-13-258,11-5 0,12-9-258</inkml:trace>
          <inkml:trace contextRef="#ctx0" brushRef="#br1" timeOffset="146999.0581">-188 9646 14190,'33'-38'5031,"-24"22"-774,-9 16 387,0 0-3483,-9 2-774,-10 23 0,-13 7-387,-2 16 258,-3 9-258,1 19 129,2 10-129,11 10 258,4 5 0,13 2-129,6 0 258,18 1-387,12-5 0,13-4-129,16-3 0,15-5-129,28 6-129,12-11-387,23 10-387,-2-26-258,21 9-2064,-3-19-1032,-2-16-258,4-10 0,-11-30-258</inkml:trace>
          <inkml:trace contextRef="#ctx0" brushRef="#br1" timeOffset="145064.6543">390 9984 14448,'14'-36'4773,"-14"36"-129,7-27-516,-7 27-2580,0 0-516,0 22-387,-5-3-129,-1 13-129,-4 4-129,-3 8 0,1 4-128,-1 7-130,-1-1 0,0 1 0,-2 0 0,2-5 0,1-4 0,-1-9 0,2-5 0,3-7 0,1-7 0,8-18 0,0 0 0,0 0 0,-5-10 0,5-17 0,11-7 0,0-9 0,5-12 0,1-7 0,3-7 0,7-4 0,-1-4 0,4 6 0,-3 5 0,0 9 0,-4 7 0,-3 15 0,-4 8 0,-16 27 0,17-25 0,-17 25 0,0 0 0,0 0 0,11 20 0,-7-1 0,1 8 0,0 7 0,2 5 0,-1 11 0,1 3 0,0 6 0,0 0 0,-2 5 0,1-4 0,-1 1 0,0-3 0,1-8 0,3-7 0,-4-8 0,2-4 0,0-12 0,2-3 0,-9-16 0,11 16 0,-11-16 0,0 0 0,0-16-259,0 16-3095,0-19-1806,-2-3 129,-10-4-387,-3-3 129</inkml:trace>
          <inkml:trace contextRef="#ctx0" brushRef="#br1" timeOffset="145236.255">379 10257 10965,'-27'-10'4644,"27"10"-129,25-4 0,4 10-1806,1-6-1677,27 0-516,-2 3-903,2-6-1161,7-1-2838,-4 0 0,-12-3-129,-5-2-387</inkml:trace>
          <inkml:trace contextRef="#ctx0" brushRef="#br1" timeOffset="145751.0559">761 9589 14319,'0'0'4773,"0"0"-129,0 0 0,0 0-2709,0 0-903,13 19-258,10 8-128,-3-2-646,13 10 0,1 1 0,9 3 0,0 0 0,5 6 0,-2-1 0,0-3 0,-3 0 0,-4-4 0,-7-6 0,-4-7 0,-8-2 0,-6-6 0,-14-16 0,9 28 0,-9-28 0,-3 34 0,-8-11 0,-2 7 0,-4 4 0,-5 9 0,-1 3 0,-4 2 0,1 2 0,-3 0 0,1 0 0,-2-2 0,1-6 0,2-4 0,4-6 0,-2-6 0,4-1 0,-2-10 0,9 4 0,-13-10-3613,27-9-1676,-25 11 129,25-11-258,0 0-129</inkml:trace>
        </inkml:traceGroup>
        <inkml:traceGroup>
          <inkml:annotationXML>
            <emma:emma xmlns:emma="http://www.w3.org/2003/04/emma" version="1.0">
              <emma:interpretation id="{C40E2E38-BA63-4AA4-A7CA-5BB6CC76311D}" emma:medium="tactile" emma:mode="ink">
                <msink:context xmlns:msink="http://schemas.microsoft.com/ink/2010/main" type="inkWord" rotatedBoundingBox="4886,10887 5368,10868 5381,11180 4898,11198"/>
              </emma:interpretation>
              <emma:one-of disjunction-type="recognition" id="oneOf20">
                <emma:interpretation id="interp100" emma:lang="en-US" emma:confidence="1">
                  <emma:literal>=</emma:literal>
                </emma:interpretation>
                <emma:interpretation id="interp101" emma:lang="en-US" emma:confidence="0">
                  <emma:literal>I</emma:literal>
                </emma:interpretation>
                <emma:interpretation id="interp102" emma:lang="en-US" emma:confidence="0">
                  <emma:literal>-A</emma:literal>
                </emma:interpretation>
                <emma:interpretation id="interp103" emma:lang="en-US" emma:confidence="0">
                  <emma:literal>-I</emma:literal>
                </emma:interpretation>
                <emma:interpretation id="interp104" emma:lang="en-US" emma:confidence="0">
                  <emma:literal>-a</emma:literal>
                </emma:interpretation>
              </emma:one-of>
            </emma:emma>
          </inkml:annotationXML>
          <inkml:trace contextRef="#ctx0" brushRef="#br1" timeOffset="148605.8609">3784 10368 12513,'-16'12'5031,"23"13"-258,16-14-129,7 12-1935,-3-20-1161,28 12-774,-4-8-645,5-7-1548,2 0-2967,5 3-387,-5-3 129,1 2-645</inkml:trace>
          <inkml:trace contextRef="#ctx0" brushRef="#br1" timeOffset="148340.6605">3766 10176 16641,'46'0'4644,"-19"3"387,1-1-516,11 10-3483,-8-12-258,9 8-644,-4-8-130,0 1 0,-3-1 0,-4 0 0,-1 2-259,-28-2-1031,34 0-2322,-34 0-1290,0 0 129,0 0-387,0 0 129</inkml:trace>
        </inkml:traceGroup>
        <inkml:traceGroup>
          <inkml:annotationXML>
            <emma:emma xmlns:emma="http://www.w3.org/2003/04/emma" version="1.0">
              <emma:interpretation id="{DB5584B4-30AF-4033-8E44-28BDA7221148}" emma:medium="tactile" emma:mode="ink">
                <msink:context xmlns:msink="http://schemas.microsoft.com/ink/2010/main" type="inkWord" rotatedBoundingBox="6179,10196 7405,10148 7446,11200 6221,11248"/>
              </emma:interpretation>
              <emma:one-of disjunction-type="recognition" id="oneOf21">
                <emma:interpretation id="interp105" emma:lang="en-US" emma:confidence="1">
                  <emma:literal>As</emma:literal>
                </emma:interpretation>
                <emma:interpretation id="interp106" emma:lang="en-US" emma:confidence="0">
                  <emma:literal>A,</emma:literal>
                </emma:interpretation>
                <emma:interpretation id="interp107" emma:lang="en-US" emma:confidence="0">
                  <emma:literal>A</emma:literal>
                </emma:interpretation>
                <emma:interpretation id="interp108" emma:lang="en-US" emma:confidence="0">
                  <emma:literal>Ad</emma:literal>
                </emma:interpretation>
                <emma:interpretation id="interp109" emma:lang="en-US" emma:confidence="0">
                  <emma:literal>AS</emma:literal>
                </emma:interpretation>
              </emma:one-of>
            </emma:emma>
          </inkml:annotationXML>
          <inkml:trace contextRef="#ctx0" brushRef="#br1" timeOffset="151257.8656">5256 9745 12771,'18'-23'4773,"-18"23"-387,16-12 387,-16 24-2451,0-12-1032,-5 34-516,-8-9-129,3 12-129,-10 6-129,1 8-257,-4 3-130,1-1 0,1 0 0,3-1 0,2-6 0,2-5 0,5-9 0,4-5 0,-1-9 0,6-18 0,-3 17 0,3-17 0,0 0 0,1-24 0,5-7 0,4-8 0,3-9 0,5-11 0,-1-8 0,5-4 0,3-11 0,9 2 0,1 2 0,1 12 0,-4 5 0,0 13 0,-6 11 0,-2 8 0,-5 15 0,-19 14 0,0 0 0,16 4 0,-16-4 0,9 35 0,-4-10 0,4 7 0,-2 2 0,4 5 0,0 2 0,-1 5 0,-1 1 0,4-1 0,-4 4 0,1 3 0,1-1 0,1-1 0,-1-3 0,0-3 0,-2-8 0,0-5 0,-2-7 0,-7-25 0,9 27 0,-9-27 0,0 0 0,0 0-1162,0 0-3869,-9-16-258,9 16 0,-27-31-258</inkml:trace>
          <inkml:trace contextRef="#ctx0" brushRef="#br1" timeOffset="151460.666">5226 9937 12126,'20'-9'4644,"-4"8"-387,14 1 129,0 14-2193,4-11-1419,11 1-1290,10 3-2709,0 4-1032,-4-6-129,8 6-258,-6-4-387</inkml:trace>
          <inkml:trace contextRef="#ctx0" brushRef="#br1" timeOffset="151944.2668">6101 9966 16125,'18'-34'4902,"-18"34"0,25-18-129,-2 18-3225,-23 0-1031,34 13-517,-18-3 0,2 6 0,-6 4 0,-1 1 0,-8 2 0,-3-1 0,-1-1 0,-14-5 0,5 0 0,10-16 0,-22 20 0,22-20 0,0 0 0,0 0 0,0 0 0,0 0 0,18 17 0,-18-17 0,30 27 0,-12-6 0,-5 4 0,-1 4 0,-7 3 0,-1 2 0,-4-2 0,-9 3 0,-9-5 0,-1 1 0,-11-8 0,-2-2 0,-8-7 0,-1-3 0,-1-6 0,-3-5 0,6 0 0,-7-5 0,21 5-1678,-11-14-3224,10-2-129,1-4-129,9 2-387</inkml:trace>
        </inkml:traceGroup>
        <inkml:traceGroup>
          <inkml:annotationXML>
            <emma:emma xmlns:emma="http://www.w3.org/2003/04/emma" version="1.0">
              <emma:interpretation id="{3587CEC4-C466-4302-B7C7-55F2E835DACA}" emma:medium="tactile" emma:mode="ink">
                <msink:context xmlns:msink="http://schemas.microsoft.com/ink/2010/main" type="inkWord" rotatedBoundingBox="7851,9845 11756,9692 11814,11192 7909,11345"/>
              </emma:interpretation>
              <emma:one-of disjunction-type="recognition" id="oneOf22">
                <emma:interpretation id="interp110" emma:lang="en-US" emma:confidence="0.5">
                  <emma:literal>53+23</emma:literal>
                </emma:interpretation>
                <emma:interpretation id="interp111" emma:lang="en-US" emma:confidence="0">
                  <emma:literal>5+23</emma:literal>
                </emma:interpretation>
                <emma:interpretation id="interp112" emma:lang="en-US" emma:confidence="0">
                  <emma:literal>53+203</emma:literal>
                </emma:interpretation>
                <emma:interpretation id="interp113" emma:lang="en-US" emma:confidence="0">
                  <emma:literal>553+23</emma:literal>
                </emma:interpretation>
                <emma:interpretation id="interp114" emma:lang="en-US" emma:confidence="0">
                  <emma:literal>5+203</emma:literal>
                </emma:interpretation>
              </emma:one-of>
            </emma:emma>
          </inkml:annotationXML>
          <inkml:trace contextRef="#ctx0" brushRef="#br1" timeOffset="155813.0736">9636 9633 16125,'44'-28'4902,"-26"22"-129,-18 6-129,41 0-3354,-41 0-387,34 4-773,-18 5-130,5 7 0,-5 2 0,0 3 0,-5 4 0,-4 5 0,-7 4 0,-4 0 0,-8 3 0,-11-5 0,3 2 0,-10-11-259,7 5-515,-6-15 258,10 1-129,-1-10 258,20-4 129,-19 0 129,19 0 129,0-15 129,9-4 129,12-3 0,2-8 129,13 2 0,-3-10 0,8 1 0,-2-2-129,2 0 129,-5 1-257,0 5-130,-12 2 0,0 7 0,-10 0 0,-14 24 0,16-30 0,-16 30 0,0 0 0,0 0 0,0 0 0,-14 0 0,1 9 0,1 14 0,-3 6 0,1 6 0,0 4 0,2 6 0,3-1 0,3 4 0,6 0 0,0 2 0,11-2 0,7-2 0,7 2 0,-2-10 0,12 6 0,-15-19-4645,12-3-128,-4-12-258,-3-3 0</inkml:trace>
          <inkml:trace contextRef="#ctx0" brushRef="#br1" timeOffset="156390.2746">10351 9868 17931,'28'-27'4902,"-12"15"129,4 5-258,-20 7-4643,35-9-130,-15 9 0,5 3 0,-5 8 0,-3 5 0,-4 4 0,-6 3 0,-5 2 0,-4-4 0,-11 2 0,-6-5 0,1 0 0,-3-9 0,21-9 0,-32 16 0,32-16 0,-16 5 0,16-5 0,0 0 0,0 0 0,19 2 0,-1 1 0,7 4 0,0 2 0,7 7 0,-2 4 0,0 8 0,-3 4 0,-4 7 0,-10-1 0,-8 3 0,-5 0 0,-11-4 0,-14-3 0,-3 0 0,-9-8 0,-4-4 0,-2-5 0,0-2 0,2-8 0,2-2 0,4-5 0,1 0 0,9 0 0,-9-12-1678,13 6-3095,1-3-387,20 9 0,-28-10-516</inkml:trace>
          <inkml:trace contextRef="#ctx0" brushRef="#br1" timeOffset="152771.0683">6847 9654 14190,'0'0'5031,"0"0"-129,5 22-129,-5-22-902,7 53-3871,-5-14 0,5 13 0,-2-1 0,2 1 0,1 1 0,-5-8 0,4-2 0,-3-15 0,1-5 0,-5-23-388,0 0 1,0-18 129,2-15 129,-2-10 129,0-9 0,0-3 129,0-9 129,3 5 0,3-1 129,8 7-257,-2 3-130,8 9 0,1 7 0,11 11 0,0 10 0,6 13 0,-3 4 0,-3 16 0,-3 3 0,-8 5 0,-8 6 0,-13-2 0,0 5 0,-29-14 0,11 15-1807,-24-26-644,19 17-387,-20-26-129,25 17 516,-12-20 516,30 0 645,-20 2 1290,20-2 1032,0 0 774,9-9 387,20 9 516,-12-4-516,26 6-258,-14-2-387,19 11-387,-11-2-387,11 12-386,-12 0-388,3 11 0,-9-2 0,-5 15 0,-7-2 0,-8 5 0,-10-4 0,-3 1 0,-17-4 0,-10-4 0,-13-3 0,-7-11 0,-6-4 0,-7-6 0,1-8 0,0-5 0,1 0 0,10-9 0,6-1 0,6-10 0,12 6 0,3-16 0,22 10-3355,-5-3-1676,7 3 129,0 3-387,10-1-387</inkml:trace>
          <inkml:trace contextRef="#ctx0" brushRef="#br1" timeOffset="153644.6698">7766 10044 15351,'7'-18'5031,"11"-8"-258,-18 26 0,13-31-2709,4 31-1289,-17 0-775,20-9 0,-20 9 0,20-1 0,-20 1 0,0 0 0,19 1 0,-19-1 0,0 0 0,0 0 0,0 0 0,0 0 0,0 0 0,0 0 0,0 0 0,0 0 0,0 0 0,16 2 0,-16-2 0,16 6 0,-16-6 0,23 14 0,-23-14 0,29 28 0,-15-8 0,-3 1 0,-4 4 0,-4 0 0,-1-4 0,-2 1 0,0-3 0,0-19 0,-7 22 0,7-22 0,0 0 0,0 0 0,0 0 0,0 0 0,0 0 0,9 5 0,-9-5 0,27 0 0,-10 0 0,3 3 0,-1 1 0,-1 3 0,0 0 0,-2 6 0,-16-13 0,21 33 0,-19-15 0,-2 5 0,-3-1 0,-12 1 0,-2 2 0,-8 0 0,-4-6 0,-1 1 0,-6-4 0,-1-4 0,1 1 0,-4-13 0,8 7-3355,-6-7-1676,4 0 0,2 0-516</inkml:trace>
          <inkml:trace contextRef="#ctx0" brushRef="#br1" timeOffset="154206.2708">6840 9130 14577,'46'0'4773,"-16"3"-129,4 6 0,-9-9-2967,30 14-645,-9-8-258,15 3-258,-3-8-386,6 1-130,-1-2 0,-1-3 0,2 3-775,-7-11-3869,-4 0-129,-7 1-129,-5-3-387</inkml:trace>
          <inkml:trace contextRef="#ctx0" brushRef="#br1" timeOffset="154939.4721">8620 9831 11868,'18'0'4773,"1"-8"-387,-19 8 258,20 0-1935,-20 0-1161,23 0-516,-23 0-387,29 2-129,-12 0 0,8 5-386,0-5-130,7 3 0,4-1 0,3-4 0,5 0 0,-1-2-388,9 2-1418,-13-5-2709,-7-6-387,-11-3 258,-8-2-645</inkml:trace>
          <inkml:trace contextRef="#ctx0" brushRef="#br1" timeOffset="155157.8725">8940 9603 15738,'-16'11'4644,"11"5"387,0 5-387,-6-3-3225,11 19-387,-2-3-773,2 10-259,0 3 0,4-3 0,5 13 0,-9-16-2839,10 7-1805,-1-5-258,4-3-258,-3-9-129</inkml:trace>
        </inkml:traceGroup>
        <inkml:traceGroup>
          <inkml:annotationXML>
            <emma:emma xmlns:emma="http://www.w3.org/2003/04/emma" version="1.0">
              <emma:interpretation id="{68A2FA5B-E032-4F7E-8FD1-11E24655DD18}" emma:medium="tactile" emma:mode="ink">
                <msink:context xmlns:msink="http://schemas.microsoft.com/ink/2010/main" type="inkWord" rotatedBoundingBox="12175,10171 13274,10128 13306,10933 12206,10976"/>
              </emma:interpretation>
              <emma:one-of disjunction-type="recognition" id="oneOf23">
                <emma:interpretation id="interp115" emma:lang="en-US" emma:confidence="1">
                  <emma:literal>AL</emma:literal>
                </emma:interpretation>
                <emma:interpretation id="interp116" emma:lang="en-US" emma:confidence="0">
                  <emma:literal>A.</emma:literal>
                </emma:interpretation>
                <emma:interpretation id="interp117" emma:lang="en-US" emma:confidence="0">
                  <emma:literal>As</emma:literal>
                </emma:interpretation>
                <emma:interpretation id="interp118" emma:lang="en-US" emma:confidence="0">
                  <emma:literal>An</emma:literal>
                </emma:interpretation>
                <emma:interpretation id="interp119" emma:lang="en-US" emma:confidence="0">
                  <emma:literal>AZ</emma:literal>
                </emma:interpretation>
              </emma:one-of>
            </emma:emma>
          </inkml:annotationXML>
          <inkml:trace contextRef="#ctx0" brushRef="#br1" timeOffset="158855.079">11210 9583 16125,'7'-19'4773,"-7"19"0,0 0-516,0 0-2838,0 0-516,0 14-386,-5 4-517,1 10 0,-5 4 0,0 9 0,1 7 0,-3 7 0,-2 0 0,1 1 0,1-1 0,-1-2 0,1-7 0,1-7 0,2-8 0,1-10 0,7-21 0,0 0 0,0 0 0,0 0 0,-12-34 0,12-1 0,2-10 0,3-5 0,6-7 0,1-3 0,4-4 0,0 3 0,2 1 0,0 7 0,-1 1 0,1 13 0,-5 5 0,-3 9 0,-3 9 0,-7 16 0,13-18 0,-13 18 0,0 0 0,0 0 0,11 13 0,-11-13 0,12 30 0,-1-7 0,1 4 0,2 5 0,1 4 0,-1 10 0,0 0 0,0 7 0,1 1 0,-3 3 0,0 0 0,1-2 0,-1-2 0,1-5 0,-1-7 0,-1-7 0,0-4 0,-4-7 0,2-5 0,-9-18 0,10 20 0,-10-20 0,0 0-3613,-16-15-1547,16 15 0,-26-32-387</inkml:trace>
          <inkml:trace contextRef="#ctx0" brushRef="#br1" timeOffset="159026.6793">11160 9925 14964,'-2'-16'4515,"2"16"-129,29-6-129,-2 1-2967,13 3-1806,12 1-3096,5 1-645,2 0 0,5 0-387</inkml:trace>
          <inkml:trace contextRef="#ctx0" brushRef="#br1" timeOffset="159385.4799">11840 9843 16125,'16'-12'4773,"-16"12"0,19 0-129,1 10-2967,-20-10-902,11 32-775,-11-10 0,3 6 0,-3 0 0,0 8 0,-7-4 0,-5 4 0,-5-6 0,0-2 0,1-3 0,0-3 0,1-5 0,15-17 0,-19 25 0,19-25 0,0 0 0,0 0 0,-4 18 0,4-18 0,20 2 0,1-2 0,9 0 0,4-4 0,7 1 0,2-8 0,8 11 0,-10-5-4000,2-2-902,-9-6-129,0 3-258</inkml:trace>
        </inkml:traceGroup>
        <inkml:traceGroup>
          <inkml:annotationXML>
            <emma:emma xmlns:emma="http://www.w3.org/2003/04/emma" version="1.0">
              <emma:interpretation id="{9C17A4FE-26E9-4492-9DB1-F4B06FC2CF44}" emma:medium="tactile" emma:mode="ink">
                <msink:context xmlns:msink="http://schemas.microsoft.com/ink/2010/main" type="inkWord" rotatedBoundingBox="13521,9737 21629,9419 21685,10845 13577,11163"/>
              </emma:interpretation>
              <emma:one-of disjunction-type="recognition" id="oneOf24">
                <emma:interpretation id="interp120" emma:lang="en-US" emma:confidence="0">
                  <emma:literal>52+252225,</emma:literal>
                </emma:interpretation>
                <emma:interpretation id="interp121" emma:lang="en-US" emma:confidence="0">
                  <emma:literal>52+2522&lt;5,</emma:literal>
                </emma:interpretation>
                <emma:interpretation id="interp122" emma:lang="en-US" emma:confidence="0">
                  <emma:literal>52+2922&lt;5,</emma:literal>
                </emma:interpretation>
                <emma:interpretation id="interp123" emma:lang="en-US" emma:confidence="0">
                  <emma:literal>52+23222&lt;5,</emma:literal>
                </emma:interpretation>
                <emma:interpretation id="interp124" emma:lang="en-US" emma:confidence="0">
                  <emma:literal>52+25222&lt;5,</emma:literal>
                </emma:interpretation>
              </emma:one-of>
            </emma:emma>
          </inkml:annotationXML>
          <inkml:trace contextRef="#ctx0" brushRef="#br1" timeOffset="165219.8901">15548 9382 13287,'-14'-21'4773,"14"21"-258,0-18 258,0 2-2451,16 16-774,-16 0-645,43 0-257,-16 0-646,5 14 0,-4 2 0,1 7 0,-5 2 0,-6 4 0,-7 1 0,-8 0 0,-3 2 0,-14-1 0,-7-3 0,-9-3 0,-1-4 0,-6-5 0,3 0 0,0-5 0,8-6 0,1-3 0,25-2-130,-25 0 1,25 0 129,0-18 0,0 18 129,27-30-129,-4 12 130,7-3-130,4-8 0,7 1 0,-2-8 0,4 3 0,-8-3 0,1 2 0,-8 0 0,-3 6 0,-9 5 0,-5 5 0,-11 18 0,3-21 0,-3 21 0,0 0 0,-17 3 0,6 13 0,-3 6 0,1 4 0,1 8 0,-1 5 0,3 6 0,-1-1 0,6 2 0,3 3 0,2-3 0,2-2 0,10-3 0,6-5 0,3-6 0,1-7 0,6 0 0,-7-14 0,18 7-2839,-15-16-2063,2 0-258,-3 0-129,2-5-258</inkml:trace>
          <inkml:trace contextRef="#ctx0" brushRef="#br1" timeOffset="167388.294">16244 9594 7869,'0'0'4128,"20"-18"387,-20 18-516,8-21-1032,10 19-516,-18 2-774,18-14-387,-18 14-516,20-9-129,-20 9-258,21 0 0,-21 0-129,18 12 0,-18-12 0,12 31-129,-12-12 129,0 6-129,-7 2-129,-9 3 0,-9 2-129,-3-2 0,-3 1-129,-2-5 129,2 1-129,1-8 0,7-1 129,3-5 0,20-13 0,-21 14 129,21-14 0,0 0 0,0 0 129,13 0 0,3 0 0,7 0 0,2-2 129,10 0 0,3 1 129,6 1-129,-1-2 1,5 2-259,-6 0 0,1 7 0,-6 4 0,-5 5 0,-8 1 0,-8 10 0,-8 3 0,-8 6 0,0 1 0,-14 2 0,-7 0 0,-9 1 0,-9-7 0,-6-2 0,-8-6 0,-4-6 0,-4-6 0,1-6 0,1-4 0,4-3 0,11-2 0,3-10 0,16 10 0,-6-14-4387,31 16-515,-17-34-129,17 18-387</inkml:trace>
          <inkml:trace contextRef="#ctx0" brushRef="#br1" timeOffset="165594.2908">16288 9681 15222,'27'-21'5031,"-27"21"-129,14-16-129,-14 16-2838,0 0-1031,0 0-904,0 0 0,13 9 0,-13-9 0,0 33 0,-2-13 0,-5 7 0,-6-1 0,-3 3 0,-3 1 0,-4-1 0,1-5 0,1 0 0,7-5 0,3-3 0,9 0 0,2-16 0,23 14 0,8-14 0,10 0 0,3-1 0,11 1 0,-10-11-3742,10 0-1160,-7-3 0,0 2-258,-7-4-387</inkml:trace>
          <inkml:trace contextRef="#ctx0" brushRef="#br1" timeOffset="166249.492">16628 9370 14964,'32'-25'5031,"-9"18"-129,4 7-129,0-4-2580,6 13-1289,-8 5-904,6 8 0,-8 1 0,-2 4 0,-7 1 0,-5 0 0,-7-1 0,-4-2 0,-10-4 0,-11 1 0,-2-3 0,-7-6 0,3-1 0,-3-6 0,9-3 0,4-3 0,19 0-130,-20-3-128,20 3 129,7-24 258,11 8-129,5-3 129,5-4 0,8-4 1,0-5-130,5 2 0,-4-2 0,0 3 0,-5-1 0,-5 5 0,-6 6 0,-3 6 0,-18 13 0,16-14 0,-16 14 0,0 0 0,0 0 0,-12 14 0,-1 2 0,-3 5 0,-3 4 0,-1 6 0,-1 2 0,3 3 0,0 0 0,6 1 0,3 0 0,5-3 0,4-2 0,2-3 0,10-3 0,-1-6 0,12 5 0,-23-25-2323,30 12-2579,-14-10-258,2-2-129,-18 0 0</inkml:trace>
          <inkml:trace contextRef="#ctx0" brushRef="#br1" timeOffset="168230.6954">17334 9660 13029,'20'-6'4902,"-20"6"-129,16-10 0,-11-6-2064,15 16-1290,-20 0-774,27-11-128,-27 11-517,30-3 0,-14 3 0,3 7 0,-19-7 0,29 33 0,-24-8 0,-5 6 0,-3 1 0,-17 3 0,-7 1 0,-8-2 0,-4-4 0,-4-2 0,0-5 0,4-3 0,7-4 0,7-5 0,7-8 0,18-3 0,-16 6 0,16-6 0,0 0 0,25 0 0,0 0 0,9-6 0,5 4 0,9-3 0,2 0 0,2-1 0,1 5 0,-9-7 0,4 8 0,-19-5-3097,10 3-1805,-12-5-387,-4 0 0,-5 0-129</inkml:trace>
          <inkml:trace contextRef="#ctx0" brushRef="#br1" timeOffset="169993.4983">18304 9311 12255,'18'-23'4773,"-10"5"-258,-8 18 129,0 0-1935,-8 13-1548,0 10-645,-6 3-129,-4 12-129,-3 3 129,-2 7-258,-2 2 129,0-2-258,2-6 129,3-3-129,6-10 129,4-6-129,1-7 0,9-16 258,0 0-129,0 0 1,0 0-130,0-11 0,0-10 0,10-2 0,1-9 0,5-5 0,0-8 0,5-3 0,1-2 0,1 0 0,0 2 0,0 6 0,-5 3 0,0 10 0,-6 4 0,-12 25 0,18-23 0,-18 23 0,0 0 0,0 0 0,0 0 0,19 20 0,-8 3 0,3 5 0,2 8 0,6 6 0,1 5 0,2 4 0,-2-1 0,0 2 0,-3-4 0,1-2 0,-3-3 0,0-4 0,-2-4 0,-2-6 0,2-4 0,-6-7 0,5-1 0,-15-17 0,21 11-3226,-21-11-1934,0 0 0,-16-14-387,16 14 129</inkml:trace>
          <inkml:trace contextRef="#ctx0" brushRef="#br1" timeOffset="170383.4992">18249 9635 10836,'-20'-4'4257,"20"4"129,18 0-387,16 0-1548,14 4-1677,5-1-516,8-3-645,10 4-516,-7-4-387,10 0-258,-15-11 0,5 6 0,-19-9 258,-3 3 774,-10 0 774,-12-5 645,3 11 645,-23 5 129,21-12 387,-21 12 0,0 0-258,0 0-258,0 0-387,0 0-387,13 26-129,-13-4-257,5 8-388,-5 2 0,4 7 0,-1 0 0,-1 2 0,5 5 0,-7-15-3484,0 4-1418,2-8 0,2-6-387,-4-21 0</inkml:trace>
          <inkml:trace contextRef="#ctx0" brushRef="#br1" timeOffset="160415.0813">12610 9461 14706,'-5'-27'4644,"5"27"-258,0 0 129,-13-16-2451,13 16-903,0 18-387,9 5-257,-7 3-517,8 10 0,-2-2 0,4 10 0,-5-1 0,4 1 0,-2-3 0,-2 0 0,0-5 0,-3-8 0,-1-3 0,-3-25 0,0 23 0,0-23 0,-9-10 0,0-12 0,-1-8 0,-1-7 0,2-8 0,0-3 0,6-5 0,3-2 0,0 3 0,8 4 0,7 4 0,4 5 0,4 5 0,13 7 0,5 7 0,5 13 0,2 6 0,4 1 0,-1 12 0,-1 8 0,-7 4 0,-15 7 0,-10 3 0,-13-4 0,-6-2 0,-21-1 0,-8-4 0,-13-3 0,2-3 0,-5-6 0,9-2 0,1-4 0,11 1 0,8-5 0,17-1 0,0 0 0,0 0 0,8 4 0,16-2 0,6 3 0,4 0 0,8 6 0,3 2 0,1 4 0,-1 3 0,-5 7 0,-4-1 0,-8 6 0,-8 0 0,-8 4 0,-10-2 0,-2-1 0,-19-1 0,-8-5 0,-10-2 0,-10-4 0,-10-5 0,-3-7 0,-9-3 0,-1-6 0,1-2 0,1-11 0,8-4 0,5-3 0,8-5 0,10 2 0,9 0 0,6 2 0,15 5 0,-4-11-130,11 27-4901,15-23-129,8 19 129,5 2-387</inkml:trace>
          <inkml:trace contextRef="#ctx0" brushRef="#br1" timeOffset="160898.6826">13565 9900 18189,'23'-32'4902,"-23"32"0,20-14-258,-20 14-4514,18 1-130,-8 15 0,-10-16 0,11 40 0,-11-16 0,0 9 0,-2 2 0,-9 2 0,-5 3 0,-1-3 0,-5 2 0,1-5 0,3-4 0,2-5 0,4-7 0,12-18 0,-13 23 0,13-23 0,0 0 0,18 3 0,3-3 0,6 0 0,7-3 0,3-2 0,6 3 0,0-5 0,5 7 0,-18-7-1936,13 7-2966,-10-4-258,-2 2 0,-8-3-516</inkml:trace>
          <inkml:trace contextRef="#ctx0" brushRef="#br1" timeOffset="162505.4853">12720 9094 9288,'0'0'4128,"-3"-19"0,3 19-129,-7-29-1548,7 29-774,0 0-387,0 0-387,-13-23-258,13 23-129,0 0 0,-16-4 0,16 4-129,0 0 0,-16-3-129,16 3 0,0 0 0,0 0 129,0 0-129,29 14 0,1-10 1,14 5-259,6-6 0,14 4 0,4-7 0,8 0 0,-3-2 0,-2-1 0,-10-6 0,-8 4 0,-7-4 0,-10 7 0,-6-2 0,-7 3 0,-1 1 0,-22 0 0,33 3 0,-33-3-1936,0 0-2837,0 0-387,13 29 0,-13-29-387</inkml:trace>
          <inkml:trace contextRef="#ctx0" brushRef="#br1" timeOffset="164049.8879">14278 9731 13416,'0'0'4644,"0"0"-258,0 0 129,0 0-2709,0 0-516,0 0-516,0 0-129,0 0-258,0 0 0,0 0-129,0 0-129,0 0 1,0 0-130,0 0 0,0 0 0,0 0 0,0 0 0,0 0 0,0 0 0,0 0 0,0 0 0,0 0 0,0 0 0,0 0 0,0 0 0,0 0 0,-8 0 0,8 0 0,0 0 0,0 0 0,0 0 0,0 0 0,0 0 0,0 0 0,0 0 0,0 0 0,0 0 0,0 0 0,0 0 0,0 0 0,0 0 0,0 0 0,0 0 0,0 0 0,-16-4 0,16 4 0,0 0 0,0 0 0,0 0 0,0 0 0,-17 0 0,17 0 0,0 0 0,0 0 0,0 0-130,-16-3 130,16 3 0,0 0 0,0 0 0,0 0-129,0 0 129,0 0 0,0 0 0,0 0 0,0 0 129,0 0-129,-16-2 0,16 2 0,0 0 0,0 0-129,0 0 129,0 0 0,0 0 0,0 0 0,0 0 0,0 0 129,0 0-129,0 0 0,0 0 0,0 0 0,0 0 0,0 0 0,0 0 130,0 0-130,0 0 0,0 0 0,13-2 0,8 2 0,2-3 0,13 1 0,7-2 0,6 1 0,7-4 0,4 3 0,1-1 0,-3-1 0,-1 3 0,-11-2 0,-1 5 0,-24-11-1807,4 7-3095,-25 4-258,13-19 0,-13 19-645</inkml:trace>
          <inkml:trace contextRef="#ctx0" brushRef="#br1" timeOffset="164268.2885">14631 9464 16641,'-18'-9'4644,"18"9"387,-9 18-258,11 9-3225,-2-2-1418,0 15-130,-4 1 0,4 7 0,0 2 0,0-7 0,13 7-3226,-10-6-1676,6-5-258,-2-7 0</inkml:trace>
          <inkml:trace contextRef="#ctx0" brushRef="#br1" timeOffset="171147.9006">19618 9313 13416,'29'-16'5031,"-8"18"-129,-12 14-129,-9 0-2451,5 19-1419,-6-3-129,-1 13-128,-7-1-646,0 6 0,-2-2 0,1 0 0,1-5 0,-2-8 0,4-4 0,0-14 0,7-17-130,0 0 1,-16 0 0,12-23 129,1-7-258,1-7 129,2-4 129,0-5 0,2-4 129,10-4 0,4 1-129,7 5 129,0-2 259,9 7-388,2 8 0,4 8 0,-3 11 0,1 14 0,-2 2 0,-6 16 0,-3 8 0,-7 4 0,-9 4 0,-8 0 0,-1 0 0,-17-7 0,-5 2 0,-8-11 0,5 1-259,-5-8-386,9 2 0,-3-11 129,24 0 0,-21 4 129,21-4 258,0 0 129,9 0 129,9 0 0,1 0 129,8 0 129,0 1 0,6 8 0,-1-2 0,2 9 129,-5 0 1,1 6-517,-7-1 0,-3 6 0,-8-2 0,-5 3 0,-7-3 0,0 0 0,-18-6 0,-5 1 0,-10-6 0,-5-3 0,-5-6 0,-6-1 0,-1-4 0,-5 0 0,8 0 0,-6-11 0,21 11-1162,-7-9-3611,14 2-516,2-4 387,23 11-516</inkml:trace>
          <inkml:trace contextRef="#ctx0" brushRef="#br1" timeOffset="171444.3009">20456 9608 16512,'57'2'4902,"-57"-2"258,27 21-258,-27-21-3611,0 34-1291,-6-14 0,5 8 0,-8-1 0,3 3 0,-1 0 0,0 1 0,2-3 0,-1-1 0,5-4 0,1-23 0,-2 34-388,2-34-4643,0 0-129,-27 0 0,27 0-258</inkml:trace>
          <inkml:trace contextRef="#ctx0" brushRef="#br1" timeOffset="171896.7019">19697 8785 12384,'-8'-22'4773,"-31"12"-387,9 8 387,9 2-2967,-24 0-645,20 0-258,-8 0-387,13 5 0,-1-3 0,21-2-129,0 0 0,0 19-128,0-19-259,41 16 0,-13-10 0,16 1 0,5 0 0,11-2 0,8-3 0,8-2 0,4 0 0,0 0 0,-2 0 0,-10-2 0,-6 1 0,-14-3 0,-9 8 0,-39-4-4000,22 14-1031,-22-14 0,-9 19-645</inkml:trace>
        </inkml:traceGroup>
      </inkml:traceGroup>
      <inkml:traceGroup>
        <inkml:annotationXML>
          <emma:emma xmlns:emma="http://www.w3.org/2003/04/emma" version="1.0">
            <emma:interpretation id="{350B4939-628A-4169-9649-9366530909D7}" emma:medium="tactile" emma:mode="ink">
              <msink:context xmlns:msink="http://schemas.microsoft.com/ink/2010/main" type="line" rotatedBoundingBox="18770,10705 24759,10456 24815,11789 18825,12039"/>
            </emma:interpretation>
          </emma:emma>
        </inkml:annotationXML>
        <inkml:traceGroup>
          <inkml:annotationXML>
            <emma:emma xmlns:emma="http://www.w3.org/2003/04/emma" version="1.0">
              <emma:interpretation id="{1D5A68D6-8F77-4811-AA1E-861CC16D801B}" emma:medium="tactile" emma:mode="ink">
                <msink:context xmlns:msink="http://schemas.microsoft.com/ink/2010/main" type="inkWord" rotatedBoundingBox="18787,11128 23552,10930 23590,11840 18825,12039"/>
              </emma:interpretation>
              <emma:one-of disjunction-type="recognition" id="oneOf25">
                <emma:interpretation id="interp125" emma:lang="en-US" emma:confidence="0">
                  <emma:literal>+2322 A</emma:literal>
                </emma:interpretation>
                <emma:interpretation id="interp126" emma:lang="en-US" emma:confidence="0">
                  <emma:literal>+23223 A</emma:literal>
                </emma:interpretation>
                <emma:interpretation id="interp127" emma:lang="en-US" emma:confidence="0">
                  <emma:literal>+23229 A</emma:literal>
                </emma:interpretation>
                <emma:interpretation id="interp128" emma:lang="en-US" emma:confidence="0">
                  <emma:literal>+23222 A</emma:literal>
                </emma:interpretation>
                <emma:interpretation id="interp129" emma:lang="en-US" emma:confidence="0">
                  <emma:literal>+23224 A</emma:literal>
                </emma:interpretation>
              </emma:one-of>
            </emma:emma>
          </inkml:annotationXML>
          <inkml:trace contextRef="#ctx0" brushRef="#br1" timeOffset="175328.7079">17674 10711 14577,'0'0'4902,"0"0"-387,0 0 129,0 0-3096,0 0-516,0 0-387,14-5 0,8 5-386,-1 0-259,11 0 0,4 0 0,5-2 0,3 0 0,0-1 0,1 1 0,-8-5 0,4 7-1033,-19-2-3740,-1-3-129,-21 5 0,12-18-387</inkml:trace>
          <inkml:trace contextRef="#ctx0" brushRef="#br1" timeOffset="175547.1083">17936 10523 14964,'-20'-2'4773,"20"2"-258,0 0 387,-28 16-3354,28 9-645,-9-4 0,7 15-644,-3-3-259,5 6 0,0-1 0,0-1 0,7 2 0,-6-16-1549,10 6-3353,2-6-129,1-5-258,2-7 0</inkml:trace>
          <inkml:trace contextRef="#ctx0" brushRef="#br1" timeOffset="176420.7098">18391 10581 11997,'0'-16'4773,"0"16"-129,12-12 0,-12 12-1935,18-6-1161,9 6-516,-9 0-258,10 6-258,-5 3-386,6 5-130,-8 2 0,-1 3 0,-6 3 0,-9 1 0,-5 2 0,-9-2 0,-10 0 0,-10-5 0,3 1 0,-6-6 0,5-1-517,-2-5 259,10-1-129,19-6 258,-21 0 0,21 0 0,0 0 258,1-11-129,-1 11 258,38-23-258,-12 9 129,8-6 0,2 1 0,3-3 0,-4 1-129,1 0 258,-6-1-387,-5 4 387,-9 1 1,-16 17-259,14-25 0,-14 25 0,0 0 0,0-16 0,0 16 0,-17 0 0,17 0 0,-25 19 0,9-1 0,1 2 0,-1 3 0,2 2 0,0 1 0,7 5 0,2-1 0,5 2 0,5-2 0,9 2 0,4-3 0,1-5 0,5 0 0,-3-8 0,4 1-517,-25-17-2450,26 0-1935,-26 0 129,20-3-387,-20 3-258</inkml:trace>
          <inkml:trace contextRef="#ctx0" brushRef="#br1" timeOffset="177715.5121">19021 10722 12513,'0'-25'4902,"12"2"-258,-12 23 0,21-11-1806,-21 11-1677,29-9-258,-13 7-516,3 4 0,-3 7 1,-1 7-388,-10 5 0,-5 3 0,-2 2 0,-17 1-259,-4 7-257,-13-8 0,4 5-387,-7-14 258,10 5 0,-1-12 129,12 5 129,2-12 258,16-3 129,0 0 129,0 0 129,11-2 129,5-3 0,7 5 129,-3-3-129,8 3 129,-1 0-129,3 8 0,-3 0 0,3 8-129,-5-2 0,0 7 1,-6 0-259,-3 4 0,-5 0 0,-4 4 0,-7-4 0,0 1 0,-3-4 0,-10-1 0,-5-3 0,-5-4 0,-2-7 0,-5-3 0,-4-3 0,-1-1 0,1-1 0,-3-12 0,6 10 0,-4-20-1678,12 14-3095,1-2-258,22 11-129,-25-21-129</inkml:trace>
          <inkml:trace contextRef="#ctx0" brushRef="#br1" timeOffset="176841.9106">19047 10828 15738,'22'-8'4902,"-22"8"129,16-9-387,-16 9-3354,0 0-387,0 0-644,0 0-259,0 0 0,0 14 0,0-14 0,0 28 0,0-10 0,-6 2 0,-3-1 0,-1-1 0,-1-2 0,11-16 0,-21 23 0,21-23 0,0 0 0,-16 14 0,16-14 0,0 0 0,10 9 0,-10-9 0,34 4 0,-11-2 0,6 3 0,-3-5-259,12 5-1160,-13-5-3354,5 0-258,-5-1 129,-4-3-516</inkml:trace>
          <inkml:trace contextRef="#ctx0" brushRef="#br1" timeOffset="178433.1134">19554 10595 14190,'0'-23'4773,"9"4"0,-9 19-258,30-2-2580,-30 2-903,36-2-387,-15 2-129,8 9-128,-4 4-388,-2 4 0,-4 5 0,-8 1 0,-7 2 0,-4 1 0,-18-1 0,-9-3 0,-3-1 0,-6-5-388,4 0-128,0-5 129,7-2 0,6-6 258,19-3 0,-16 0 129,16 0 0,0 0 0,23-14 258,2 0-129,7-4 258,5-2-129,2-3 0,4 0 0,-4-5-129,0 3 130,-12 0-259,-4 3 0,-10 3 0,-13 19 0,10-27 0,-10 27 0,-9-10 0,9 10 0,-28 0 0,8 8 0,3 8 0,-3 2 0,2 5 0,4 4 0,1 1 0,8 4 0,0 2 0,1-2 0,6 6-646,-2-8-3998,2 0-258,8-5 0,3-4-516</inkml:trace>
          <inkml:trace contextRef="#ctx0" brushRef="#br1" timeOffset="178760.7139">20113 10759 16125,'37'-5'5031,"-37"5"-129,20 12-387,-13 10-3225,-9-5-774,-3 8-128,-11-2-388,0 6 0,-4-4 0,2-2 0,4-2 0,2-1 0,6-4 0,6-16 0,4 25 0,12-18-130,7-4 130,4-3-258,7 0-129,-4-1-516,14 1-2451,-12-6-1290,0-4-258,-5-1-258,-2 0 0</inkml:trace>
          <inkml:trace contextRef="#ctx0" brushRef="#br1" timeOffset="179353.515">20469 10514 17673,'33'-20'4773,"-10"16"387,-3 1-387,7 5-4385,-6 5-388,6 9 0,-6 3 0,-1 6 0,-6 2 0,-2 3 0,-6 4 0,-6-4 0,-4 0 0,-12-6 0,-2-1 0,-7-7 0,6-2 0,-6-7-259,7-2-515,0-5 129,18 0 129,-16 0 129,16 0 387,0 0-129,11-21 387,9 9-129,5-4 129,7 1 129,1-6-129,10 0 129,-6-6-387,4 2 387,-7-3-387,-4 3 258,-7 0-129,-5 4 0,-9 1 1,-9 20-130,0-23 0,0 23 0,-11-2 0,11 2 0,-24 16 0,9 5 0,3 4 0,-1 9 0,3 2 0,6 6 0,2-1 0,2 2 0,6-2 0,3-6 0,10 3 0,-13-19-3355,15 3-1805,-2-10 258,1-3-387,-2-9 0</inkml:trace>
          <inkml:trace contextRef="#ctx0" brushRef="#br1" timeOffset="179556.3153">21207 10763 15351,'16'5'5289,"-11"11"-387,-1 4-129,8 12-3096,-12-6-902,0 17-775,-7-2 0,0 2 0,0 5 0,-11-18-1807,9 9-3095,-3-7-258,3-4 0,-2-10-645</inkml:trace>
          <inkml:trace contextRef="#ctx0" brushRef="#br1" timeOffset="181584.3189">21806 10245 14319,'0'0'4644,"0"18"0,-7 0 0,-7 22-3096,-7-15-774,10 16-129,-12 2 0,5 7-258,-5 0 130,3 3-517,1-3 0,3-2 0,0-5 0,3-6 0,3-9 0,2-6 0,8-22 0,-7 23 0,7-23 0,0 0 0,-1-11 0,1-7 0,0-5 0,8-5 0,3-6 0,3-5 0,2-6 0,2-1 0,0-2 0,1 5 0,-3-1 0,0 10 0,-5 4 0,0 9 0,-4 5 0,-7 16 0,0 0 0,0 0 0,20 12 0,-10 11 0,1 7 0,1 8 0,4 6 0,4 6 0,-1 0 0,3 0 0,-3-2 0,-4-4 0,1 1 0,-9-13 0,11 8 0,-18-18-4516,0-4-902,0-18 258,-18 7-387</inkml:trace>
          <inkml:trace contextRef="#ctx0" brushRef="#br1" timeOffset="182036.7197">21637 10659 11997,'41'-12'4902,"-2"12"-645,15 0 387,8-4-2451,18 4-774,-7 0-774,10 0 0,-8-7-129,-4 6-129,-16-5 0,-10 4 129,-18-3-257,-10 5-259,-17 0 0,0 0 0,0 0 0,-19 14 0,19-14 0,-27 29 0,16-10 0,3 3 0,2 3 0,6 1 0,0 3 0,7-3 0,6-1 0,1-3 0,2-6 0,4-4 0,-3-8 0,3-4 0,-2-6 0,-2-10 0,-6-9 0,-1-3 0,-9-8 0,0-1 0,-5 0 0,-13-2 0,0 8 0,-8-6 0,12 17-4129,-11 4-1160,25 16 129,-31-14-516</inkml:trace>
        </inkml:traceGroup>
        <inkml:traceGroup>
          <inkml:annotationXML>
            <emma:emma xmlns:emma="http://www.w3.org/2003/04/emma" version="1.0">
              <emma:interpretation id="{0075DF39-3BD6-4285-AFA3-5C70242C4121}" emma:medium="tactile" emma:mode="ink">
                <msink:context xmlns:msink="http://schemas.microsoft.com/ink/2010/main" type="inkWord" rotatedBoundingBox="23851,10494 24759,10456 24812,11724 23904,11762"/>
              </emma:interpretation>
              <emma:one-of disjunction-type="recognition" id="oneOf26">
                <emma:interpretation id="interp130" emma:lang="en-US" emma:confidence="0">
                  <emma:literal>Bo</emma:literal>
                </emma:interpretation>
                <emma:interpretation id="interp131" emma:lang="en-US" emma:confidence="0">
                  <emma:literal>B.</emma:literal>
                </emma:interpretation>
                <emma:interpretation id="interp132" emma:lang="en-US" emma:confidence="0">
                  <emma:literal>BO</emma:literal>
                </emma:interpretation>
                <emma:interpretation id="interp133" emma:lang="en-US" emma:confidence="0">
                  <emma:literal>B,</emma:literal>
                </emma:interpretation>
                <emma:interpretation id="interp134" emma:lang="en-US" emma:confidence="0">
                  <emma:literal>Byo</emma:literal>
                </emma:interpretation>
              </emma:one-of>
            </emma:emma>
          </inkml:annotationXML>
          <inkml:trace contextRef="#ctx0" brushRef="#br1" timeOffset="182785.5209">22790 10410 15093,'27'-3'4902,"-27"3"0,21 16-258,-2 12-3096,-19-5-645,11 13-258,-7 1-515,1 8-130,-5-2 0,4 1 0,-4-7 0,3-5 0,-3-5 0,2-7 0,-2-20 0,0 0 0,0 0 0,2-13 0,-2-15 0,0-6 0,1-7 0,3-7 0,5-5 0,5-2 0,4-2 0,7 3 0,3 6 0,6 7 0,3 9 0,3 13 0,-3 12 0,-1 8 0,-6 17 0,-7 11 0,-5 8 0,-15 2 0,-3 4 0,-7-6 0,-12 0 0,-12-8 0,3-2 0,-10-11-517,10-4-257,-2-8 129,12-1 129,0-3 129,18 0 258,0 0 258,0 0 129,27-10 129,-4 8 129,13 2 0,-4 3 0,10 12-129,-4 1-128,3 5-259,-8 0 0,-1 8 0,-8-1 0,-7 4 0,-8-5 0,-7 3 0,-6-5 0,-15-2 0,-13-3 0,-7-4 0,-9-6 0,-6-2 0,-6-7 0,-2-1 0,3 0 0,0 0 0,11-3 0,2-10 0,17 10 0,-4-17-1033,33 20-3869,-22-21-258,22 21 129,0-20-387</inkml:trace>
          <inkml:trace contextRef="#ctx0" brushRef="#br1" timeOffset="183612.3223">22893 9788 17028,'-18'-2'4773,"2"-3"129,16 5-516,16-4-3354,6 4-386,22 2-646,4 0 0,20 3 0,3-1 0,7-1 0,2 3 0,-18-6-3613,4 0-1289,-21-2-129,-13-4-516</inkml:trace>
          <inkml:trace contextRef="#ctx0" brushRef="#br1" timeOffset="183175.5213">23480 10789 14706,'18'-12'4902,"-18"12"-258,0 0 129,12 16-3483,-12-16-387,0 28-387,0-10-258,0 7 129,2 2-129,5 1-128,4-5-130,3 0 0,0-5 0,4-2 0,-18-16 0,36 16 0,-20-16 0,1 0 0,-17 0 0,27-25 0,-22 8 0,1-7 0,-6-2 0,-2-1 0,-9 2 0,-10-3 0,5 17 0,-16-10-3871,4 6-1547,-12 3 0,5 3-258</inkml:trace>
        </inkml:traceGroup>
      </inkml:traceGroup>
    </inkml:traceGroup>
    <inkml:traceGroup>
      <inkml:annotationXML>
        <emma:emma xmlns:emma="http://www.w3.org/2003/04/emma" version="1.0">
          <emma:interpretation id="{7BA3363F-8A80-4282-98EB-E948676E9FDE}" emma:medium="tactile" emma:mode="ink">
            <msink:context xmlns:msink="http://schemas.microsoft.com/ink/2010/main" type="paragraph" rotatedBoundingBox="762,12939 21262,12378 21311,14167 811,147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9B270E-9020-4723-A569-6E20115BF986}" emma:medium="tactile" emma:mode="ink">
              <msink:context xmlns:msink="http://schemas.microsoft.com/ink/2010/main" type="line" rotatedBoundingBox="762,12939 21262,12378 21311,14167 811,14727"/>
            </emma:interpretation>
          </emma:emma>
        </inkml:annotationXML>
        <inkml:traceGroup>
          <inkml:annotationXML>
            <emma:emma xmlns:emma="http://www.w3.org/2003/04/emma" version="1.0">
              <emma:interpretation id="{64F0B23C-5056-4ADA-ADB8-3AA49FE281F8}" emma:medium="tactile" emma:mode="ink">
                <msink:context xmlns:msink="http://schemas.microsoft.com/ink/2010/main" type="inkWord" rotatedBoundingBox="11273,12651 16595,12506 16635,13977 11313,14122"/>
              </emma:interpretation>
              <emma:one-of disjunction-type="recognition" id="oneOf27">
                <emma:interpretation id="interp135" emma:lang="en-US" emma:confidence="0">
                  <emma:literal>(ABRACADABRA,</emma:literal>
                </emma:interpretation>
                <emma:interpretation id="interp136" emma:lang="en-US" emma:confidence="0">
                  <emma:literal>(ABRACADABRA</emma:literal>
                </emma:interpretation>
                <emma:interpretation id="interp137" emma:lang="en-US" emma:confidence="0">
                  <emma:literal>(ABRACADABRA.</emma:literal>
                </emma:interpretation>
                <emma:interpretation id="interp138" emma:lang="en-US" emma:confidence="0">
                  <emma:literal>(ABRACADABRA*</emma:literal>
                </emma:interpretation>
                <emma:interpretation id="interp139" emma:lang="en-US" emma:confidence="0">
                  <emma:literal>(ABRACADABRA...</emma:literal>
                </emma:interpretation>
              </emma:one-of>
            </emma:emma>
          </inkml:annotationXML>
          <inkml:trace contextRef="#ctx0" brushRef="#br1" timeOffset="197309.1465">10303 12437 16641,'12'-22'4773,"-12"22"258,0 0-387,0 36-3354,-7-4-902,0 14-388,-7 2 0,1 11 0,-1 1 0,-2 2 0,2-8 0,0-6 0,3-9 0,0-9 0,4-7 0,7-23 0,-9 22 0,9-22 0,0 0 0,-3-25 0,3 2 0,0-9 0,2-7 0,5-9 0,0-8 0,5-8 0,-1-5 0,1-2 0,-1 1 0,0 6 0,-2 6 0,-1 10 0,-2 9 0,-1 12 0,-3 11 0,-2 16 0,0 0 0,0 0 0,23 11 0,-10 17 0,-1 4 0,6 12 0,1 8 0,1 9 0,-2 3 0,-2 1 0,-4 3 0,1-4 0,-6-4 0,0-4 0,-2-7 0,0-8 0,1-9 0,-3-5 0,3-7 0,-6-20 0,5 23 0,-5-23 0,0 0-3355,0-9-1934,0 9 129,-23-25-258</inkml:trace>
          <inkml:trace contextRef="#ctx0" brushRef="#br1" timeOffset="197480.7468">10200 12762 11610,'-23'-23'4257,"23"23"0,12-9-129,6 11-1290,3-2-2064,15 5-645,10 6-1032,-3-2-3354,6-8 387,7 3-516,-7-4-258</inkml:trace>
          <inkml:trace contextRef="#ctx0" brushRef="#br1" timeOffset="198229.5481">10888 12780 15351,'7'-22'4644,"18"10"129,-25 12-387,39 0-2967,-39 0-516,36 14-387,-20-1 0,-2 6-257,-7 1-259,0-1 0,-5 3 0,-2-6 0,0 0-130,0-16 1,-14 23-129,14-23 129,0 0 0,-18 12 129,18-12-129,0 0 129,0 0 0,0 0 0,0 0 0,0 0 0,16 13 0,-16-13 129,23 16 129,-23-16-129,27 25 129,-15-7-128,-5-2-130,-1 3 0,-4-1 0,-2 3 0,-8-3 0,-6 0 0,-7-6 0,-8-1 0,-3-4 0,-3-2 0,-1-3 0,-1-2 0,3 0 0,0-2 0,13 2-517,-13-3-3998,18 1-387,16 2 129,-23-7-387</inkml:trace>
          <inkml:trace contextRef="#ctx0" brushRef="#br1" timeOffset="202691.156">10822 12915 5031,'0'0'3741,"0"0"0,0 0 129,0 0-645,-18-14-1419,18 14 129,0 0-645,0 0-258,0 0 0,0 0-258,-10-22-129,10 22-129,0 0-129,0-16 0,0 16-258,0 0 129,9-17-129,-9 17 129,0 0-129,25-9 0,-25 9 0,28-6 0,-10 5 0,3 1 0,1 0 0,2 0-129,0 0 129,-3 1 0,-2 5-129,1 3 129,-20-9 0,27 26 0,-22-8 0,-1 3 0,-4 3 129,0 2-129,-8 1 129,-4 0-258,-4-2 130,-4-2-130,1-2 0,-2-1 0,-4-3 0,-2-2 0,0-3 0,2-3 0,0 0 0,1-4 0,2 1 0,3-5 0,19-1 0,-27 4 0,27-4 0,0 0 0,0 0 0,0 0 0,0 0 0,0 0 0,0 0 0,0 0 0,0 0 0,12 5 0,6-5 0,9 6 0,3-5 0,9 8 0,8-3 0,8 1 0,5 0 0,10 0 0,1-2 0,5 1 0,-1-5 0,-2 1 0,-11-2 0,-7 2 0,-12-2 0,-13 0 0,-10 0 0,-20 0 0,0 0 0,0 0 0,0 0 0,-18 5-2323,18-5-2708,-29 0-129,29 0-258,-30 0-129</inkml:trace>
          <inkml:trace contextRef="#ctx0" brushRef="#br1" timeOffset="199149.9497">11703 12501 12126,'23'-4'4773,"-2"22"-258,-14 1 0,0 20-1935,-7-12-1548,8 21 0,-8-7-387,3 9 0,-3-6-387,0 1 129,0-8-258,0-5 1,0-5-130,2-8 0,-2-19 0,0 22 0,0-22 0,0 0 0,-4-20 0,-3-3 0,-3-5 0,1-11 0,-2-9 0,4-8 0,3-9 0,4-7 0,4-1 0,12 1 0,12 0 0,10 14 0,6 10 0,4 14 0,4 21 0,-2 13 0,1 20 0,-3 17 0,-7 8 0,-9 10 0,-9-3 0,-7 3 0,-10-6 0,-6-8 0,-9-5 0,-14-13 0,-4-3 0,-10-13 0,1 2-259,-5-9-128,7 0 0,0-9 0,8 2 129,6-4 258,20 11 0,-18-21 129,18 21 0,6-16 0,-6 16 0,37-11 129,-14 9-129,7 2 129,1 2-129,2 12 129,-2 0-128,-1 8-130,-5 1 0,0 5 0,-7 3 0,-6 2 0,-5 1 0,-5 2 0,-2-2 0,-13-2 0,-10-2 0,-7-5 0,-11-6 0,-3-3 0,-6-5 0,-2-4 0,1-5 0,4-2 0,5 0 0,4-5 0,8-3 0,4-4 0,26 12 0,-31-25 0,31 25-2839,0-16-1934,0 16-387,2-20 0,-2 20-258</inkml:trace>
          <inkml:trace contextRef="#ctx0" brushRef="#br1" timeOffset="199711.5507">12532 12853 14964,'57'-34'5031,"-25"25"0,-6 0-516,3 9-2064,-10 0-1806,8 14-515,-11 2-130,-4 6 0,-8 1 0,-2 0 0,-2 2 0,-9 0 0,-5-4 0,-6-3 0,4-2 0,-2-7 0,18-9 0,-23 16 0,23-16-259,0 0 130,0 0 129,0 0 0,0 0 129,18 5-129,-2-3 129,5 2 1,1 1-130,3 4 0,-2 1 0,0 5 0,-5 2 0,-6 3 0,-8 0 0,-4 3 0,-8-2 0,-9-1 0,-12-3 0,-5-1 0,-3-3 0,-7-4 0,3-2 0,-7-5 0,9 3 0,-9-9-1420,10 4-3353,1-8-258,8 2 129,1-6-387</inkml:trace>
          <inkml:trace contextRef="#ctx0" brushRef="#br1" timeOffset="204095.1583">12539 12959 6708,'0'0'3999,"-6"-21"-129,6 21-129,0 0-1161,0 0-903,9-12-129,-9 12-258,16-13-387,-16 13-129,25-10 0,-25 10-129,39-8-129,-17 7 0,3 1-129,-2-2 0,3 2-258,-1 0 129,-2 0-129,-3 0 0,-2 5 0,-2-1 0,-16-4-129,25 16 129,-25-16-129,21 23 258,-10-7-129,-2 2 129,0 1-258,-2-1 129,0 2 0,-2-3 129,-3 3-258,-2-4 0,0-16 129,-7 28-129,-7-12 0,-4-1 130,-5-1-130,-2 0 0,-4 0 0,1 1-130,-4-1 130,2-2 0,1-1 0,1-2-129,3 0 258,0-2-129,5-4 0,2-1 0,18-2 0,-26 2 0,26-2 0,-16 0 0,16 0 0,0 0 0,-20 0 0,20 0 0,0 0 0,0 0 0,-16 0 0,16 0 0,0 0 0,0 0 0,0 0 0,0 0 130,13 4-130,-13-4 0,33 8 0,-9-2 0,8 1 0,5 2 0,11 0 0,4-4 0,10 2 0,0-5 0,4 1 0,-2-3 0,-4 0 0,-4 0 0,-14 0 0,-6 0 0,-13 0 0,-5 0 0,-18 0 0,0 0 0,0 0 0,0 0 0,0 0 0,0 0-4387,0 0-644,0 0-129,0 0-258</inkml:trace>
          <inkml:trace contextRef="#ctx0" brushRef="#br1" timeOffset="206591.1628">13581 12883 12771,'0'0'4773,"0"0"-516,0 0 387,0 0-3096,0 0-516,16 0-129,5 0-258,-1 0-129,10 0-129,4 0 0,7 0-129,5-2-129,8 0 0,4-1-129,1-4-258,5 7-645,-19-13-3741,3 4-129,-13-3 0,-10 0-387</inkml:trace>
          <inkml:trace contextRef="#ctx0" brushRef="#br1" timeOffset="206825.1632">13894 12611 14706,'-26'0'4773,"11"19"0,10 1-258,5 12-3225,0-5-516,3 14 0,1-2-387,9 7 0,1-3-129,5-1-258,8 3-387,-11-13-1419,12 5-2580,-6-10-516,-1 0 129,-3-10-645</inkml:trace>
          <inkml:trace contextRef="#ctx0" brushRef="#br1" timeOffset="207558.364">14504 12591 12513,'27'-34'4902,"-9"24"-258,0-1 129,3 15-2580,-21-4-903,39 0-645,-18 9-129,3 12-258,-7 0 0,-1 10 0,-5 1-129,-6 3 0,-3 2-129,-2-1 0,-12-2-258,-8-6 0,1 1-129,-6-13 0,3 0 0,-3-9-129,9 0 129,0-7 129,16 0-129,0 0 258,-10-12 0,10 12 129,17-25 129,7 5 0,4-7 129,8-5 0,3-7 0,7-2 0,-2-5 0,1 5 0,-8 0 129,-3 7-129,-9 6 129,-5 10 0,-20 18-129,0 0-129,0 0 1,0 0-130,-25 2 0,3 16 0,1 3 0,-2 8 0,1 1 0,3 5 0,1 6 0,6 4 0,3-1 0,3 1 0,6-3 0,0 1 0,11-6 0,7-5-130,7-3-128,2-9-258,10 1-387,-10-21-1161,10 5-2580,-2-5-129,-4 0-129,-5-5-387</inkml:trace>
          <inkml:trace contextRef="#ctx0" brushRef="#br1" timeOffset="208057.5654">15269 12814 15093,'43'-29'5031,"-43"29"-258,30-12 0,-30 12-3483,18-2-645,-18 2-129,25 7-258,-25-7 0,12 30-128,-12-10-130,0-2-130,-2 1 1,-10-3-129,12-16 0,-25 25-129,25-25 129,-18 14 0,18-14 0,0 0 129,0 0 0,0 0 129,15 13 0,1-10 129,3 1-129,4 3 258,-1 2 0,-1 3-129,-3 3 258,-2 6-129,-7-1 129,-4 4-258,-5 1 130,-2 4-259,-12-4 0,-2 3 0,-5-5 0,-3 2 0,-2-5 0,1-2 0,-4-6 0,-1-3 0,2 0 0,-13-9-388,19 0-4385,-13-7-387,3 0 129,0-6-387</inkml:trace>
          <inkml:trace contextRef="#ctx0" brushRef="#br1" timeOffset="185375.1255">-34 12506 9417,'4'-27'4773,"-4"27"-258,0 0-129,-27-21-1806,18 32-1032,-17-4-387,8 23-387,-11 0-258,6 16 0,-7 4-129,3 12 0,-5 2 0,7 9-129,1 0 129,6 6-258,4-1 129,10 2-129,4 0 0,9 2-258,10-6 129,10-1 0,5-7 0,3-8 0,4-8 0,0-11 0,0-8-129,-2-11 0,0-6 0,-5-11-387,5 2-387,-19-16-1548,4 2-2193,-4-5-129,-20 12-258,23-27-258</inkml:trace>
          <inkml:trace contextRef="#ctx0" brushRef="#br1" timeOffset="186591.9277">391 12814 11868,'-5'-16'4902,"5"16"-387,0 0 258,-21 5-2193,15 23-1548,-11 1-516,4 12-129,-8 3 0,3 11-129,-3 1-129,3-1 0,0-4 0,4-1-129,1-5 0,3-8 0,3-7 0,3-7 129,-3-5 0,7-18 0,0 0 0,0 0 0,0 0 129,-2-18-258,2-8 129,0-6 1,4-9-130,3-7 0,0-4 0,2-3 0,2 0 0,-1 1 0,1 5 0,0 6 0,-4 7 0,0 8 0,-4 8 0,-3 20 0,6-19 0,-6 19 0,0 0 0,0 0 0,0 0 0,19 5 0,-19-5 0,31 34 0,-15-9 0,7 5 0,3 6 0,1 3 0,1 3 0,-3 3 0,-3-1 0,-1 1 0,0-2 0,-3 1 0,-4-5 0,1 0 0,-3-5 0,-1-2 0,-1-3 0,-1-8 0,0-5 0,-9-16 0,9 19 0,-9-19 0,0 0 0,0 0-1291,0-10-3740,-11-8-258,11 18 129,-23-34-387</inkml:trace>
          <inkml:trace contextRef="#ctx0" brushRef="#br1" timeOffset="186779.128">285 13214 10320,'55'-2'4128,"-11"2"-387,-8 0-516,7 0-3225,8 5-2451,-6-5-1290,13 0-129,-15-10-258,14 3-258</inkml:trace>
          <inkml:trace contextRef="#ctx0" brushRef="#br1" timeOffset="187153.5287">1210 12805 12771,'19'-20'4644,"-19"20"0,0 0 129,7 16-2967,-7-16-645,-12 36-258,-8-13-129,4 11-129,-10 1 1,-3 8-646,-5 0 0,-1 3 0,-4-2 0,1 3 0,5-8 0,1 2 0,8-8 0,5-2 0,5-5 0,7-4 0,7-3 0,0-1 0,8-2 0,10 0 0,5-2 0,6 4 0,3-4 0,7 4 0,2-4 0,3 1 0,6 1-130,-7-11-902,19 16-2193,-16-14-1677,-3 2-129,-4-7-129,-3 2-258</inkml:trace>
          <inkml:trace contextRef="#ctx0" brushRef="#br1" timeOffset="187995.9301">1644 13004 15222,'0'0'5160,"18"0"-258,-18 0-258,14 21-3612,-14-1-258,5 10-129,-3 2-257,5 9-388,-3 2 0,1 3 0,-2-2 0,1-3 0,-2-3 0,1-10 0,1-3 0,-4-25 0,3 18 0,-3-18-130,0-18-257,0-9 129,0-1 129,0-11 0,-1-6 0,1 1 129,0-8 129,3 2 129,6-1-129,9 1 129,9-2 0,10 6-128,4 7-130,2 11 0,1 8 0,0 13 0,-3 7 0,-1 11 0,-17 14 0,-11 5 0,-8 4 0,-4 1 0,-7 3 0,-17-6 0,0-2-259,-12-9-257,4 2-129,-5-9 129,8 1 129,1-10 0,8 0 129,4-5 258,16 0 0,0 0 129,-18-5 129,18 5-129,0 0 129,20-16 0,-20 16 129,37-7-129,-15 7 0,6 0 0,0 7-129,4 9 258,-1 2-258,-3 7 1,-3 1-130,-2 8 0,-7 0 0,-2 5 0,-8-3 0,-4 5 0,-2-8 0,-13 5 0,-8-6 0,-4-4 0,-9-5 0,-2-5 0,-1-5 0,-6-8 0,4-1 0,0-6 0,4-5 0,-1-13 0,9 11 0,-8-25-2065,13 15-2837,3-8-258,5 6-129,3-2-258</inkml:trace>
          <inkml:trace contextRef="#ctx0" brushRef="#br1" timeOffset="188432.7309">2176 12381 12255,'44'4'5031,"-10"17"-387,5 10 258,11 20-2193,0-6-1419,19 24-387,-7-3-258,9 12-257,-10-1-388,-1 10 0,-12 2 0,-10 7 0,-13-2 0,-11 9 0,-14-3 0,-4-6 0,-17-3 0,-13-13 0,-9-9 0,-13-19 0,0-2-259,-18-34-3482,10 2-1290,-2-10-258,5-4-129,12-2 129</inkml:trace>
          <inkml:trace contextRef="#ctx0" brushRef="#br1" timeOffset="188807.1316">3382 12847 15222,'28'-5'4902,"-12"5"129,7 0-516,13 2-3225,-2-2-516,14 0-258,1 0-258,5 0-258,-3 3-129,-10-3-645,6 9-903,-19-5-3096,-28-4-129,0 0-258,0 19 0</inkml:trace>
          <inkml:trace contextRef="#ctx0" brushRef="#br1" timeOffset="189042.132">3385 13061 11610,'-5'21'5031,"19"-7"-516,11-8 387,5 4-2193,6-10-1677,21 4-516,5 0-516,-3-4-1419,6 0-3096,-1 0 0,-10-4-387,-4 0-258</inkml:trace>
          <inkml:trace contextRef="#ctx0" brushRef="#br1" timeOffset="190897.5352">4894 12689 13416,'-8'-27'4902,"8"27"-129,-12-16-129,-6 6-2967,18 10-645,-18 21-516,8 8 0,-8 3-258,0 8-129,-3 9 0,-2 7 0,0 3 129,3 0-258,-1-4 129,3-5-129,2-6 0,5-8 0,2-9 0,2-8 0,7-19 0,0 0 0,0 0 129,0 0-129,-3-32 130,3 2-130,9-6 0,3-6 0,4-8 0,2-2 0,5-3 0,2 0 0,0 3 0,1 2 0,-4 6 0,1 10 0,-9 6 0,0 6 0,-14 22 0,15-19 0,-15 19 0,0 0 0,0 0 0,0 0 0,19 16 0,-8 0 0,3 5 0,2 6 0,2 3 0,1 6 0,1 1 0,-2 4 0,0 3 0,-1-3 0,1 2 0,0 2 0,0-5 0,1 3 0,-1-6 0,2 1 0,-3-6 0,-1-5 0,-3-4 0,-2-7 0,-11-16 0,10 17 0,-1-1-775,-9-16-4127,-9 0-516,-9-8 387,-1-3-645</inkml:trace>
          <inkml:trace contextRef="#ctx0" brushRef="#br1" timeOffset="191084.7356">4783 13079 10449,'6'-22'4515,"26"22"129,3-1-516,15-5-1548,9 6-2064,-1 0-1290,-1 0-1806,-5-5-1677,10 3 0,-14-5-516,2 7-129</inkml:trace>
          <inkml:trace contextRef="#ctx0" brushRef="#br1" timeOffset="191661.9363">5523 12997 12900,'43'-32'5289,"-25"23"-387,1 2 0,-1-6-1677,7 13-2322,-7 2-257,5 11-646,-4-1 0,1 8 0,-8-1 0,-3 3 0,-5 1 0,-4-2 0,-5 0 0,-6-3 0,-3-2 0,-2-5 0,16-11 0,-23 16 0,23-16 0,0 0 0,0 0 0,0 0 0,0 0 0,0 0 0,0 0 0,16 3 0,0 1 0,1 1 0,3 4 0,3 5 0,-3 1 0,-1 4 0,-3 6 0,-2 4 0,-6-3 0,-8 8 0,0-2 0,-13 0 0,-8-3 0,-6-3 0,-5-6 0,-5-6 0,-1-2 0,-8-12 0,18 0-4387,-17-5-644,2-4-258,1-7-129</inkml:trace>
          <inkml:trace contextRef="#ctx0" brushRef="#br1" timeOffset="192098.7374">4623 12296 12384,'-21'-12'5160,"21"12"-387,0 0 258,5-24-1806,27 28-2193,2 1-387,21 8-128,6-10-517,15 6 0,4-3 0,4-1 0,-2-5 0,-6 0 0,-8 0 0,-13-2 0,-2 7-775,-14-5-4127,-7 0-258,-10 0 129,-5 0-645</inkml:trace>
          <inkml:trace contextRef="#ctx0" brushRef="#br1" timeOffset="193112.7391">6349 12680 13287,'-20'-10'4644,"20"10"0,0 8 0,0 17-3096,0-25-774,0 39-129,0-14-129,0 9 0,0-2-129,0 6-258,0-6 129,0-2-129,0-5 129,0-6-258,-2-3 258,2-16-258,0 0 130,0 0-130,-18 4 0,18-4 0,-10-25 0,6 2 0,1-9 0,3-4 0,0-5 0,1-3 0,10-1 0,3 4 0,1 2 0,1 4 0,0 8 0,3 7 0,-1 12 0,2 8 0,-3 5 0,1 13 0,-4 5 0,1 5 0,-7 6 0,-4 0 0,-4 1 0,-4-4 0,-6 1-130,-6-9-257,3-2 0,-4-7 0,17-14 0,-24 20 129,24-20 0,0 0 129,0 0 129,0 0 0,0 0 0,18 9 129,0-6 0,3 1 129,1 3-129,4 6 0,-3-5 258,2 8-258,-3 2 129,-1 4-129,-5-1 129,-5 6 0,-9-4-128,-2 3-130,-11-1 0,-7-2 0,-9-5 0,-3-3 0,-5-3 0,-3-7 0,-3-3 0,0-2 0,0 0 0,1 0 0,0-9 0,5 2 0,3 2 0,3-6 0,12 6-388,-7-13-1418,24 18-2967,-8-20-129,8 20-129,0 0-129</inkml:trace>
          <inkml:trace contextRef="#ctx0" brushRef="#br1" timeOffset="193736.7402">6852 13029 16512,'50'-13'4902,"-24"13"0,-1 0-258,13 6-3870,-17 3-258,0 5-129,-5 5-257,-5 1-130,-4 1-130,-7-1-128,0 1 0,-12-3-129,1-2 0,-7-5 0,18-11 0,-28 18 129,28-18 0,-18 7 0,18-7 129,0 0 129,0 0 129,0 0-129,0 0 258,21 0-129,-21 0 129,32 7 129,-12-4-129,3 8 0,-5 0 129,3 3-129,-5 4 0,-2 3 0,-8 2 1,-3 4-259,-4 1 0,-14 4 0,-8-3 0,-5 3 0,-8-7 0,-3 0 0,-2-9 0,-5-2 0,3-3 0,1-11 0,4 5 0,-6-12-3226,12 0-1547,3-6-258,6 2-129,4-3-258</inkml:trace>
          <inkml:trace contextRef="#ctx0" brushRef="#br1" timeOffset="194547.9417">7418 12929 12126,'0'0'4515,"0"0"0,0 0-258,0 0-2193,0 0-903,0 0-387,0 0-129,9 2-129,-9-2 0,30 9-129,-5-6-129,7 3 129,5-4-258,9-2 0,1 0 0,4 0-129,-3-6-258,-2-1 129,-3 4-258,-13-8-129,4 9-645,-34 2-1290,30-19-1935,-30 19-516,0 0 258,13-22-258</inkml:trace>
          <inkml:trace contextRef="#ctx0" brushRef="#br1" timeOffset="194844.3422">7713 12694 13803,'0'0'5160,"0"-17"-258,0 17 0,0 0-2064,14 23-1806,-10-4-902,6 15-130,-6 2 0,3 8 0,-5 2 0,3 8 0,-1-3 0,1 1 0,0 0 0,3-8 0,4 1 0,-8-19 0,15 6-4129,-12-14-1031,0 0-129,-7-18-258</inkml:trace>
          <inkml:trace contextRef="#ctx0" brushRef="#br1" timeOffset="196123.5443">8567 12636 12900,'32'-48'4773,"-32"48"-129,28-25 0,-10 25-2451,-18 0-903,37 0-516,-17 0-258,5 12-129,-4 8-129,-1 7 0,-2 1-128,-6 6-130,-5 1 0,-5 1 0,-2-1 0,-14-2-130,-2-5-128,-9-5-129,3 0 129,-4-7-129,4-3 129,1-6 0,21-7 0,-25 3 129,25-3 129,0 0-129,0-12 129,0 12 129,29-30-129,-5 7 129,5-4 129,7-2 0,-1-6 0,6 1-129,-4-3 129,-3 3 0,-5-2-129,-4 8 129,-8 1-129,-4 8 130,-10 1-259,-3 18 0,0 0 0,-9-13 0,9 13 0,-24 13 0,11 5 0,-1 8 0,1 6 0,3 6 0,1 4 0,5 3 0,4 5 0,0-2 0,9 0 0,7-2 0,2-3 0,3-6 0,2-3 0,-3-11 0,3 2 0,-23-25-2452,29 14-2192,-29-14-258,19 0-129,-19 0-258</inkml:trace>
          <inkml:trace contextRef="#ctx0" brushRef="#br1" timeOffset="196653.9454">9469 12817 16899,'23'-27'4644,"2"6"258,-25 21-387,30-9-3483,-30 9-387,27 0-515,-27 0-130,23 29 0,-16-8 0,-4 2 0,-3 4 0,-10-4 0,-5 2 0,-9-7-388,6 1 1,-5-10-258,23-9 129,-32 14 0,32-14 258,0 0 129,0 0-129,12 2 387,-12-2 0,34 2 129,-13 3 0,4 6 129,-4 1-129,4 10 129,-5-1 129,1 8-129,-5-3-129,0 4-128,-7-1-130,-4 1 0,-5-7 0,-8-1 0,-16-6 0,-4-4 0,-15-3 0,-5-4 0,-5-3 0,-4-2 0,5 0 0,-8-11-1291,14 4-3482,5-3-258,12 1 129,6-4-516</inkml:trace>
          <inkml:trace contextRef="#ctx0" brushRef="#br1" timeOffset="209024.7671">15938 12413 14577,'28'-26'4902,"-12"19"-258,2-8-516,9 21-2838,-11-3-516,9 15-258,-4 0-129,1 9-129,-6-1-129,0 6 129,-9 2-258,-6 0 129,-1 0-129,-8-4-129,-8 0 0,-4-7-129,-1-1 0,-1-8 0,5-4-129,-1-4 129,18-6 0,-20 0 0,20 0 129,0-13 0,0 13 129,23-28-129,2 5 129,7-6 0,7-3 0,4-3 129,1-1 0,3 2 0,-8-3 0,-5 10 129,-8 2-129,-6 9 129,-20 16 0,14-16-129,-14 16 0,-12 13 129,-4 5-258,-4 7 129,-1 5-129,-2 7 129,1 6 0,5 3-129,2-1 129,8 3 0,7-2 0,0 0 0,14-1 0,10-5-129,2-2-129,4-8 0,6-2 0,-2-10-387,10 4-645,-17-21-2451,10 3-1161,-5-4 0,0-2-258,-3-10-258</inkml:trace>
          <inkml:trace contextRef="#ctx0" brushRef="#br1" timeOffset="209352.3677">16795 12821 12900,'27'-20'5160,"3"17"-645,-12 6 387,-18-3-2967,27 27-645,-20-9-387,5 14-258,-12-4-128,0 8-517,-1-4 0,-12 2 0,-3-2 0,-2 0 0,2-4 0,0-3 0,4-2 0,5-5 0,7 0 0,0-18 0,23 14-130,5-14 130,6 0 130,7-5-130,7-4 0,4-4 0,1 4-130,-7-5-644,13 14-1419,-11-7-2451,-7 0-387,-7-2-129,-2 0-387</inkml:trace>
          <inkml:trace contextRef="#ctx0" brushRef="#br1" timeOffset="210553.5698">17836 12481 14448,'11'-23'5031,"-11"23"-258,0 0 0,0-16-3096,3 30-774,-3 7-258,0 15-128,-2 1-517,-1 13 0,-8 0 0,2 7 0,-5-2 0,0-3 0,-2-3 0,0-6 0,0-7 0,0-6 0,5-7 0,0-7 0,11-16 0,0 0 0,0 0 0,0 0 0,-1-14 0,2-13 0,10-7 0,3-8 0,1-8 0,1-9 0,1-7 0,1-7 0,2-1 0,-1 3 0,1 3 0,-2 11 0,-4 7 0,0 13 0,-3 12 0,-11 25 0,18-11 0,-10 20 0,1 16 0,2 9 0,0 12 0,3 6 0,-2 8 0,3 2 0,-5 4 0,-1-2 0,-2-7 0,0-2 0,1-7 0,-1-5 0,-2-7 0,2-4 0,0-6 0,-3-6 0,1-2 0,-5-18 0,7 19 0,-7-19-1420,0 0-3611,-9-14-258,9 14 0,-17-25-258</inkml:trace>
          <inkml:trace contextRef="#ctx0" brushRef="#br1" timeOffset="210912.3703">17832 12790 10707,'0'0'4257,"0"0"-129,18 2-129,7 0-2967,16 9-258,3-4-645,8-5-774,12 3 0,-5-5-258,10-2 258,-10-10 129,3 5 387,-10-2 387,-11-6 516,-2 14 516,-21-14 129,6 15 129,-24 0-129,0 0-129,0 0-258,18 20-258,-18-4-129,4 11-129,-4 3-257,3 9-259,-3 0 0,0 6 0,2-3 0,-2-1 0,0 0 0,-3-18-1678,-1 4-3353,4-27-129,-23 25 0,2-25-387</inkml:trace>
          <inkml:trace contextRef="#ctx0" brushRef="#br1" timeOffset="211349.1712">17715 11974 11094,'-39'-23'4902,"21"16"-129,18 7 0,-27-16-1419,27 16-2064,0 0-387,0 0-387,0 0-129,0 0 0,0 0 1,0 0-388,22 10 0,6-1 0,8-2 0,12 4 0,9-2 0,7-2 0,3-2 0,1-3 0,-2 0 0,-8-2 0,-4 0 0,-15-4-130,9 4-4772,-25 0-258,-5 0 0,-18 0-387</inkml:trace>
          <inkml:trace contextRef="#ctx0" brushRef="#br1" timeOffset="212129.1725">19207 12268 12384,'24'67'5031,"-14"-21"-258,-3 4 129,2 16-1806,-9-9-2193,11 12-258,-8-6-387,3-3 0,-6-8-129,0-8-129,0-8 0,0-10-129,0-10 0,0-16-129,0 0 0,-13-10 0,12-13 129,-5-11-129,4-7 129,1-9 0,1-7 129,0-5 0,9-4 258,5 2-129,2 4 129,7 6 0,0 6 0,7 11 0,1 10 0,6 16-129,-3 10 0,-2 2 1,-2 17-130,-7 9-130,-3 5 1,-13 3-258,-4 8-258,-10-9-129,-4 7-516,-17-18 129,12 9-129,-14-21 129,16 6 129,-6-13 258,20-4 645,-16 7 258,16-7 516,0 0 258,0 0 0,28 5 129,-12-5-129,18 15 0,-5-10-258,12 11 0,-6 0-129,8 11-129,-8-2 0,1 5 0,-9 0 0,-6 4-257,-14-2-130,-7 4 0,-9-6 0,-19-2 0,-11-3 0,-6-2 0,-8-7 0,-2-1 0,0-7 0,-1-2 0,5-4 0,6-2 0,8 0 0,-2-11-388,19 11-1805,-6-13-2709,10 1 0,1-4-258,15 16-258</inkml:trace>
          <inkml:trace contextRef="#ctx0" brushRef="#br1" timeOffset="212456.7731">20106 12956 15867,'42'32'4902,"-26"-7"129,-8 2-387,-5 13-3354,-3-6-774,0 14-129,-2-1-257,-5-1-130,0-2 0,-2-3 0,2-3-259,-4-14-515,10 16-1290,1-40-2709,-16 16-258,16-16-129,-24-6-129</inkml:trace>
        </inkml:traceGroup>
      </inkml:traceGroup>
    </inkml:traceGroup>
    <inkml:traceGroup>
      <inkml:annotationXML>
        <emma:emma xmlns:emma="http://www.w3.org/2003/04/emma" version="1.0">
          <emma:interpretation id="{5FF6B945-F3F8-4B50-88A2-A27CFB8D5965}" emma:medium="tactile" emma:mode="ink">
            <msink:context xmlns:msink="http://schemas.microsoft.com/ink/2010/main" type="paragraph" rotatedBoundingBox="16193,14279 24300,14106 24327,15373 16220,1554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FA5097E-099B-40B1-9264-4ECEB97CC3AA}" emma:medium="tactile" emma:mode="ink">
              <msink:context xmlns:msink="http://schemas.microsoft.com/ink/2010/main" type="line" rotatedBoundingBox="16193,14279 24300,14106 24327,15373 16220,15547"/>
            </emma:interpretation>
          </emma:emma>
        </inkml:annotationXML>
        <inkml:traceGroup>
          <inkml:annotationXML>
            <emma:emma xmlns:emma="http://www.w3.org/2003/04/emma" version="1.0">
              <emma:interpretation id="{850F44BE-9170-4FBF-B6D2-FC8E5EE9EFEA}" emma:medium="tactile" emma:mode="ink">
                <msink:context xmlns:msink="http://schemas.microsoft.com/ink/2010/main" type="inkWord" rotatedBoundingBox="16204,14780 16853,14767 16866,15377 16217,15391"/>
              </emma:interpretation>
              <emma:one-of disjunction-type="recognition" id="oneOf28">
                <emma:interpretation id="interp140" emma:lang="en-US" emma:confidence="0">
                  <emma:literal>+</emma:literal>
                </emma:interpretation>
                <emma:interpretation id="interp141" emma:lang="en-US" emma:confidence="0">
                  <emma:literal>x</emma:literal>
                </emma:interpretation>
                <emma:interpretation id="interp142" emma:lang="en-US" emma:confidence="0">
                  <emma:literal>X</emma:literal>
                </emma:interpretation>
                <emma:interpretation id="interp143" emma:lang="en-US" emma:confidence="0">
                  <emma:literal>l</emma:literal>
                </emma:interpretation>
                <emma:interpretation id="interp144" emma:lang="en-US" emma:confidence="0">
                  <emma:literal>t</emma:literal>
                </emma:interpretation>
              </emma:one-of>
            </emma:emma>
          </inkml:annotationXML>
          <inkml:trace contextRef="#ctx0" brushRef="#br1" timeOffset="214500.3767">15098 14352 12771,'0'0'4902,"-14"-17"-387,14 17 258,0 0-2967,0 0-645,23-8-516,-5 5-129,12 3 0,2 0-129,13 2-129,5-1 0,7 1-258,7 0-129,-2-2-258,7 2-903,-19-4-2064,5 0-1677,-12-7 129,-9 4-387,-17-4-129</inkml:trace>
          <inkml:trace contextRef="#ctx0" brushRef="#br1" timeOffset="214718.7771">15404 14069 15609,'-46'-5'4902,"46"5"0,-21 18-258,21 12-3612,0 0-258,9 13-258,0 3-128,7 9-388,3 4 0,1-4-775,8 15-2837,-8-12-1161,1-2-129,-1-10-516,3-5 0</inkml:trace>
        </inkml:traceGroup>
        <inkml:traceGroup>
          <inkml:annotationXML>
            <emma:emma xmlns:emma="http://www.w3.org/2003/04/emma" version="1.0">
              <emma:interpretation id="{401B3893-7586-41B9-B27E-ECE1607DD1BB}" emma:medium="tactile" emma:mode="ink">
                <msink:context xmlns:msink="http://schemas.microsoft.com/ink/2010/main" type="inkWord" rotatedBoundingBox="17559,14689 20948,14616 20966,15445 17577,15518"/>
              </emma:interpretation>
              <emma:one-of disjunction-type="recognition" id="oneOf29">
                <emma:interpretation id="interp145" emma:lang="en-US" emma:confidence="0">
                  <emma:literal>23222,</emma:literal>
                </emma:interpretation>
                <emma:interpretation id="interp146" emma:lang="en-US" emma:confidence="0">
                  <emma:literal>23,222,</emma:literal>
                </emma:interpretation>
                <emma:interpretation id="interp147" emma:lang="en-US" emma:confidence="0">
                  <emma:literal>23322,</emma:literal>
                </emma:interpretation>
                <emma:interpretation id="interp148" emma:lang="en-US" emma:confidence="0">
                  <emma:literal>232229,</emma:literal>
                </emma:interpretation>
                <emma:interpretation id="interp149" emma:lang="en-US" emma:confidence="0">
                  <emma:literal>232249,</emma:literal>
                </emma:interpretation>
              </emma:one-of>
            </emma:emma>
          </inkml:annotationXML>
          <inkml:trace contextRef="#ctx0" brushRef="#br1" timeOffset="215451.9784">16434 13991 13674,'38'-12'5160,"-15"10"-645,3 2 258,-10 0-3225,20 18-645,-9-2-129,3 9-387,-7 1-129,-2 6-129,-6 0 0,-6 0-129,-9 2 0,-2-5-129,-14 3-129,-6-7 0,-1-2-129,-5-9 0,5 2 0,-4-11 0,7 1 129,1-6 0,19 0 129,-18-7 0,18 7 129,0-31 0,9 10 129,12-2-129,6-7 258,10-1-129,6-2 129,7 2 0,-2-1-129,2 4 258,-8 3-129,-2 9 129,-12 0-258,-7 7 129,-21 9 0,0 0 0,0 0 0,0 0-128,-10 0-130,-8 11 0,-3 5 0,-3 3 0,1 4 0,0 4 0,4 3 0,3 4 0,7 3 0,7 1 0,2 1-130,5-2 130,13 1 0,3-6-129,6 0-129,0-11-129,7 2-387,-10-19-903,16 1-2967,-12-5-258,-1 0-258,-1-5-129</inkml:trace>
          <inkml:trace contextRef="#ctx0" brushRef="#br1" timeOffset="215982.3793">17237 14286 13029,'0'0'5160,"21"-14"-258,-21 14 0,0 0-2838,0 0-1032,0 0-387,0 0-258,0 0-129,0 0 0,18 0-128,-18 0-130,3 22 0,-3-22 0,0 30-130,0-12 1,-7-2-129,-2 1 0,-7-6-129,16-11 129,-25 20 0,25-20 0,-18 9 0,18-9 258,0 0-129,0 0 129,0 0 129,17 0 0,-1 0-129,1 0 129,3 7 0,3 2 129,2 3-129,-4 4 0,2 2 129,-5 3 0,0 2-129,-6 0 129,1 2 0,-10-2-128,-1 4-130,-4-7 0,-12 1 0,-9-9 0,-5 3 0,-6-6 0,-5-4 0,-2-3 0,-4-2 0,8-4-130,-2-15-1289,17 6-3354,-2-3-387,6 4 0,4-4-129</inkml:trace>
          <inkml:trace contextRef="#ctx0" brushRef="#br1" timeOffset="216668.7805">17699 14109 12900,'34'-11'5031,"-15"11"-258,3 0 0,-1 0-2838,9 12-1161,-10 1-129,3 6-387,-7 3-129,-4-1 0,-4 2-258,-7 0 129,-1-3-129,-9-1 0,-7-3 0,-5-3-129,3-2 129,-1-6-129,3-1 129,16-4 0,-23 0 0,23 0 0,-2-15 129,2 15 129,18-28-129,3 8 129,4-3 0,7-2 129,3-3 0,5 1 129,-3 0-129,0 1 129,-6 3 0,-5 8 0,-8-1-129,-18 16-128,0 0-130,0 0 0,0 0 0,-14 2 0,-6 14 0,1 0 0,-4 5 0,3 3 0,4 1 0,3 1 0,6 1 0,6 0 0,1 1 0,3-1-259,11 1-128,-1-8-645,17 12-1935,-9-14-1935,4-2-129,-2-6-258,4-4 129</inkml:trace>
          <inkml:trace contextRef="#ctx0" brushRef="#br1" timeOffset="216965.181">18357 14283 11868,'38'-27'4773,"-22"20"-129,-16 7 129,0 0-2580,28 0-903,-28 0-387,12 32-129,-12-11-258,2 10-129,-2-1 0,-3 4-128,-8-2-259,0 0 0,-1-2 0,1-3 0,6-2 0,1-4 0,4-1-130,0-20 1,36 19 129,-2-15-129,10-4 129,8 0-258,10-4-129,-2-12-516,15 9-2967,-13-9-1032,-3 0 0,-7 0-387,-4-5-774</inkml:trace>
          <inkml:trace contextRef="#ctx0" brushRef="#br1" timeOffset="217604.7822">19138 14034 14835,'23'-25'5160,"-23"25"-258,32-14 0,-32 14-3483,34 0-516,-14 3-257,3 15-646,-2 3 0,0 6 0,-3 0 0,-4 3 0,-7 2 0,-3-2 0,-4-1 0,-12-4 0,-8-4 0,-7-5 0,1 0 0,-5-7-130,7-2-128,-1-7 129,5 0-129,20 0 129,-20-4 0,20 4 129,8-24 129,11 8-129,6-6 0,7-1 129,5-4-129,3 1 258,-3-1-129,-1 4 0,-6 0 0,-7 5 1,-7 2-130,-16 16 0,5-16 0,-5 16 0,-12-2 0,-4 2 0,-2 4 0,0 5 0,-1 5 0,1 2 0,0 5 0,6 4 0,3 2 0,5 5 0,4 0 0,0 0 0,13 5-388,-3-12-644,26 11-2838,-11-13-1161,9-4 129,-2-4-516,5-5-516</inkml:trace>
          <inkml:trace contextRef="#ctx0" brushRef="#br1" timeOffset="217823.1825">19769 14247 14964,'0'0'5289,"22"-7"-258,-22 7-258,16 32-3612,-14-7-387,5 14-129,-4 0-515,4 9-130,-3 2 0,-2-2 0,3 7-130,-8-23-2192,-1 11-2580,0-9-387,4-4-129,-7-10-258</inkml:trace>
        </inkml:traceGroup>
        <inkml:traceGroup>
          <inkml:annotationXML>
            <emma:emma xmlns:emma="http://www.w3.org/2003/04/emma" version="1.0">
              <emma:interpretation id="{A7E0148D-2E8D-42C7-86B5-8C806080D87A}" emma:medium="tactile" emma:mode="ink">
                <msink:context xmlns:msink="http://schemas.microsoft.com/ink/2010/main" type="inkWord" rotatedBoundingBox="21963,13924 22944,14832 22137,15704 21156,14796"/>
              </emma:interpretation>
              <emma:one-of disjunction-type="recognition" id="oneOf30">
                <emma:interpretation id="interp150" emma:lang="en-US" emma:confidence="0">
                  <emma:literal>Ao</emma:literal>
                </emma:interpretation>
                <emma:interpretation id="interp151" emma:lang="en-US" emma:confidence="0">
                  <emma:literal>Ito</emma:literal>
                </emma:interpretation>
                <emma:interpretation id="interp152" emma:lang="en-US" emma:confidence="0">
                  <emma:literal>'to</emma:literal>
                </emma:interpretation>
                <emma:interpretation id="interp153" emma:lang="en-US" emma:confidence="0">
                  <emma:literal>Ago</emma:literal>
                </emma:interpretation>
                <emma:interpretation id="interp154" emma:lang="en-US" emma:confidence="0">
                  <emma:literal>Alo</emma:literal>
                </emma:interpretation>
              </emma:one-of>
            </emma:emma>
          </inkml:annotationXML>
          <inkml:trace contextRef="#ctx0" brushRef="#br1" timeOffset="219741.9859">20710 14062 13029,'0'-23'5031,"0"23"-387,0 0 129,0 0-3096,-10 9-1032,-4 14-129,-1 11-258,-6 3 0,0 10-258,-6 1 129,2 1-258,0 0 129,4-3 0,1-5-258,6-9 258,2-6 0,3-8-129,9-18 129,0 0 0,0 0 0,-4-18 129,4-12 0,9-7 0,0-9 0,5-6 129,-3-5 0,5 0 129,-2-5-129,0 5 129,1-5-128,6 8-259,-2 6 0,-1 7 0,-2 9 0,2 9 0,-2 11 0,4 12 0,-3 7 0,3 18 0,-1 10 0,6 10 0,-1 5 0,-1 8 0,-2 5 0,-3 1 0,-2 0 0,-7-2 0,0-3 0,-2-6 0,3-3 0,-4-13 0,6 1 0,-12-38-388,22 35-4127,-22-35-774,0 0 129,0 0-387</inkml:trace>
          <inkml:trace contextRef="#ctx0" brushRef="#br1" timeOffset="220521.9873">20618 13466 14319,'0'-16'5031,"0"16"-258,0 0 0,0 0-3354,0 0-516,16 0-387,12 0-129,19 6 0,8 4-387,7-4-387,16 17-645,-5-11-3612,7 3-258,-5-1 0,-6 0-516</inkml:trace>
          <inkml:trace contextRef="#ctx0" brushRef="#br1" timeOffset="220209.9867">20657 14276 9030,'11'-16'5031,"12"16"-129,12 0-258,10 7-1032,1-7-2322,24 7-516,-3-5-258,8 3-258,-8-5 0,1 0 0,-11 0 0,-9 0 129,-12-3-129,-8 1 129,-28 2 0,23-4 0,-23 4-257,0 0-130,-16 13 0,16-13 0,-30 28 0,14-8 0,0 5 0,2 1 0,5 3 0,7 1 0,2-2 0,9 1 0,7-6 0,5-3 0,6-6 0,1-9 0,1-5 0,-1-7 0,-5-11 0,-1-5 0,-8-5 0,-7-8 0,-7 2 0,-9-3 0,-7 7 0,-25-18-2452,9 14-2579,-12-5-387,1 9-129,-5-2 0</inkml:trace>
        </inkml:traceGroup>
        <inkml:traceGroup>
          <inkml:annotationXML>
            <emma:emma xmlns:emma="http://www.w3.org/2003/04/emma" version="1.0">
              <emma:interpretation id="{5373982A-207D-458F-ABC0-5D6A78D70CEA}" emma:medium="tactile" emma:mode="ink">
                <msink:context xmlns:msink="http://schemas.microsoft.com/ink/2010/main" type="inkWord" rotatedBoundingBox="23604,14423 23736,15134 23138,15245 23005,14534"/>
              </emma:interpretation>
              <emma:one-of disjunction-type="recognition" id="oneOf31">
                <emma:interpretation id="interp155" emma:lang="en-US" emma:confidence="1">
                  <emma:literal>B</emma:literal>
                </emma:interpretation>
                <emma:interpretation id="interp156" emma:lang="en-US" emma:confidence="0">
                  <emma:literal>3</emma:literal>
                </emma:interpretation>
                <emma:interpretation id="interp157" emma:lang="en-US" emma:confidence="0">
                  <emma:literal>]</emma:literal>
                </emma:interpretation>
                <emma:interpretation id="interp158" emma:lang="en-US" emma:confidence="0">
                  <emma:literal>y</emma:literal>
                </emma:interpretation>
                <emma:interpretation id="interp159" emma:lang="en-US" emma:confidence="0">
                  <emma:literal>9</emma:literal>
                </emma:interpretation>
              </emma:one-of>
            </emma:emma>
          </inkml:annotationXML>
          <inkml:trace contextRef="#ctx0" brushRef="#br1" timeOffset="221426.7889">21984 13804 14190,'43'20'4902,"-20"-4"-129,-4 5-258,-3 8-2580,-7-1-1290,7 13-258,-5-2 0,0 6-387,-8-1 258,1-1-258,-2-4 0,-1-3-129,1-8 129,0-3 0,-2-9-129,0-16 258,0 0-129,0 0-129,-11-4 258,8-15-258,-3-8 258,3-5 0,3-5-129,0-4 129,5-5 0,11-2 129,7 0-258,4 3 259,5 4-259,5 7 0,1 10 0,3 8 0,-4 10 0,0 6 0,-5 16 0,-5 7 0,-6 8 0,-5-1 0,-7 5 0,-9-4 0,-2 2 0,-17-8-517,-1 2-128,-12-13-516,7 6 258,-10-15-258,14 8 387,-4-13 0,25 0 129,-24 0 516,24 0 129,0 0 387,0 0 0,29 0 258,-13 1 0,11 10 129,-6-4-129,7 11-258,-4-2 0,4 7 0,-8 2-129,1 3-129,-5 3 0,-4 1 129,-10-2-258,-2 0 129,-5-3 0,-17-4-129,-6-3 0,-8-6 0,-4-2-258,-10-5 0,0 2-258,-11-9-258,13 4-516,-19-6-2322,17-3-1161,4-2-129,8-2-129,12-2-258</inkml:trace>
        </inkml:traceGroup>
        <inkml:traceGroup>
          <inkml:annotationXML>
            <emma:emma xmlns:emma="http://www.w3.org/2003/04/emma" version="1.0">
              <emma:interpretation id="{699BC97D-7DBA-40C5-A95A-3DA00358236E}" emma:medium="tactile" emma:mode="ink">
                <msink:context xmlns:msink="http://schemas.microsoft.com/ink/2010/main" type="inkWord" rotatedBoundingBox="24080,14818 24367,14941 24272,15164 23985,15041"/>
              </emma:interpretation>
              <emma:one-of disjunction-type="recognition" id="oneOf32">
                <emma:interpretation id="interp160" emma:lang="en-US" emma:confidence="0">
                  <emma:literal>o</emma:literal>
                </emma:interpretation>
                <emma:interpretation id="interp161" emma:lang="en-US" emma:confidence="0">
                  <emma:literal>0</emma:literal>
                </emma:interpretation>
                <emma:interpretation id="interp162" emma:lang="en-US" emma:confidence="0">
                  <emma:literal>O</emma:literal>
                </emma:interpretation>
                <emma:interpretation id="interp163" emma:lang="en-US" emma:confidence="0">
                  <emma:literal>•</emma:literal>
                </emma:interpretation>
                <emma:interpretation id="interp164" emma:lang="en-US" emma:confidence="0">
                  <emma:literal>8</emma:literal>
                </emma:interpretation>
              </emma:one-of>
            </emma:emma>
          </inkml:annotationXML>
          <inkml:trace contextRef="#ctx0" brushRef="#br1" timeOffset="221801.1895">23128 14182 10965,'-14'5'4773,"-20"2"-387,0 5 129,9 10-3225,-14-8-387,19 9-129,-6-3-387,19 1 0,1-1-129,6-1 0,0-19 129,41 30 0,-16-21 129,12 0 0,-5-7 0,8 2 129,-12-6-129,4-7-128,-12-7-388,-8-5 0,-8-6 0,-10-2 0,-10 3 0,-23-10-1549,4 11-3224,-19 2-387,3 5 0,-8 6-258</inkml:trace>
        </inkml:traceGroup>
      </inkml:traceGroup>
    </inkml:traceGroup>
  </inkml:traceGroup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26T05:43:46.4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BB50013-BEAE-42F9-A79A-AA5FA2F3E4A8}" emma:medium="tactile" emma:mode="ink">
          <msink:context xmlns:msink="http://schemas.microsoft.com/ink/2010/main" type="inkDrawing" rotatedBoundingBox="11329,12472 12213,12638 12206,12673 11323,12508" semanticType="callout" shapeName="Other"/>
        </emma:interpretation>
      </emma:emma>
    </inkml:annotationXML>
    <inkml:trace contextRef="#ctx0" brushRef="#br0">0 1 1677,'0'0'1935,"0"0"0,0 0 387,0 0-645,0 0-129,0 0-258,0 0-129,0 0-129,14 9-258,-14-9-129,0 0 0,0 0-387,0 0 0,0 0 0,0 0 0,0 0 129,0 0 258,0 0-129,0 0-129,0 0 129,0 0 0,0 0-129,0 0-129,0 0 0,21 0 0,-21 0-129,16 2 0,-16-2 0,22 1 129,-22-1-129,26 6 129,-10-6 129,2 5-129,2-1 0,1 3 0,4-2 0,3 2 129,1-2-129,5 4 0,-1-5 0,5 3 0,-4-2 0,3 1-129,-3-1 129,3 4-129,-5-4 0,2 6 0,-6-4 0,3 4-129,-3-4 129,0 0 0,-4-3 0,2 1 129,-4-5-129,-1 0 0,-5 0 129,0 0-129,-16 0 0,23-5 0,-23 5-129,0 0 129,16-6-129,-16 6 0,0 0 0,0 0 0,0 0 0,0 0-129,20 0-258,-20 0-129,0 0-645,0 0-1290,0 0-1806,17 16-129,-17-16-129,0 0-516</inkml:trace>
  </inkml:traceGroup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9:44.77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F065C4-3295-4B54-8559-8127B281CE1F}" emma:medium="tactile" emma:mode="ink">
          <msink:context xmlns:msink="http://schemas.microsoft.com/ink/2010/main" type="writingRegion" rotatedBoundingBox="1666,677 22836,179 23232,17070 2062,17567"/>
        </emma:interpretation>
      </emma:emma>
    </inkml:annotationXML>
    <inkml:traceGroup>
      <inkml:annotationXML>
        <emma:emma xmlns:emma="http://www.w3.org/2003/04/emma" version="1.0">
          <emma:interpretation id="{1BF4F2C3-584B-4C8C-94AF-A52F712EB924}" emma:medium="tactile" emma:mode="ink">
            <msink:context xmlns:msink="http://schemas.microsoft.com/ink/2010/main" type="paragraph" rotatedBoundingBox="1812,364 8144,662 8079,2054 1746,17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D2967F-D5DD-4CA4-823D-29D8B1E95DCF}" emma:medium="tactile" emma:mode="ink">
              <msink:context xmlns:msink="http://schemas.microsoft.com/ink/2010/main" type="line" rotatedBoundingBox="1812,364 8144,662 8079,2054 1746,1756"/>
            </emma:interpretation>
          </emma:emma>
        </inkml:annotationXML>
        <inkml:traceGroup>
          <inkml:annotationXML>
            <emma:emma xmlns:emma="http://www.w3.org/2003/04/emma" version="1.0">
              <emma:interpretation id="{07770BA6-8EEB-440D-8834-033BE43090ED}" emma:medium="tactile" emma:mode="ink">
                <msink:context xmlns:msink="http://schemas.microsoft.com/ink/2010/main" type="inkWord" rotatedBoundingBox="1812,364 8144,662 8079,2054 1746,1756"/>
              </emma:interpretation>
              <emma:one-of disjunction-type="recognition" id="oneOf0">
                <emma:interpretation id="interp0" emma:lang="en-US" emma:confidence="1">
                  <emma:literal>Decoder</emma:literal>
                </emma:interpretation>
                <emma:interpretation id="interp1" emma:lang="en-US" emma:confidence="1">
                  <emma:literal>De coder</emma:literal>
                </emma:interpretation>
                <emma:interpretation id="interp2" emma:lang="en-US" emma:confidence="0">
                  <emma:literal>DC coder</emma:literal>
                </emma:interpretation>
                <emma:interpretation id="interp3" emma:lang="en-US" emma:confidence="0">
                  <emma:literal>DE coder</emma:literal>
                </emma:interpretation>
                <emma:interpretation id="interp4" emma:lang="en-US" emma:confidence="0">
                  <emma:literal>DB coder</emma:literal>
                </emma:interpretation>
              </emma:one-of>
            </emma:emma>
          </inkml:annotationXML>
          <inkml:trace contextRef="#ctx0" brushRef="#br0">75 62 8385,'-14'-30'4515,"6"8"0,8 22-258,9 0-2193,-9 0-774,31-3-516,-12-3-129,17 6 0,1 0-129,18 6 0,6 4-129,17 8 0,11 2-129,16 10 0,3 7-258,4 8 129,2 5 0,-5 1-129,-8 1 129,-12 1-258,-18 0 258,-16-3-129,-14-2 258,-14-2-258,-11-1 258,-16 1-258,-11 0 258,-19 2-129,-13-1 0,-12 1 0,-16-4-129,-14-1 0,-11-4 0,-8-7 0,0-7 0,-3-8 0,0-6 0,6-9 0,5-2 129,8-13-129,12-8 129,8-2-129,11 0 0,11-2-129,12 9-258,4-7-387,30 23-645,-23-9-3354,23 9 0,9 0-387,9 0-129</inkml:trace>
          <inkml:trace contextRef="#ctx0" brushRef="#br0" timeOffset="-577.201">411 192 5031,'11'-59'4773,"-11"36"129,0 5-387,0 18-1419,0-34-645,0 34-774,0 0-645,0 0-258,0 0-258,0 0 0,-6 16-258,6 13 0,0 5 0,0 10-129,0 9 0,0 8 0,0 3 129,2 2-129,2-1 0,1-4-129,-1-2 129,1-8-129,-2-5 258,1-5-258,1-5-129,-5-8-129,6-1-258,-6-11-129,3 7-645,-3-23-1677,0 0-1935,-12 2 0,12-2-387,-14-16 0</inkml:trace>
          <inkml:trace contextRef="#ctx0" brushRef="#br0" timeOffset="811.2014">1878 663 9804,'0'0'4773,"0"0"-387,13 0 0,12 7-2838,-25-7-516,46 4-129,-17-4 0,15 0-258,-3 0-129,10-2 0,-1-9-258,4 0 0,-5-1 0,1-2-129,-9-2 129,-5 2-129,-6-4-129,-9 2 258,-8-4-258,-11 4 0,-6 0-129,-17 2 258,-8 0-387,-6 3 129,-8 4 0,-3 3 0,-4 4-129,-3 6 129,1 10 258,0 5-258,4 7 258,4 4-129,1 8 129,8 4-129,4 4 129,8 2-129,9 1 0,12 1 129,2 1-258,20-3 258,10-5-129,11-6 0,9-7-129,5-9-129,11-2-129,-4-17-645,16 14-1290,-10-18-2451,-1 0 0,-3-8-258,0-4-387</inkml:trace>
          <inkml:trace contextRef="#ctx0" brushRef="#br0" timeOffset="1388.4024">3287 524 9675,'-69'-7'4773,"28"9"0,2 14-387,-9 2-2451,23 21-774,-11-4-258,19 15-387,-5 0-129,17 5-129,5 0-129,5-2 0,15-3-129,12-5 129,5-10-129,8-8 0,4-9 0,3-15 0,0-3 0,-4-14 0,-4-11 129,-7-10-129,-5-6 0,-7-4 0,-9-3 129,-5 6-129,-4-1 129,-7 11-129,0 3 0,0 10-129,0 19 0,0 0 129,-11 9-258,10 12 129,1 11 0,1 0 0,10 9 0,2-2 129,3 2-129,5-5 129,0-8 129,4-5 0,0-10 0,4-8 129,-5-5 129,7-13 0,-8-15 129,2-2-129,-7-11 0,-2-2-129,-8-5 0,-4 4-129,-4-1 0,-9 4-387,-3 11-129,-13 4-258,7 24-1161,-12-4-2967,3 6-129,-3 13-129,3 6-516</inkml:trace>
          <inkml:trace contextRef="#ctx0" brushRef="#br0" timeOffset="1981.2035">4358 659 9288,'-2'-41'4902,"-21"25"-258,-4 6-258,-5 10-2064,-12-2-1161,14 9-258,-9 9-516,7 13-129,1 4-129,10 10-129,7 7 0,8 0 0,6 3 0,8-2-129,11 1 129,6-8 0,5-8 129,6-6 0,-1-16 129,5-6 129,-3-12 129,2-16-129,-5-20 129,0-7 0,-8-13-129,-3-9-129,-7-13 0,-7-5-129,-2-15-129,1-6 0,-5 1-129,-3 2 129,-3 4-129,-6 12 129,0 9 0,2 18 0,-4 21-129,-7 21 129,2 20 0,6 16 0,1 23-129,7 18 258,2 14-258,0 11 258,11 9 0,6 7-129,5-2 129,3 1-129,1-6 129,1-2-258,3-5 129,-3-11-387,1 1-387,-6-22-774,13-4-3354,-13-7 0,2-6-258,-4-13-258</inkml:trace>
          <inkml:trace contextRef="#ctx0" brushRef="#br0" timeOffset="2776.8049">4908 816 11352,'71'-18'5031,"-30"9"-258,5 0-129,-9-10-2838,20 13-774,-10-11-258,4 2-258,-12-6-129,-5 1-129,-13-3 0,-13 0-129,-8 0-258,-22 4 258,-6 4-258,-13 5-129,0 10 129,-7 0-129,5 16 0,4 10 0,7 10 129,9 8-129,9 10 129,7 1 0,7 7 0,7 0 129,10-3 0,12-4 129,3-9 0,9-5 129,3-16 0,8-7 129,-1-15 0,6-3-129,-1-12 129,2-9-129,-1-17-129,0-1 129,-7-12-129,0-3 0,-6-6 129,-6 1-258,-10 0 129,-8 6-129,-8 7 0,-10 5-129,-2 11-129,-7 5 129,7 25-258,-32-25 0,32 25 129,-31-5-129,31 5 0,-19 7 0,19-7 258,-2 21-258,2-21 258,4 25 0,-4-25 129,21 20 129,-21-20 0,30 5 129,-12-5 129,5 0 0,-2-5 0,8-1 0,-2-4 0,3 6 0,-3-3 0,5 3-129,-6 4-129,4 0 0,-5 7 1,2 15-130,-4 4 0,-1 8 0,-5 9 0,-1 10 0,-5 6 0,-2 7 0,-4 1 0,-1 1 0,-1-1-259,-3-8-386,6 5-516,-6-23-2838,10 0-1161,6-14 129,13-8-387,6-12-387</inkml:trace>
        </inkml:traceGroup>
      </inkml:traceGroup>
    </inkml:traceGroup>
    <inkml:traceGroup>
      <inkml:annotationXML>
        <emma:emma xmlns:emma="http://www.w3.org/2003/04/emma" version="1.0">
          <emma:interpretation id="{37623D3A-1768-40FD-B5B4-BED51010B25B}" emma:medium="tactile" emma:mode="ink">
            <msink:context xmlns:msink="http://schemas.microsoft.com/ink/2010/main" type="paragraph" rotatedBoundingBox="1744,2567 16475,2744 16462,3816 1731,3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336E78-5216-4F1C-A09D-76F7A1B77D8F}" emma:medium="tactile" emma:mode="ink">
              <msink:context xmlns:msink="http://schemas.microsoft.com/ink/2010/main" type="line" rotatedBoundingBox="1744,2567 16475,2744 16462,3816 1731,3639"/>
            </emma:interpretation>
          </emma:emma>
        </inkml:annotationXML>
        <inkml:traceGroup>
          <inkml:annotationXML>
            <emma:emma xmlns:emma="http://www.w3.org/2003/04/emma" version="1.0">
              <emma:interpretation id="{8355154E-1ED4-4D52-BF98-34238D6EC73B}" emma:medium="tactile" emma:mode="ink">
                <msink:context xmlns:msink="http://schemas.microsoft.com/ink/2010/main" type="inkWord" rotatedBoundingBox="1742,2706 5972,2757 5960,3690 1731,3639"/>
              </emma:interpretation>
              <emma:one-of disjunction-type="recognition" id="oneOf1">
                <emma:interpretation id="interp5" emma:lang="en-US" emma:confidence="0">
                  <emma:literal>3-to-8</emma:literal>
                </emma:interpretation>
                <emma:interpretation id="interp6" emma:lang="en-US" emma:confidence="0">
                  <emma:literal>3_to -8</emma:literal>
                </emma:interpretation>
                <emma:interpretation id="interp7" emma:lang="en-US" emma:confidence="0">
                  <emma:literal>3-to -8</emma:literal>
                </emma:interpretation>
                <emma:interpretation id="interp8" emma:lang="en-US" emma:confidence="0">
                  <emma:literal>3_to-8</emma:literal>
                </emma:interpretation>
                <emma:interpretation id="interp9" emma:lang="en-US" emma:confidence="0">
                  <emma:literal>3.to -8</emma:literal>
                </emma:interpretation>
              </emma:one-of>
            </emma:emma>
          </inkml:annotationXML>
          <inkml:trace contextRef="#ctx0" brushRef="#br1" timeOffset="592707.441">116 2404 8385,'0'-27'4644,"0"11"-129,0-4-129,3-6-1419,13 15-1290,-9-14-387,15 11-387,-8-7-258,9 10-129,-3 0-129,3 11-258,-2 0 129,0 6-129,-1 6 0,-4 9 0,-2 3 0,-5 4-129,-4 4 0,-5-2 0,0 2-129,-10-2 0,-4 2-129,-6-8 0,4 0 0,-4-8 0,4-3 129,16-13 0,-21 14 129,21-14 0,0 0-129,0 0 129,0 0 0,0 0 0,23-2 0,-5 2 0,3 0 0,6 0 0,1 7 129,4 8 0,-1 1 0,-1 3 0,-3 4 0,-2 4 0,-8 1 0,-4 3 0,-10-3 258,-3 2-258,-5-3 258,-9 2-129,-9-5 129,-6 0-258,-5-7 258,-1-1-257,-4-5-130,0-6 0,-4-5 0,4 0 0,-2-3 0,2-10 0,3-1 0,4-2 0,2 2 0,5 0 0,5 5-130,1-4-515,19 13-774,-23-7-2451,23 7-903,0 0-129,0 0-129,0 0-645</inkml:trace>
          <inkml:trace contextRef="#ctx0" brushRef="#br1" timeOffset="593144.2418">966 2596 11610,'0'0'4386,"0"0"-129,0 0-129,0-18-3096,0 18-387,0 0-129,14 0-129,-14 0-129,29 0-129,-8 0 0,6 0-129,3 0 0,4-4-387,5 4-387,-7-9-1677,5 1-1677,4 2-387,-4-4 0,4 6-645</inkml:trace>
          <inkml:trace contextRef="#ctx0" brushRef="#br1" timeOffset="594017.8433">1512 2532 5547,'46'7'4257,"-17"-7"129,15 7-645,-3-4-1161,7-3-1161,14 0-516,-1 0-129,8-1-258,-3-6 0,2 1-387,-8-3 129,-3 4 0,-14-2 129,-6 3-129,-14-3 129,-1 5 0,-22 2-129,16-3 0,-16 3 0,0 0-129,0 18 0,-2-1 0,-2 7-129,1 2-129,1 4 129,2 6 0,0 0 0,0-4 0,9 1 129,3-2-129,2-6 129,2-2 0,2-9 258,2 0 0,-4-10 258,3 1-129,-19-5 0,29-12 129,-20-10-129,3-1 0,-8-11-258,-1-3-129,-3-6-129,-5-1-258,-6 5-387,-15-11-1161,6 16-2838,-8 4-387,4 9-129,3 6-387</inkml:trace>
          <inkml:trace contextRef="#ctx0" brushRef="#br1" timeOffset="593487.4424">1740 2059 11094,'0'0'4644,"0"0"-129,0 0 0,0-20-2838,0 20-516,0 11-258,3 10-129,-3-1-129,0 15 0,0 1-258,6 10-129,-3 2 0,2 7-129,4 0 0,-1 0-129,2-1-129,1-4 0,3-1-516,-12-13-516,17 1-2967,-19-5-774,0-7 129,0-5-387</inkml:trace>
          <inkml:trace contextRef="#ctx0" brushRef="#br1" timeOffset="594563.8443">2832 2569 9159,'25'-9'4386,"12"4"-258,-17-1-129,1 3-2580,22 3-903,5 0-774,3 0-2580,4 0-903,17 0-645,-10 0 129,11 0-774</inkml:trace>
          <inkml:trace contextRef="#ctx0" brushRef="#br1" timeOffset="595156.6453">3920 2324 8385,'0'-38'4386,"0"38"-129,-37-21-387,12 14-1419,-3 7-1935,-10 9-258,3 7-258,-1 2 0,4 5-129,7 2 129,11 3 0,9 0 0,5 6 129,18-2 129,12 9 129,7-4-258,9 10 258,4-6-129,2 7 0,-4-2 129,-2 0-258,-7-5 258,-9 0-258,-8-7 129,-13-2-129,-9-6 0,-15-6-129,-11-4 0,-10-9-129,-5-3 0,-5-4-129,-4-6 129,6-10 0,3-3 258,11-6 0,5-7 258,16 0-129,7-9 129,14 4 0,15-10-129,18 6 129,8-5-129,9 3 0,1 1 0,4 6 0,-12-1 129,-3 5-129,-18-2 129,-13 6-129,-21-3-129,-9 3-129,-18 7-387,-21-11-1032,2 16-3225,-11 5-258,2 11-258,2 2-258</inkml:trace>
        </inkml:traceGroup>
        <inkml:traceGroup>
          <inkml:annotationXML>
            <emma:emma xmlns:emma="http://www.w3.org/2003/04/emma" version="1.0">
              <emma:interpretation id="{B62F85B4-9AF0-40A5-B519-6BBB097BDB76}" emma:medium="tactile" emma:mode="ink">
                <msink:context xmlns:msink="http://schemas.microsoft.com/ink/2010/main" type="inkWord" rotatedBoundingBox="6854,2829 8966,2854 8956,3658 6844,3633"/>
              </emma:interpretation>
              <emma:one-of disjunction-type="recognition" id="oneOf2">
                <emma:interpretation id="interp10" emma:lang="en-US" emma:confidence="1">
                  <emma:literal>line</emma:literal>
                </emma:interpretation>
                <emma:interpretation id="interp11" emma:lang="en-US" emma:confidence="0">
                  <emma:literal>kine</emma:literal>
                </emma:interpretation>
                <emma:interpretation id="interp12" emma:lang="en-US" emma:confidence="0">
                  <emma:literal>Kine</emma:literal>
                </emma:interpretation>
                <emma:interpretation id="interp13" emma:lang="en-US" emma:confidence="0">
                  <emma:literal>tine</emma:literal>
                </emma:interpretation>
                <emma:interpretation id="interp14" emma:lang="en-US" emma:confidence="0">
                  <emma:literal>Hine</emma:literal>
                </emma:interpretation>
              </emma:one-of>
            </emma:emma>
          </inkml:annotationXML>
          <inkml:trace contextRef="#ctx0" brushRef="#br1" timeOffset="597356.2492">5084 2212 10320,'3'-31'4902,"-3"31"0,0-23-129,-3 5-2451,3 18-903,0 0-645,0 0-129,0 15-258,2 11-258,1 5 0,4 11 0,0 6-129,4 9 129,-2 2 0,0 3 0,2-1-129,-3-5 129,1-2 0,-2-4-129,2-6 258,-3-5-258,3-1 129,-4-8-258,4-4 0,-7-6-387,8 7-516,-10-27-2064,-2 21-1806,2-21 258,0 0-645,0 0 0</inkml:trace>
          <inkml:trace contextRef="#ctx0" brushRef="#br1" timeOffset="597699.4498">5418 2413 3612,'-12'-79'2709,"12"58"-1677,0 21-1032,2-25-1548,17 32-1161</inkml:trace>
          <inkml:trace contextRef="#ctx0" brushRef="#br1" timeOffset="597543.4495">5491 2656 7869,'0'0'4257,"4"9"258,1 14-645,-5 6-2064,0-1-1290,0 9-2709,-2-12-1161,2 11-903,-5-15 258,5 4-645</inkml:trace>
          <inkml:trace contextRef="#ctx0" brushRef="#br1" timeOffset="598105.0505">5765 2601 10191,'32'50'4515,"-19"-25"129,1 5-387,5 5-2322,-17-6-903,5 3-774,-3 0-129,-4-7-387,2 0 129,-2-25-258,0 21 387,0-21 0,0 0 129,12-25 258,-10-5 0,10 2 258,-5-13-129,8 5 129,-6-5-258,7 7 0,-6-1 0,4 8 0,-3 2 0,-11 25-129,27-25 0,-11 25-129,-16 0 0,34 15 0,-15 6-129,2 7 0,3 6-258,-8 0-516,10 17-774,-10-11-2967,0-3-387,-3-5 0,-1-5-387</inkml:trace>
          <inkml:trace contextRef="#ctx0" brushRef="#br1" timeOffset="598510.6512">6566 2818 10449,'92'-9'4386,"-35"6"-258,-9-8 0,-7-5-2838,14 9-258,-14-9-516,2 1 0,-15-8-258,-5 2 129,-12-7 0,-6 3-129,-7-6 0,-12 3 0,-9 0-129,-5 4 0,-8 5 0,-1 8-129,-2 8 129,-4 3-129,6 9 0,-3 12 0,10 7-129,3 4 258,8 4-258,10 5 129,9-2 258,7 0-258,18-3 258,14-4-129,9-6 129,11-3-258,8-5-258,-2-14-1419,4-1-2838,-2 1 129,-6-4-516,-6-5 129</inkml:trace>
        </inkml:traceGroup>
        <inkml:traceGroup>
          <inkml:annotationXML>
            <emma:emma xmlns:emma="http://www.w3.org/2003/04/emma" version="1.0">
              <emma:interpretation id="{60FF016C-A9F2-4E3E-8ABE-6289CFAAD9D4}" emma:medium="tactile" emma:mode="ink">
                <msink:context xmlns:msink="http://schemas.microsoft.com/ink/2010/main" type="inkWord" rotatedBoundingBox="9720,2663 16475,2744 16464,3706 9708,3625"/>
              </emma:interpretation>
              <emma:one-of disjunction-type="recognition" id="oneOf3">
                <emma:interpretation id="interp15" emma:lang="en-US" emma:confidence="0">
                  <emma:literal>decoder</emma:literal>
                </emma:interpretation>
                <emma:interpretation id="interp16" emma:lang="en-US" emma:confidence="0">
                  <emma:literal>decoder -</emma:literal>
                </emma:interpretation>
                <emma:interpretation id="interp17" emma:lang="en-US" emma:confidence="0">
                  <emma:literal>decoder _</emma:literal>
                </emma:interpretation>
                <emma:interpretation id="interp18" emma:lang="en-US" emma:confidence="0">
                  <emma:literal>decoder.</emma:literal>
                </emma:interpretation>
                <emma:interpretation id="interp19" emma:lang="en-US" emma:confidence="0">
                  <emma:literal>decoder .</emma:literal>
                </emma:interpretation>
              </emma:one-of>
            </emma:emma>
          </inkml:annotationXML>
          <inkml:trace contextRef="#ctx0" brushRef="#br1" timeOffset="599977.0538">8207 2640 258,'-10'-32'3225,"-33"5"516,23 20-774,-10-5-129,3 8-516,-1 4-387,1 0-774,4 6-129,2 6-516,7 8-387,1 3 0,6 5-129,5 1 129,2 3 0,4 0 129,10-2 129,-1-3 258,6 1 0,-5-12 387,9 5-129,-23-21 387,40 15-258,-40-15-129,37-6 0,-23-13-129,8-1-258,-6-14-129,3-1-129,-1-10-258,-2-4 129,-2-12-258,-3-3 129,-4-5-129,-4-2 129,-1-2 0,-2 2 0,-5 5 0,-6 7 0,-3 9 0,-2 13 0,-2 7 129,2 12-129,16 18 0,-26-7 0,26 7 0,-15 28 129,15 8-129,4 8 129,10 8 0,6 10 129,5 2-129,5 7 129,2-3 0,0 1-129,-2-5-129,-1-3-129,-3-4-129,-10-11-516,11 9-903,-16-16-2967,-1-7-129,-1-9-129,2-7-258</inkml:trace>
          <inkml:trace contextRef="#ctx0" brushRef="#br1" timeOffset="600382.6544">8684 2702 11094,'77'-19'4773,"-35"15"-387,1-1 129,-6-8-2709,17 12-774,-19-10-258,8 6-258,-18-8 0,-2 3-129,-23 10 0,16-29-129,-16 13 0,0 16-129,-32-28 129,7 15-258,-3 4 0,-6 6 0,0 3 0,-3 5 0,3 8 0,4 4-129,5 8 129,7 2 0,9 3-129,9 4 129,9 1 129,16-3-129,9 0 258,5-1-387,9-1 129,-2-10-516,13 8-1032,-4-17-2838,-4-6-387,1-3 0,-6-2-516</inkml:trace>
          <inkml:trace contextRef="#ctx0" brushRef="#br1" timeOffset="601256.256">9634 2578 3483,'-2'-25'4257,"2"25"-387,-21-18-129,21 18-903,-22 0-903,-1 0-516,11 14-516,-11 2-129,9 13-258,-4 1-258,5 6-129,6 3 0,4 2-129,3 0 387,7-2-258,9-4 258,9-3 0,3-5 129,9-4 0,-3-14 0,13 2 129,-3-11-129,9-4-129,-5-14 0,6 1 0,-8-10-129,0-2-129,-7-3 0,-3 2 0,-13 0-129,-7 5 129,-9 2-129,-3 5 0,-4 18-129,0-19 129,0 19-129,-16 1 0,16-1 0,-16 29 129,12-6 0,2 4-129,2 1 258,8 2 0,8-1 0,3-3-129,2-2 129,4-7 0,-3-6 0,3-6 129,-8-5 0,3-5 0,-8-13 129,3-3 0,-12-9-258,3-1 129,-6-6-258,-2 0 129,-11 3-258,-5 0-129,1 7-258,-12 1-387,29 26-1290,-39-16-2580,14 14 129,2 2-645,5 5 129</inkml:trace>
          <inkml:trace contextRef="#ctx0" brushRef="#br1" timeOffset="601817.857">10827 2743 7224,'4'-19'4128,"-11"-6"-129,-9 23-129,-16 0-1161,-4 2-1935,10 6-258,-6 8-258,5 4-129,2 6 0,5 3-129,8 2 129,7-1 0,5 1 129,3-1 258,8-7 0,16 4 129,-6-14 129,16 3 129,-8-14 129,15 0-129,-12-12 129,11-4-387,-13-20 0,4-1-258,-11-13-258,-3-9 129,-13-7-387,-4-10 129,-3-8-129,-10-4 0,-8-3 129,-2 6-129,-1 6 258,3 13-129,4 13 129,0 12-129,3 20 0,11 21 0,-14 9 0,12 23 0,2 12 0,0 10-129,2 6 129,7 11 129,3 0-258,6 2 258,3-3-129,4-6 0,2-4-387,-4-8-129,11 8-645,-24-14-3354,14-3-258,-8-6-129,0-5-258</inkml:trace>
          <inkml:trace contextRef="#ctx0" brushRef="#br1" timeOffset="602597.8584">11555 2793 13803,'75'-14'4515,"-34"7"-258,-2 1-129,-7-11-3225,10 6-258,-11-7-258,-1 2 0,-10-7-258,-10 3-129,-10-1 129,-2 2 0,-14-1-129,-8 6-129,-7 3 129,-4 8-258,-1 3 129,-1 8-129,3 14 0,2 1 0,9 9 0,1 2 0,14 7 258,6-4 0,4-1 258,17-1 0,6-5 258,16 2-129,0-10 258,14-3-129,-2-10 129,13 2-129,0-11 0,5 0-129,-1-13 0,-1-4-257,-5-8-130,-4-4 0,-6-5 0,-8-5 0,-12-2 0,-9 0 0,-9 1 0,-9 0 0,-5 7-259,-4 1-128,-7 9-129,-11-1-129,20 24-129,-39-23 129,39 23-129,-37-1 0,37 1 129,-25 3 129,25-3 0,-2 20 258,2-20 258,23 19 0,2-15 258,13 1 129,-1-5 0,13 0 129,-6 0 129,10-2-129,-13-5 129,3 5-129,-10-3-129,-2 5 0,-9-2 0,-2 2-129,-21 0 0,29 9 0,-29-9-129,21 29 0,-12-6 0,0 5 0,-4 6-129,-5 3-258,2 11-258,-7-14-1419,-1 12-2580,-3-3-516,4-4 129,2-3-516</inkml:trace>
          <inkml:trace contextRef="#ctx0" brushRef="#br1" timeOffset="602894.2589">13876 2727 13545,'48'-5'4773,"-17"3"258,8 2-516,9 0-3096,5 0-774,22 0 0,1 0-258,8 0-258,-2 0-129,-4-2-387,0 2-258,-24-5-2838,-6 3-1290,-20 0 0,-28 2-387,0 0-645</inkml:trace>
        </inkml:traceGroup>
      </inkml:traceGroup>
    </inkml:traceGroup>
    <inkml:traceGroup>
      <inkml:annotationXML>
        <emma:emma xmlns:emma="http://www.w3.org/2003/04/emma" version="1.0">
          <emma:interpretation id="{A5B446DE-8517-4724-978F-E93F6E5BBDDB}" emma:medium="tactile" emma:mode="ink">
            <msink:context xmlns:msink="http://schemas.microsoft.com/ink/2010/main" type="paragraph" rotatedBoundingBox="6979,4690 22880,4785 22875,5717 6974,56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72DA90-44C1-4C6E-99EC-5EED19EFF44A}" emma:medium="tactile" emma:mode="ink">
              <msink:context xmlns:msink="http://schemas.microsoft.com/ink/2010/main" type="line" rotatedBoundingBox="6979,4690 22880,4785 22875,5717 6974,5622">
                <msink:destinationLink direction="with" ref="{328919A7-8699-4330-9FBA-384A999FBEE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CA56B29-6DB8-47E2-93A7-193CC1386B3A}" emma:medium="tactile" emma:mode="ink">
                <msink:context xmlns:msink="http://schemas.microsoft.com/ink/2010/main" type="inkWord" rotatedBoundingBox="6979,4690 22880,4785 22875,5717 6974,5622">
                  <msink:destinationLink direction="with" ref="{A633258C-D34C-476B-A641-8296EFEF9AED}"/>
                </msink:context>
              </emma:interpretation>
              <emma:one-of disjunction-type="recognition" id="oneOf4">
                <emma:interpretation id="interp20" emma:lang="en-US" emma:confidence="0">
                  <emma:literal>Protégé</emma:literal>
                </emma:interpretation>
                <emma:interpretation id="interp21" emma:lang="en-US" emma:confidence="0">
                  <emma:literal>Protégée</emma:literal>
                </emma:interpretation>
                <emma:interpretation id="interp22" emma:lang="en-US" emma:confidence="0">
                  <emma:literal>Protégés</emma:literal>
                </emma:interpretation>
                <emma:interpretation id="interp23" emma:lang="en-US" emma:confidence="0">
                  <emma:literal>Protégé,</emma:literal>
                </emma:interpretation>
                <emma:interpretation id="interp24" emma:lang="en-US" emma:confidence="0">
                  <emma:literal>Protégé)</emma:literal>
                </emma:interpretation>
              </emma:one-of>
            </emma:emma>
          </inkml:annotationXML>
          <inkml:trace contextRef="#ctx0" brushRef="#br1" timeOffset="620662.6896">13136 4178 9804,'54'-12'4773,"-15"10"-258,14 2 0,8 11-1290,-3-6-1677,24 18-516,-11-7-387,11 11-258,-12-1-129,-1 6-129,-14 0 0,-5 4 129,-15-4-258,-6 0 258,-15 0-129,-7 0 0,-7-5 129,-14-2-258,-13-4 129,-10-1-129,-7-4 0,-13-2 0,-4-2-129,-8-5 129,-4 0-258,-4-3 0,4 1 0,-3-5-129,12 4-129,0-4-129,18 5-516,-4-5-1419,14 0-1935,15 4 0,21-4-129,0 0-129</inkml:trace>
          <inkml:trace contextRef="#ctx0" brushRef="#br1" timeOffset="620257.0889">13240 4189 15609,'58'-14'4773,"-31"14"129,0 1-387,-27-1-3225,40 29-516,-24-8-129,8 11-386,-10 2-259,2 7 0,-5 2 0,-1 3 0,-1 0 0,-5 0 0,1 1 0,-5-8 0,2 2-646,-6-18-773,4 10-903,0-15-2451,0-18 0,-18 13-387,18-13 258</inkml:trace>
          <inkml:trace contextRef="#ctx0" brushRef="#br1" timeOffset="621083.8909">14502 4461 12384,'45'-14'4773,"-27"8"-258,-2 6 129,-16 0-2322,0 0-1419,7 24-258,-7-24-258,-20 37-129,-6-14-129,-5 4 0,-2 1-129,-7 2 0,5-3-129,1-2 129,4-2-129,7-3 0,7-3 129,16-17 0,-6 25-129,6-25 129,29 16 0,5-12-129,8 1-258,-1-5-774,18-2-2709,-11-1-774,-4-8 0,-4 4-258</inkml:trace>
          <inkml:trace contextRef="#ctx0" brushRef="#br1" timeOffset="621271.0912">14645 4628 11997,'-7'16'4902,"7"4"-387,0 1 129,-6-1-2709,12 20-645,-6-8-774,5 4-645,7 5-2064,-4-7-2193,-5-6-258,1-1-129,-3-11-129</inkml:trace>
          <inkml:trace contextRef="#ctx0" brushRef="#br1" timeOffset="622066.6921">15276 4171 9804,'30'-14'4773,"-6"14"-129,11 0-258,17 12-1806,-6-10-903,29 21-645,-8-5-258,13 12-258,-5 2-258,0 9 0,-9 4-129,-11 3 0,-11 0-129,-10 0 129,-14-2-129,-12-3 129,-8-4-129,-10-6 0,-17-2 0,-12-6 0,-9-4-129,-14-3 129,-4-2-258,-11-6 0,3 1-129,-5-6 0,12 2-258,-3-7-129,19 8-387,-8-8-1032,18 0-2193,9 0-129,4 0 129,12 3-516</inkml:trace>
          <inkml:trace contextRef="#ctx0" brushRef="#br1" timeOffset="621676.6919">15338 4246 14835,'54'-18'4902,"-33"18"129,2 7-387,-1-7-2967,6 30-903,-8 1-258,5 11-128,-6 3-388,1 6 0,-4 3 0,-6-3 0,1 3 0,-7-14-259,1 1-515,-12-23-1290,0 3-2580,7-21-387,-32 11 0,10-11-258</inkml:trace>
          <inkml:trace contextRef="#ctx0" brushRef="#br1" timeOffset="622768.6938">16345 4671 4902,'91'-29'3483,"-16"29"-774,-6-5-2580,8-9-1419,11 14-1290,-22-9-774</inkml:trace>
          <inkml:trace contextRef="#ctx0" brushRef="#br1" timeOffset="622643.8936">16422 4468 14319,'28'-16'4773,"-5"18"0,-23-2-129,11 21-3354,1 8-645,-6-6-258,3 7 0,-4-3-258,0 1-129,-1-1 0,-2-4-129,-2-5 0,0-18-129,0 23 129,0-23 0,0 0 0,0 0 129,19 12 0,-19-12 129,27-2 0,-7 2 129,-4-3-129,5 3 129,-2 0 0,3 5 129,-6 4-129,3 7 0,-4 0-129,-3 5 1,-7 1-130,-1 1 0,-4 0 0,-11-3 0,-7 1-388,-15-12-644,10 10-2064,-18-10-1806,0-5 0,-4-4-258,3-2 0</inkml:trace>
          <inkml:trace contextRef="#ctx0" brushRef="#br1" timeOffset="623501.8951">17510 4128 8514,'0'-17'4386,"16"17"387,4 0-516,5 0-1935,25 19-645,-4-10-258,25 20-258,-7-8-387,16 13-129,-7-6-258,2 13 0,-8 0-129,-6 9 129,-13-2-129,-13 5-129,-11-3 129,-16 1-129,-8-1 0,-16-5 0,-17-8 0,-12-5 0,-15-7-129,-11-6 0,-6-6-129,-8-6 0,1-5 0,-1-2 0,6-2-129,3-9-129,12 4 0,5-7-258,18 14-774,-5-5-3225,16-4 129,12 5-387,18 4-129</inkml:trace>
          <inkml:trace contextRef="#ctx0" brushRef="#br1" timeOffset="623111.8944">17585 4216 13416,'32'7'4902,"-32"-7"-129,25 35 0,0-3-3354,-22-5-387,13 12-258,-10-2-387,4 4-129,-4 0-129,-3-3-258,3 2-516,-6-15-645,0 13-1677,-2-19-1935,2-19 129,-23 13-258,23-13-387</inkml:trace>
          <inkml:trace contextRef="#ctx0" brushRef="#br1" timeOffset="623923.0958">18672 4420 12384,'0'0'4644,"0"0"-387,-16 0 258,-2 21-3354,-14 1-645,9 13 129,-7-1-258,7 9 0,-1-2-129,12 3-129,3-5 0,9 2 0,4-4 0,15-1-129,6-8 129,11 1 129,3-11 0,5-2 0,-5-9 129,4-2 0,-9-5 129,0-7-129,-13-9 130,-7-2-517,-14-3 0,0-2 0,-19 1 0,-11 1 0,-6 10-259,-21-10-1805,4 16-2709,-2 5-258,3 0 0,6 12-645</inkml:trace>
          <inkml:trace contextRef="#ctx0" brushRef="#br1" timeOffset="613205.877">5626 4132 10836,'9'-25'4386,"-9"25"387,0 0-516,-2-19-1677,2 29-1161,0-10-387,0 46-258,0-6-387,6 13 129,-1 4-258,11 9 129,-2 1-387,4-1 129,0-7-258,-2-8-258,0-5-258,-11-19-258,10 5-1161,-15-32-2709,0 0 129,-13 0-258,-1-19 0</inkml:trace>
          <inkml:trace contextRef="#ctx0" brushRef="#br1" timeOffset="613658.2773">5447 4130 5160,'-32'-30'4386,"0"2"-387,32 28 258,0 0-1161,0 0-774,28 0-645,-3 0-387,28 8-387,-6 0 0,22 11-258,-5-3 0,13 11-258,-10-1-129,2 8-129,-4 7 0,-9 5 0,-6 4-129,-9 3 129,-9-1-129,-7 1 129,-11-5-129,-5-3 129,-9-6 0,-5-3 0,-18-8-129,-7-5 129,-11-3-129,-9-3 129,-7-2-129,-7-5 0,-7-3 0,0-3 0,-2 0 0,-2-1-129,2-1 129,2-2-129,5 2 0,7-2 0,11 1-258,4-1-258,21 2-258,-2-4-774,25 2-1935,16 0-1032,10-7 0,19 4-258,5-8 0</inkml:trace>
          <inkml:trace contextRef="#ctx0" brushRef="#br1" timeOffset="613876.6782">6359 4633 13674,'30'0'5031,"-30"0"-387,25 25-129,-5 6-3096,-17-10-645,8 13-774,2 7-1419,-1-2-3096,-10-6 0,1 5-387,-3-8-129</inkml:trace>
          <inkml:trace contextRef="#ctx0" brushRef="#br1" timeOffset="614485.0789">7133 4132 13545,'0'0'4773,"25"0"-258,-25 0 0,11 9-2967,6 18-645,-10-8-129,8 13-258,-6 2-129,-1 3-258,-2 1 0,-3-1-258,1 4-258,-4-13-387,3 13-774,-6-14-2967,-4-8-129,-2-3-258,9-16-129</inkml:trace>
          <inkml:trace contextRef="#ctx0" brushRef="#br1" timeOffset="614921.88">7060 4052 7740,'25'-18'4386,"-25"18"0,36 13-129,-3 3-1935,-2-7-387,20 15-516,-3-9-387,18 13-258,0-5-387,5 6-129,-2-3-129,-6 3 0,-7 3-129,-11-4 129,-13 4-129,-12-5 129,-19 1 0,-4-5 0,-20 1-129,-11-1 129,-9-5-129,-7 1 129,-7-5-129,-3 2 129,-8-3-258,1-3 129,-1-2 0,2-1 0,4-2 0,3-5 0,8 2-129,6-2 0,10 0-129,6-2-387,29 2-258,-30-5-903,30 5-2193,0 0-387,0 0-387,18 3 129</inkml:trace>
          <inkml:trace contextRef="#ctx0" brushRef="#br1" timeOffset="615202.6804">8072 4450 14190,'18'0'4902,"-18"0"-387,4 18 129,3 9-3354,-7-11-516,0 16 0,0-6-387,-2 12-129,0 1-516,-5-7-387,7 12-1161,0-12-2838,0-3 0,0-4-258,0-4-258</inkml:trace>
          <inkml:trace contextRef="#ctx0" brushRef="#br1" timeOffset="616123.0819">9027 4114 6321,'47'0'4515,"-8"4"-258,0-1-129,14 4-1161,13 11-903,-7-7-516,12 12-516,-9-3-387,0 8-129,-10-1-129,-6 6 0,-14 5-129,-12 3 0,-15-2-129,-5 4 0,-16-4-129,-11-2 129,-6-3-129,-8-9-129,-7-4 129,-2-7 0,-2-3 0,3-4 0,-1-5 0,2-2 0,1 0 0,7 0 0,6-2-129,0-5-129,13 5-258,-6-12-1161,11 5-2709,16 9 0,-16-5-129,16 5-258</inkml:trace>
          <inkml:trace contextRef="#ctx0" brushRef="#br1" timeOffset="615717.4814">9212 4160 12642,'0'0'4773,"20"13"-258,-13 3 129,-7-16-2451,20 48-1290,-19-14-129,8 12-387,-5 0-258,-2 2-387,3 4-387,-5-15-258,2 11-903,-4-14-2709,-3-13 0,5-21-258,-13 20 0</inkml:trace>
          <inkml:trace contextRef="#ctx0" brushRef="#br1" timeOffset="616653.4831">10043 4422 13803,'50'-29'4644,"-25"26"-258,-6 3 258,-19 0-3225,29 14-645,-26 4-258,1 14-129,-4 0-129,-14 7-258,-9-2 129,-8 1-258,-1-1 129,-7-5-129,4-2 0,-1-7 0,6 0 0,3-7 129,9-1-129,18-15 258,-16 17-129,16-17 258,16 9 0,16-7 0,9-2 0,13 0 129,4-3-129,8-1-129,0-1-258,-4-4-387,2 9-1548,-10 0-2451,-17-4-129,-9 1-387,-8-3 0</inkml:trace>
          <inkml:trace contextRef="#ctx0" brushRef="#br1" timeOffset="617885.8852">11381 4184 10836,'-16'-8'4515,"16"8"129,-18 2 0,18-2-1677,2 25-1419,-2-25-516,9 45-129,-9-19-129,8 13-258,-2 0-128,3 6-388,-4 1 0,6-1 0,-4-4 0,0-2 0,2 0 0,-6-13 0,4 5-259,-7-15-386,6 9-645,-6-25-1548,-14 3-1806,14-3-258,-20-9 0,6-7-129</inkml:trace>
          <inkml:trace contextRef="#ctx0" brushRef="#br1" timeOffset="618291.4859">11137 4208 7998,'-20'-33'3999,"20"33"516,0 0-516,11-22-1032,25 24-903,-17-2-387,31 9-387,-13-9-258,22 16-129,-9-5-129,10 8-258,-4 1-258,0 5 129,-6 1-258,-3 3 0,-8 5 1,-6 1-130,-8 1 0,-5 1 0,-8-3 0,-8 0 0,-4-2 0,-11 0 0,-10-6 0,-6-3 0,-7-5 0,-5 2 0,-9-6 0,-3-2 0,-6-1 0,-4-2 0,-1-4 0,-2 1 0,0 1 0,2-5-130,10 3-386,-1-5-387,24 7-903,-10-3-2709,18-4-258,21 0-129,0 0 0</inkml:trace>
          <inkml:trace contextRef="#ctx0" brushRef="#br1" timeOffset="619742.2884">12142 4536 12513,'41'-38'4773,"-14"24"-387,-2 3 129,-25 11-2580,49-1-645,-31 1-516,9 14-258,-11 5-258,-6 6-129,-4 4-129,-6-3-129,-6 1-129,-11-7 0,2-1 0,-2-8 0,17-11 0,-29 16 0,29-16 129,0 0 0,0 0 129,0 0 129,0 0 0,27 2-129,-8-1 129,6 5 0,0 1 129,2 5 0,-8 1 0,3 3 0,-10 0 0,-1 3 0,-9-3 0,-2 6 0,-4-6-129,4-16 129,-39 26-129,7-13 129,-7-4-129,-6-2 1,-4-4-130,-3-1 0,0 0-259,1-2-128,8 2-387,-3-6-1161,16 2-2580,7 1-258,7-1-129,16 2-129</inkml:trace>
          <inkml:trace contextRef="#ctx0" brushRef="#br1" timeOffset="624297.4965">19748 4246 15093,'18'-13'5031,"3"-1"0,-21 14-258,0 0-3483,16 16-645,-14 7-129,5 15-128,-2 2-388,4 14 0,-2 1 0,4 4 0,-2-2 0,-2-8 0,4-2 0,-8-15-259,6-2-902,-9-30-2064,-14 3-1806,14-3-129,-28-26-129,6-5-129</inkml:trace>
          <inkml:trace contextRef="#ctx0" brushRef="#br1" timeOffset="624640.6969">19565 4160 9159,'0'-49'4515,"18"38"129,10 6-129,11-2-1806,16 15-1161,-5 1-258,20 20-258,-8-6-258,7 12-129,-7 1-258,1 8-129,-12 3-129,-6 6 0,-11 0 0,-8 1 0,-6-3-129,-8-1 129,-8-7 0,-4-2 0,-2-9 0,-18-7 130,-10-6-259,-12-5 0,-15-3 0,-9-6 0,-9 2-259,-9-7-257,3 4-516,-12-4-516,22 2-1032,-13 0-2451,17-2 258,5 0-387,10 0 0</inkml:trace>
          <inkml:trace contextRef="#ctx0" brushRef="#br1" timeOffset="625155.498">20637 4422 13674,'75'-18'5031,"-37"11"-387,-5 3 129,10 4-3483,-25-3-516,5 3-258,-23 0 0,18 3-258,-18-3 0,0 23 0,-9-3 0,2 7 0,-8 3 1,3 9-259,-2 2 0,-2 5 0,0 0 0,2 4 0,3-4 0,0 1 0,2-1 0,2-3 0,5-8 0,1-5 0,1-3 0,-2-11 0,2 5-1033,0-21-773,0 0-1935,0 0-1419,-14-16 258,1-5-387,1-7-258</inkml:trace>
          <inkml:trace contextRef="#ctx0" brushRef="#br1" timeOffset="625295.8982">20597 4729 8514,'33'-23'4515,"-1"20"129,18 3-516,2 10-903,6-10-2064,8 4-1290,7 1-2451,-11 2-1548,-15-7-258,-10 0-387,-37 0-258</inkml:trace>
          <inkml:trace contextRef="#ctx0" brushRef="#br1" timeOffset="638041.1206">6462 4616 3999,'0'0'3999,"4"-25"-129,-4 25 0,0 0-903,0 0-1032,0 0-387,0 0-258,0 0-129,-11-18-387,11 18-129,0 0-258,0 0-129,-2 11-129,2 5 0,0 0-129,0 7 0,-1 0 0,1 7 0,0-3 0,0 3 0,0-3 0,5-1 129,4-4-129,5-1 0,2-3 0,6-6 129,-1-3-129,7-2 129,-5-5 129,6 0-129,-8-2 258,2-2 0,-23 2 0,32-23 129,-24 2-129,2 3 129,-8-9-129,2-1 0,-4-6 0,0 0-258,-9 0 129,-2 2-129,-5 0-129,-4 4 0,-5 5 0,-3 3-129,0 8-129,-6-2-258,9 14-387,-13-6-2064,12 8-1806,3 14 129,5 5-387,9 13 0</inkml:trace>
        </inkml:traceGroup>
      </inkml:traceGroup>
    </inkml:traceGroup>
    <inkml:traceGroup>
      <inkml:annotationXML>
        <emma:emma xmlns:emma="http://www.w3.org/2003/04/emma" version="1.0">
          <emma:interpretation id="{C4D0EB70-E059-44A0-A0EC-B5BA8EB4456A}" emma:medium="tactile" emma:mode="ink">
            <msink:context xmlns:msink="http://schemas.microsoft.com/ink/2010/main" type="paragraph" rotatedBoundingBox="8012,6250 22739,6334 22733,7330 8006,724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A9492C2-8038-4E54-BB32-A955BF4FB631}" emma:medium="tactile" emma:mode="ink">
              <msink:context xmlns:msink="http://schemas.microsoft.com/ink/2010/main" type="line" rotatedBoundingBox="8012,6250 22739,6334 22733,7330 8006,7245"/>
            </emma:interpretation>
          </emma:emma>
        </inkml:annotationXML>
        <inkml:traceGroup>
          <inkml:annotationXML>
            <emma:emma xmlns:emma="http://www.w3.org/2003/04/emma" version="1.0">
              <emma:interpretation id="{E2DF5FE8-0AFA-4EC4-89B0-A06A6A621A48}" emma:medium="tactile" emma:mode="ink">
                <msink:context xmlns:msink="http://schemas.microsoft.com/ink/2010/main" type="inkWord" rotatedBoundingBox="8011,6346 8188,6347 8182,7246 8006,7245"/>
              </emma:interpretation>
              <emma:one-of disjunction-type="recognition" id="oneOf5">
                <emma:interpretation id="interp25" emma:lang="en-US" emma:confidence="0">
                  <emma:literal>&amp;</emma:literal>
                </emma:interpretation>
                <emma:interpretation id="interp26" emma:lang="en-US" emma:confidence="0">
                  <emma:literal>!</emma:literal>
                </emma:interpretation>
                <emma:interpretation id="interp27" emma:lang="en-US" emma:confidence="0">
                  <emma:literal>(</emma:literal>
                </emma:interpretation>
                <emma:interpretation id="interp28" emma:lang="en-US" emma:confidence="0">
                  <emma:literal>q</emma:literal>
                </emma:interpretation>
                <emma:interpretation id="interp29" emma:lang="en-US" emma:confidence="0">
                  <emma:literal>h</emma:literal>
                </emma:interpretation>
              </emma:one-of>
            </emma:emma>
          </inkml:annotationXML>
          <inkml:trace contextRef="#ctx0" brushRef="#br1" timeOffset="629320.7052">6418 5688 7869,'0'-16'4257,"0"16"258,-14-14-516,14 14-1806,-23 0-645,15 14-516,-11-3-387,8 12-129,-7 0-258,4 7 0,-4 0-129,4 2 0,0-5-129,5-2 129,2-4-129,2-3 0,5-18 129,-4 28-129,4-28 129,0 25 129,0-25-129,5 29 129,-5-29 0,13 28 0,-13-28 0,12 23 0,-12-23-129,13 16 0,-13-16 0,0 0 0,0 0 0,0 0 0,0 0-129,16 13 129,-16-13 0,0 0 0,0 0-129,0 0 129,0 0-129,0 0 0,0 0 0,0 0-129,0 0-129,0 0-258,0 0-645,-4-16-774,4 16-1935,0 0-774,0 0-129,-5-18-387,5 18 0</inkml:trace>
          <inkml:trace contextRef="#ctx0" brushRef="#br1" timeOffset="629648.3059">6268 5896 6063,'9'-52'4386,"-9"29"0,0-2-129,-3-3-1419,3 28-387,-7-34-516,7 34-516,-4-19-387,4 19-258,0 0-129,0 0-129,-3 10-129,3 10-129,0 5 0,0 7 0,0 5 0,5 9 0,-3 0 0,3 6-128,-1-2-130,1 1 0,0 1 0,1 0 0,-1-3 0,-2 1 0,3-4 0,-4-3 0,1-4-130,-3-7-257,4 7-645,-13-14-3612,3-4-516,6-21 258,-19 25-645</inkml:trace>
        </inkml:traceGroup>
        <inkml:traceGroup>
          <inkml:annotationXML>
            <emma:emma xmlns:emma="http://www.w3.org/2003/04/emma" version="1.0">
              <emma:interpretation id="{87C3F0C6-1781-4833-BE74-21C30FF30FCB}" emma:medium="tactile" emma:mode="ink">
                <msink:context xmlns:msink="http://schemas.microsoft.com/ink/2010/main" type="inkWord" rotatedBoundingBox="9670,6259 11634,6270 11630,6981 9666,6970"/>
              </emma:interpretation>
              <emma:one-of disjunction-type="recognition" id="oneOf6">
                <emma:interpretation id="interp30" emma:lang="en-US" emma:confidence="1">
                  <emma:literal>00</emma:literal>
                </emma:interpretation>
                <emma:interpretation id="interp31" emma:lang="en-US" emma:confidence="0">
                  <emma:literal>0</emma:literal>
                </emma:interpretation>
                <emma:interpretation id="interp32" emma:lang="en-US" emma:confidence="0">
                  <emma:literal>0,</emma:literal>
                </emma:interpretation>
                <emma:interpretation id="interp33" emma:lang="en-US" emma:confidence="0">
                  <emma:literal>000</emma:literal>
                </emma:interpretation>
                <emma:interpretation id="interp34" emma:lang="en-US" emma:confidence="0">
                  <emma:literal>00,</emma:literal>
                </emma:interpretation>
              </emma:one-of>
            </emma:emma>
          </inkml:annotationXML>
          <inkml:trace contextRef="#ctx0" brushRef="#br1" timeOffset="630553.1074">8033 5754 10836,'0'-29'4515,"0"29"0,-9-19-258,-9 10-2580,18 9-645,-30 18-516,14 8-258,-2 3-129,1 10-129,4 7 0,4 4 0,4 1-129,5 3 258,2-3-258,8-3 129,6-3 0,4-6-129,-1-5 129,3-8-129,-3-8 387,4-7 0,-7-11 129,8 0 129,-8-14 0,7-6 258,-11-12 0,8 0 0,-8-11-258,1 1-129,-6-12-128,-4 3-259,-3-8 0,-7 4 0,-7-4 0,-2 8 0,-4 3 0,-3 5 0,4 16 0,-10-1-517,29 28-1676,-34 5-2580,18 15-387,4 6-129,10 10-129</inkml:trace>
          <inkml:trace contextRef="#ctx0" brushRef="#br1" timeOffset="631099.1084">9575 5784 7740,'29'-37'4386,"-26"17"0,-3 20-258,0 0-1548,-9-20-645,9 20-774,-30 8-387,16 11-258,-7 2-387,3 10 129,0 4-258,4 4 0,1 2 0,8 2 129,5-2-129,0 0 0,9-4 0,7-3 0,3-6 129,8-3 258,-2-9-129,9-2 129,-6-14 258,13 0 0,-9-8 0,9-8 129,-11-15-129,6-1-515,-9-10-130,-4-5 0,-14-8 0,-8-3 0,-1-5 0,-16 1 0,-3 5 0,-10 6 0,3 20 0,-15-6-2194,7 28-2579,4 9-387,8 18-129,5 10-258</inkml:trace>
        </inkml:traceGroup>
        <inkml:traceGroup>
          <inkml:annotationXML>
            <emma:emma xmlns:emma="http://www.w3.org/2003/04/emma" version="1.0">
              <emma:interpretation id="{A0B001E3-7CCF-4307-88BA-B7B2E23FC0A1}" emma:medium="tactile" emma:mode="ink">
                <msink:context xmlns:msink="http://schemas.microsoft.com/ink/2010/main" type="inkWord" rotatedBoundingBox="13375,6353 17955,6379 17951,7046 13371,7020"/>
              </emma:interpretation>
              <emma:one-of disjunction-type="recognition" id="oneOf7">
                <emma:interpretation id="interp35" emma:lang="en-US" emma:confidence="0.5">
                  <emma:literal>000</emma:literal>
                </emma:interpretation>
                <emma:interpretation id="interp36" emma:lang="en-US" emma:confidence="0">
                  <emma:literal>00</emma:literal>
                </emma:interpretation>
                <emma:interpretation id="interp37" emma:lang="en-US" emma:confidence="0">
                  <emma:literal>00,</emma:literal>
                </emma:interpretation>
                <emma:interpretation id="interp38" emma:lang="en-US" emma:confidence="0">
                  <emma:literal>0</emma:literal>
                </emma:interpretation>
                <emma:interpretation id="interp39" emma:lang="en-US" emma:confidence="0">
                  <emma:literal>0,</emma:literal>
                </emma:interpretation>
              </emma:one-of>
            </emma:emma>
          </inkml:annotationXML>
          <inkml:trace contextRef="#ctx0" brushRef="#br1" timeOffset="632315.9106">13812 5841 12384,'-32'-27'4257,"32"27"-387,-35 2-258,12 9-2580,8 15-516,-2 4-258,4 10-258,4 4-129,2 4 0,5 2 0,2-2-129,9 0 0,7-7-129,6 0 387,1-8-258,2-8 645,5 0 129,-5-18 258,9 4-129,-11-13 387,9-3 0,-11-18-258,7 0 258,-10-15-516,4-1 129,-12-9-258,-1-5-129,-9-8 0,0 3-128,-9-1-130,-5 7 0,-2 10-130,-11 1-773,27 41-903,-37-23-2838,16 23-258,-1 3-129,5 17-129</inkml:trace>
          <inkml:trace contextRef="#ctx0" brushRef="#br1" timeOffset="631738.7091">11733 5816 8901,'-23'-9'3999,"-6"11"258,17 14-387,-8 7-1290,-1-2-1290,14 15-516,-6-1-258,12 8-129,-3-4 0,4 4 0,9-6-129,9 1 129,0-10 129,6 0 0,-2-13 129,8 1 129,-7-13-129,6-1 0,-8-7 0,6-6-257,-10-14-388,3-2 0,-9-8 0,-2-4 0,-9-9 0,0-6 0,-6-3 0,-8-1 0,-4 1 0,-1 5 0,1 11 0,-7 1 0,25 40-1936,-30-18-2837,30 18-387,-29 18 0,22 10-258</inkml:trace>
          <inkml:trace contextRef="#ctx0" brushRef="#br1" timeOffset="633142.7119">16102 5839 10320,'-32'-25'4128,"-6"13"-129,38 12-129,-28 19-2451,6 1-516,6 15-387,0 3-387,4 10-129,-1 1 0,6 1-129,7 4-258,0-10-129,2-1 258,9-9-129,7-6 387,3-7 129,2-10 258,7 0 516,-8-13 129,11-2 129,-15-17-129,14 7 258,-18-18-387,6 7 0,-11-14-258,0 1-129,-7-8-257,-1 0-259,-1-4 0,-8 4 0,-7 0 0,-1 3 0,-2 11 0,-8 2-130,8 26-1160,-19 1-2967,12 6-645,2 15-129,5 9-129,9 8-645</inkml:trace>
        </inkml:traceGroup>
        <inkml:traceGroup>
          <inkml:annotationXML>
            <emma:emma xmlns:emma="http://www.w3.org/2003/04/emma" version="1.0">
              <emma:interpretation id="{D2B16D13-EAA4-437E-9E0A-2C4E7740F7D7}" emma:medium="tactile" emma:mode="ink">
                <msink:context xmlns:msink="http://schemas.microsoft.com/ink/2010/main" type="inkWord" rotatedBoundingBox="19491,6539 20055,6542 20052,6988 19488,6985"/>
              </emma:interpretation>
              <emma:one-of disjunction-type="recognition" id="oneOf8">
                <emma:interpretation id="interp40" emma:lang="en-US" emma:confidence="1">
                  <emma:literal>o</emma:literal>
                </emma:interpretation>
                <emma:interpretation id="interp41" emma:lang="en-US" emma:confidence="0">
                  <emma:literal>O</emma:literal>
                </emma:interpretation>
                <emma:interpretation id="interp42" emma:lang="en-US" emma:confidence="0">
                  <emma:literal>0</emma:literal>
                </emma:interpretation>
                <emma:interpretation id="interp43" emma:lang="en-US" emma:confidence="0">
                  <emma:literal>U</emma:literal>
                </emma:interpretation>
                <emma:interpretation id="interp44" emma:lang="en-US" emma:confidence="0">
                  <emma:literal>C</emma:literal>
                </emma:interpretation>
              </emma:one-of>
            </emma:emma>
          </inkml:annotationXML>
          <inkml:trace contextRef="#ctx0" brushRef="#br1" timeOffset="633751.1131">17987 5933 11868,'-5'-41'4773,"5"41"-516,-27-25 129,-1 17-2580,12 11-774,-16 6-387,5 14-387,-3 2-129,3 9-129,0 3 0,6 0 0,3 3-129,9-3 258,9-1-129,2-4 0,18 0 129,8-6-129,9-3 258,10-1-129,1-10 387,10-1-129,-4-11 0,4 0 258,-10-13-129,2-3 130,-14-12-646,-1-2 0,-11-9 0,-10-4 0,-9-3 0,-5-2 0,0 0 0,-12 3 0,-3 8 0,-9 1 0,24 36-904,-48-16-3998,26 16-129,-1 7 0,7 13-516</inkml:trace>
        </inkml:traceGroup>
        <inkml:traceGroup>
          <inkml:annotationXML>
            <emma:emma xmlns:emma="http://www.w3.org/2003/04/emma" version="1.0">
              <emma:interpretation id="{26BB2FDE-CA79-4197-9578-9A93B4430578}" emma:medium="tactile" emma:mode="ink">
                <msink:context xmlns:msink="http://schemas.microsoft.com/ink/2010/main" type="inkWord" rotatedBoundingBox="22387,6333 22739,6335 22735,6914 22384,6912"/>
              </emma:interpretation>
              <emma:one-of disjunction-type="recognition" id="oneOf9">
                <emma:interpretation id="interp45" emma:lang="en-US" emma:confidence="0">
                  <emma:literal>0</emma:literal>
                </emma:interpretation>
                <emma:interpretation id="interp46" emma:lang="en-US" emma:confidence="0">
                  <emma:literal>o</emma:literal>
                </emma:interpretation>
                <emma:interpretation id="interp47" emma:lang="en-US" emma:confidence="0">
                  <emma:literal>O</emma:literal>
                </emma:interpretation>
                <emma:interpretation id="interp48" emma:lang="en-US" emma:confidence="0">
                  <emma:literal>d</emma:literal>
                </emma:interpretation>
                <emma:interpretation id="interp49" emma:lang="en-US" emma:confidence="0">
                  <emma:literal>8</emma:literal>
                </emma:interpretation>
              </emma:one-of>
            </emma:emma>
          </inkml:annotationXML>
          <inkml:trace contextRef="#ctx0" brushRef="#br1" timeOffset="634234.7139">20725 5832 12771,'-2'-57'4773,"-3"39"-516,5 18 0,-31-21-3096,31 21-516,-26 12-258,13 11-258,1 6 0,1 10-129,4 4 0,5 5 129,2 0-129,5 1 129,11-2-129,4-5 129,5-4 129,9-6 0,-2-11 129,5-5 0,-1-14 129,1-2 0,-5-14 0,0-11 0,-11-14-258,-3-8 1,-12-11-259,-6-6 0,-11-2 0,-21-7-775,2 9-3869,-26 12-387,-11 6 0,-20 14-258</inkml:trace>
        </inkml:traceGroup>
      </inkml:traceGroup>
    </inkml:traceGroup>
    <inkml:traceGroup>
      <inkml:annotationXML>
        <emma:emma xmlns:emma="http://www.w3.org/2003/04/emma" version="1.0">
          <emma:interpretation id="{141F4CD3-495F-426D-AF12-43FFFCAC1C53}" emma:medium="tactile" emma:mode="ink">
            <msink:context xmlns:msink="http://schemas.microsoft.com/ink/2010/main" type="paragraph" rotatedBoundingBox="8029,7648 22855,7620 22856,8327 8031,835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7B357BC-5404-4678-AAA7-85C35A09E7A9}" emma:medium="tactile" emma:mode="ink">
              <msink:context xmlns:msink="http://schemas.microsoft.com/ink/2010/main" type="line" rotatedBoundingBox="8029,7648 22855,7620 22856,8327 8031,8355"/>
            </emma:interpretation>
          </emma:emma>
        </inkml:annotationXML>
        <inkml:traceGroup>
          <inkml:annotationXML>
            <emma:emma xmlns:emma="http://www.w3.org/2003/04/emma" version="1.0">
              <emma:interpretation id="{AED23CE9-1F6D-4CE3-8765-ACDB4DA53EEA}" emma:medium="tactile" emma:mode="ink">
                <msink:context xmlns:msink="http://schemas.microsoft.com/ink/2010/main" type="inkWord" rotatedBoundingBox="8030,7833 8488,7832 8489,8326 8031,8327"/>
              </emma:interpretation>
              <emma:one-of disjunction-type="recognition" id="oneOf10">
                <emma:interpretation id="interp50" emma:lang="en-US" emma:confidence="0">
                  <emma:literal>o</emma:literal>
                </emma:interpretation>
                <emma:interpretation id="interp51" emma:lang="en-US" emma:confidence="0">
                  <emma:literal>O</emma:literal>
                </emma:interpretation>
                <emma:interpretation id="interp52" emma:lang="en-US" emma:confidence="0">
                  <emma:literal>0</emma:literal>
                </emma:interpretation>
                <emma:interpretation id="interp53" emma:lang="en-US" emma:confidence="0">
                  <emma:literal>8</emma:literal>
                </emma:interpretation>
                <emma:interpretation id="interp54" emma:lang="en-US" emma:confidence="0">
                  <emma:literal>@</emma:literal>
                </emma:interpretation>
              </emma:one-of>
            </emma:emma>
          </inkml:annotationXML>
          <inkml:trace contextRef="#ctx0" brushRef="#br1" timeOffset="640162.7239">6592 7190 9159,'-18'-21'4902,"2"14"-516,-8-2 0,-14 0-2064,19 11-903,-19 3-516,12 13-258,-10 2-258,9 8-258,1 4 129,4 4-258,3 3 129,6 0-129,4 4 129,9-4-258,0 2 258,15-6-258,6-3 129,7-3 129,8-6 0,3-4 0,2-12 258,5 0 0,-8-7 129,6-1 0,-10-17 0,1 2 0,-10-13 1,0 1-517,-9-9 0,-3-2 0,-11-6 0,-2-1 0,-9-2 0,-11 2 0,-7 3 0,-8 6 0,-3 10 0,-13 0-1033,17 27-1418,-12-2-2580,1 2 129,3 15-645,3 2 258</inkml:trace>
        </inkml:traceGroup>
        <inkml:traceGroup>
          <inkml:annotationXML>
            <emma:emma xmlns:emma="http://www.w3.org/2003/04/emma" version="1.0">
              <emma:interpretation id="{22DF2FC3-DE6E-4A0A-B7DB-7E5405397CEC}" emma:medium="tactile" emma:mode="ink">
                <msink:context xmlns:msink="http://schemas.microsoft.com/ink/2010/main" type="inkWord" rotatedBoundingBox="9656,7847 9774,7846 9775,8352 9657,8352"/>
              </emma:interpretation>
              <emma:one-of disjunction-type="recognition" id="oneOf11">
                <emma:interpretation id="interp55" emma:lang="en-US" emma:confidence="0">
                  <emma:literal>|</emma:literal>
                </emma:interpretation>
                <emma:interpretation id="interp56" emma:lang="en-US" emma:confidence="0">
                  <emma:literal>\</emma:literal>
                </emma:interpretation>
                <emma:interpretation id="interp57" emma:lang="en-US" emma:confidence="0">
                  <emma:literal>I</emma:literal>
                </emma:interpretation>
                <emma:interpretation id="interp58" emma:lang="en-US" emma:confidence="0">
                  <emma:literal>1</emma:literal>
                </emma:interpretation>
                <emma:interpretation id="interp59" emma:lang="en-US" emma:confidence="0">
                  <emma:literal>l</emma:literal>
                </emma:interpretation>
              </emma:one-of>
            </emma:emma>
          </inkml:annotationXML>
          <inkml:trace contextRef="#ctx0" brushRef="#br1" timeOffset="640630.7252">7887 7174 12255,'7'-16'4773,"-7"16"-129,0 0 0,13 18-2967,-13-18-645,5 38-258,-3-15 0,7 10-258,-4 1 0,6 5-129,-2 0-129,0 1-387,1 2-129,-8-8-903,16 12-2322,-13-10-1419,0-4 129,-1-4-516,0-5-129</inkml:trace>
        </inkml:traceGroup>
        <inkml:traceGroup>
          <inkml:annotationXML>
            <emma:emma xmlns:emma="http://www.w3.org/2003/04/emma" version="1.0">
              <emma:interpretation id="{7F1FE411-2346-4899-9271-9146B68F564E}" emma:medium="tactile" emma:mode="ink">
                <msink:context xmlns:msink="http://schemas.microsoft.com/ink/2010/main" type="inkWord" rotatedBoundingBox="11401,7687 11906,7686 11907,8275 11402,8276"/>
              </emma:interpretation>
              <emma:one-of disjunction-type="recognition" id="oneOf12">
                <emma:interpretation id="interp60" emma:lang="en-US" emma:confidence="0">
                  <emma:literal>0</emma:literal>
                </emma:interpretation>
                <emma:interpretation id="interp61" emma:lang="en-US" emma:confidence="0">
                  <emma:literal>o</emma:literal>
                </emma:interpretation>
                <emma:interpretation id="interp62" emma:lang="en-US" emma:confidence="0">
                  <emma:literal>O</emma:literal>
                </emma:interpretation>
                <emma:interpretation id="interp63" emma:lang="en-US" emma:confidence="0">
                  <emma:literal>a</emma:literal>
                </emma:interpretation>
                <emma:interpretation id="interp64" emma:lang="en-US" emma:confidence="0">
                  <emma:literal>U</emma:literal>
                </emma:interpretation>
              </emma:one-of>
            </emma:emma>
          </inkml:annotationXML>
          <inkml:trace contextRef="#ctx0" brushRef="#br1" timeOffset="641363.9265">9716 7114 9417,'0'0'4128,"-16"0"-129,10 16-387,-1 7-2580,-9-2-387,6 11-129,-5 0 0,8 8-387,0-1 129,7 2-258,0-1 387,7 0-387,9-1 258,7-6 0,4-6 129,10-2 129,1-13 129,13 1 129,-6-13 129,10 0 129,-12-16-129,10 2 0,-17-15 0,1 3-387,-16-10-386,-6 0-130,-14-6 0,-1-4 0,-16-2 0,-9-4 0,-5-1 0,-7 3 0,-1 7 0,-6-1-517,17 22-2579,-10 1-1806,3 10 0,4 11-387,7 0-387</inkml:trace>
        </inkml:traceGroup>
        <inkml:traceGroup>
          <inkml:annotationXML>
            <emma:emma xmlns:emma="http://www.w3.org/2003/04/emma" version="1.0">
              <emma:interpretation id="{05A9CC13-4EA1-402E-A684-8B7EA058BF07}" emma:medium="tactile" emma:mode="ink">
                <msink:context xmlns:msink="http://schemas.microsoft.com/ink/2010/main" type="inkWord" rotatedBoundingBox="13481,7638 13954,7637 13955,8198 13482,8199"/>
              </emma:interpretation>
              <emma:one-of disjunction-type="recognition" id="oneOf13">
                <emma:interpretation id="interp65" emma:lang="en-US" emma:confidence="0">
                  <emma:literal>0</emma:literal>
                </emma:interpretation>
                <emma:interpretation id="interp66" emma:lang="en-US" emma:confidence="0">
                  <emma:literal>o</emma:literal>
                </emma:interpretation>
                <emma:interpretation id="interp67" emma:lang="en-US" emma:confidence="0">
                  <emma:literal>O</emma:literal>
                </emma:interpretation>
                <emma:interpretation id="interp68" emma:lang="en-US" emma:confidence="0">
                  <emma:literal>a</emma:literal>
                </emma:interpretation>
                <emma:interpretation id="interp69" emma:lang="en-US" emma:confidence="0">
                  <emma:literal>8</emma:literal>
                </emma:interpretation>
              </emma:one-of>
            </emma:emma>
          </inkml:annotationXML>
          <inkml:trace contextRef="#ctx0" brushRef="#br1" timeOffset="642175.1279">11904 7052 10965,'0'0'4386,"0"0"-129,-25-16-129,0 16-2451,9 12-774,-13 6-387,6 9-258,-3 5-129,6 5-129,4 2 129,5 4-258,10-1 129,1-1-129,8 0 0,10-7 0,7-2 129,5-4-129,2-6 258,6-6 258,-1-11 129,6 0 129,-9-6 129,12-6 129,-12-18 0,8 3-129,-15-13-129,1-1-257,-12-10-388,-3 0 0,-11-8 0,-2 1 0,-18 0 0,-7 3 0,-5 5 0,-6 8 0,2 12 0,-7 4-517,13 21-515,-16-5-2064,15 8-1806,1 13 0,6 5-129,8 3-258</inkml:trace>
        </inkml:traceGroup>
        <inkml:traceGroup>
          <inkml:annotationXML>
            <emma:emma xmlns:emma="http://www.w3.org/2003/04/emma" version="1.0">
              <emma:interpretation id="{6B04E696-7A81-4871-A2C8-9070AD7699A9}" emma:medium="tactile" emma:mode="ink">
                <msink:context xmlns:msink="http://schemas.microsoft.com/ink/2010/main" type="inkWord" rotatedBoundingBox="15553,7655 15917,7654 15918,8186 15554,8187"/>
              </emma:interpretation>
              <emma:one-of disjunction-type="recognition" id="oneOf14">
                <emma:interpretation id="interp70" emma:lang="en-US" emma:confidence="0">
                  <emma:literal>0</emma:literal>
                </emma:interpretation>
                <emma:interpretation id="interp71" emma:lang="en-US" emma:confidence="0">
                  <emma:literal>O</emma:literal>
                </emma:interpretation>
                <emma:interpretation id="interp72" emma:lang="en-US" emma:confidence="0">
                  <emma:literal>o</emma:literal>
                </emma:interpretation>
                <emma:interpretation id="interp73" emma:lang="en-US" emma:confidence="0">
                  <emma:literal>D</emma:literal>
                </emma:interpretation>
                <emma:interpretation id="interp74" emma:lang="en-US" emma:confidence="0">
                  <emma:literal>a</emma:literal>
                </emma:interpretation>
              </emma:one-of>
            </emma:emma>
          </inkml:annotationXML>
          <inkml:trace contextRef="#ctx0" brushRef="#br1" timeOffset="642799.129">13899 7034 11223,'-23'0'3870,"-3"14"129,17 7-516,-4 8-2709,-1 1-516,2 7-129,1 3 129,4 4-258,7-1 0,0-1 0,9-2 258,10-5-129,3-6 516,11-1-129,-4-12 129,14-2 129,-13-14 129,11 2 258,-13-13-129,8-1-129,-15-18-129,6 3-129,-15-12-257,1 0-388,-12-11 0,-1-2 0,-7-1 0,-12-2 0,-3 7 0,-11-2-130,10 27-1934,-8-4-2838,-3 13-129,2 12 0,6 2-387</inkml:trace>
        </inkml:traceGroup>
        <inkml:traceGroup>
          <inkml:annotationXML>
            <emma:emma xmlns:emma="http://www.w3.org/2003/04/emma" version="1.0">
              <emma:interpretation id="{746B84DD-21EA-48C2-9A8F-4690C8D2D9FC}" emma:medium="tactile" emma:mode="ink">
                <msink:context xmlns:msink="http://schemas.microsoft.com/ink/2010/main" type="inkWord" rotatedBoundingBox="17723,7755 18086,7754 18087,8305 17724,8306"/>
              </emma:interpretation>
              <emma:one-of disjunction-type="recognition" id="oneOf15">
                <emma:interpretation id="interp75" emma:lang="en-US" emma:confidence="0">
                  <emma:literal>0</emma:literal>
                </emma:interpretation>
                <emma:interpretation id="interp76" emma:lang="en-US" emma:confidence="0">
                  <emma:literal>o</emma:literal>
                </emma:interpretation>
                <emma:interpretation id="interp77" emma:lang="en-US" emma:confidence="0">
                  <emma:literal>O</emma:literal>
                </emma:interpretation>
                <emma:interpretation id="interp78" emma:lang="en-US" emma:confidence="0">
                  <emma:literal>a</emma:literal>
                </emma:interpretation>
                <emma:interpretation id="interp79" emma:lang="en-US" emma:confidence="0">
                  <emma:literal>D</emma:literal>
                </emma:interpretation>
              </emma:one-of>
            </emma:emma>
          </inkml:annotationXML>
          <inkml:trace contextRef="#ctx0" brushRef="#br1" timeOffset="643376.33">16045 7208 6192,'-27'9'3354,"27"12"-258,-21-8 129,12 14-2451,-2 3-774,0 7 129,2 0-129,6 4 129,3-2-129,0 1 258,16-7 129,2-4 258,12-1 645,-5-19 129,18 7 129,-15-16 387,18 0 0,-19-23-258,17 9-258,-20-24-129,6 8-258,-16-12-387,0 1-257,-10-9-388,-4 0 0,-11 0 0,-10 1 0,-4 4 0,-7 1 0,5 17-1033,-16-7-902,19 22-2709,-7 10-258,8 2-129,7 16-387</inkml:trace>
        </inkml:traceGroup>
        <inkml:traceGroup>
          <inkml:annotationXML>
            <emma:emma xmlns:emma="http://www.w3.org/2003/04/emma" version="1.0">
              <emma:interpretation id="{BA3B2282-CEC7-4920-9225-1AFB2668A3A1}" emma:medium="tactile" emma:mode="ink">
                <msink:context xmlns:msink="http://schemas.microsoft.com/ink/2010/main" type="inkWord" rotatedBoundingBox="19688,7690 20050,7689 20051,8287 19689,8288"/>
              </emma:interpretation>
              <emma:one-of disjunction-type="recognition" id="oneOf16">
                <emma:interpretation id="interp80" emma:lang="en-US" emma:confidence="0">
                  <emma:literal>of</emma:literal>
                </emma:interpretation>
                <emma:interpretation id="interp81" emma:lang="en-US" emma:confidence="0">
                  <emma:literal>0</emma:literal>
                </emma:interpretation>
                <emma:interpretation id="interp82" emma:lang="en-US" emma:confidence="0">
                  <emma:literal>O</emma:literal>
                </emma:interpretation>
                <emma:interpretation id="interp83" emma:lang="en-US" emma:confidence="0">
                  <emma:literal>o</emma:literal>
                </emma:interpretation>
                <emma:interpretation id="interp84" emma:lang="en-US" emma:confidence="0">
                  <emma:literal>°</emma:literal>
                </emma:interpretation>
              </emma:one-of>
            </emma:emma>
          </inkml:annotationXML>
          <inkml:trace contextRef="#ctx0" brushRef="#br1" timeOffset="644047.1312">18227 7200 8127,'-42'-16'3999,"24"16"-258,-20 0 0,3 11-2193,3 10-387,-4 4-387,4 9-516,4 0 0,5 5-129,7-2-129,8 1 0,8-1 129,9-3 0,9-4 0,12-1 387,-3-12 129,12 3 0,-10-17 258,13 3 129,-15-12-129,14-6 129,-16-20-129,7 0-129,-14-16-129,-1-2-129,-9-9-386,-8 1-130,-2-6 0,-14 3 0,-9 8 0,-5 5 0,-1 12-259,-11 4-902,19 25-2580,-17 7-1290,5 9 258,3 16-516,3 7 0</inkml:trace>
        </inkml:traceGroup>
        <inkml:traceGroup>
          <inkml:annotationXML>
            <emma:emma xmlns:emma="http://www.w3.org/2003/04/emma" version="1.0">
              <emma:interpretation id="{54D9A2F8-73CE-4697-926F-A7547FF97C0E}" emma:medium="tactile" emma:mode="ink">
                <msink:context xmlns:msink="http://schemas.microsoft.com/ink/2010/main" type="inkWord" rotatedBoundingBox="22445,7683 22855,7682 22856,8260 22446,8261"/>
              </emma:interpretation>
              <emma:one-of disjunction-type="recognition" id="oneOf17">
                <emma:interpretation id="interp85" emma:lang="en-US" emma:confidence="0">
                  <emma:literal>o</emma:literal>
                </emma:interpretation>
                <emma:interpretation id="interp86" emma:lang="en-US" emma:confidence="0">
                  <emma:literal>0</emma:literal>
                </emma:interpretation>
                <emma:interpretation id="interp87" emma:lang="en-US" emma:confidence="0">
                  <emma:literal>O</emma:literal>
                </emma:interpretation>
                <emma:interpretation id="interp88" emma:lang="en-US" emma:confidence="0">
                  <emma:literal>a</emma:literal>
                </emma:interpretation>
                <emma:interpretation id="interp89" emma:lang="en-US" emma:confidence="0">
                  <emma:literal>D</emma:literal>
                </emma:interpretation>
              </emma:one-of>
            </emma:emma>
          </inkml:annotationXML>
          <inkml:trace contextRef="#ctx0" brushRef="#br1" timeOffset="644764.7324">20844 7161 11610,'-41'2'4386,"28"16"-129,-3 0-129,-3 5-2709,19 14-774,-5-1 0,5 6-258,0-3 0,8 2-129,0-5 0,2-1-129,1-8 129,5-2 0,-2-9 0,7-3 129,-1-10 129,8-3 0,-1-7 0,9-9 0,-4-12 0,2-6 1,-8-11-517,-1-5 0,-12-8 0,-6-3 0,-7-1 0,-18 3 0,-9 8 0,-14 3 0,-1 21-646,-21 6-4256,-1 12-258,-9 7 129,-10 2-387</inkml:trace>
        </inkml:traceGroup>
      </inkml:traceGroup>
    </inkml:traceGroup>
    <inkml:traceGroup>
      <inkml:annotationXML>
        <emma:emma xmlns:emma="http://www.w3.org/2003/04/emma" version="1.0">
          <emma:interpretation id="{13D29170-3D7B-4F42-BFAA-5727CD172375}" emma:medium="tactile" emma:mode="ink">
            <msink:context xmlns:msink="http://schemas.microsoft.com/ink/2010/main" type="paragraph" rotatedBoundingBox="8233,9293 23039,8900 23059,9625 8252,1001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12EB9C7-343B-43BD-A0DC-03ED8F6F0454}" emma:medium="tactile" emma:mode="ink">
              <msink:context xmlns:msink="http://schemas.microsoft.com/ink/2010/main" type="line" rotatedBoundingBox="8233,9293 23039,8900 23059,9625 8252,10019"/>
            </emma:interpretation>
          </emma:emma>
        </inkml:annotationXML>
        <inkml:traceGroup>
          <inkml:annotationXML>
            <emma:emma xmlns:emma="http://www.w3.org/2003/04/emma" version="1.0">
              <emma:interpretation id="{DBCC0419-B10D-481C-BFBE-196D050CC60C}" emma:medium="tactile" emma:mode="ink">
                <msink:context xmlns:msink="http://schemas.microsoft.com/ink/2010/main" type="inkWord" rotatedBoundingBox="8233,9293 11555,9205 11574,9930 8252,10019"/>
              </emma:interpretation>
              <emma:one-of disjunction-type="recognition" id="oneOf18">
                <emma:interpretation id="interp90" emma:lang="en-US" emma:confidence="1">
                  <emma:literal>001</emma:literal>
                </emma:interpretation>
                <emma:interpretation id="interp91" emma:lang="en-US" emma:confidence="0">
                  <emma:literal>00 1</emma:literal>
                </emma:interpretation>
                <emma:interpretation id="interp92" emma:lang="en-US" emma:confidence="0">
                  <emma:literal>01</emma:literal>
                </emma:interpretation>
                <emma:interpretation id="interp93" emma:lang="en-US" emma:confidence="0">
                  <emma:literal>00,</emma:literal>
                </emma:interpretation>
                <emma:interpretation id="interp94" emma:lang="en-US" emma:confidence="0">
                  <emma:literal>0001</emma:literal>
                </emma:interpretation>
              </emma:one-of>
            </emma:emma>
          </inkml:annotationXML>
          <inkml:trace contextRef="#ctx0" brushRef="#br1" timeOffset="650380.7422">6670 8636 11094,'-48'9'4515,"27"9"-258,-9-1-129,0 3-2322,14 19-774,-8-2-387,14 10-129,-4 2-258,10 5 0,4-1-258,4-1 129,8-6-129,9 0 258,3-10 0,6 3 0,-4-16 129,10 0 0,-8-12 129,6 0 0,-9-11 0,5 0 0,-10-16 1,5-2-517,-11-18 0,0-5 0,-7-10 0,1-3 0,-8-8 0,-2 2 0,-11 1 0,-3 2 0,-3 12 0,-6 6 0,4 14 0,-10 2 0,31 23-1291,-46 0-3095,30 7-774,16-7 258,-12 32-516,13-5-129</inkml:trace>
          <inkml:trace contextRef="#ctx0" brushRef="#br1" timeOffset="650942.3433">8172 8748 12642,'-16'-29'4902,"-2"5"-387,18 24 258,0 0-2709,-23 0-903,18 8-516,-8 12-258,4 8-129,0 8-387,2 3 129,4 11 0,1-2 0,2 4 0,7-4 0,9-2-129,5-5 129,4-6 0,4-4 129,3-15-129,5-4 129,-1-12 0,5 0 258,-6-14 0,2-9 0,-6-11-257,-3-5-130,-10-7 0,-7-6 0,-11-5 0,-4-2 0,-16-3 0,-8 2 0,-8 6 0,-3 4 0,2 13 0,-8 1 0,19 20-4645,-10 9-257,10 7-258,4 11-258</inkml:trace>
          <inkml:trace contextRef="#ctx0" brushRef="#br1" timeOffset="651425.9441">9670 8655 12384,'7'-16'4644,"-7"16"-387,0 0 258,23 0-2709,-23 0-516,0 0-387,9 18-129,5 7-129,-7-2 0,9 15-129,-5 2-128,3 12-388,-5 5 0,-2 0 0,2 7 0,-9-12-1291,5 1-3224,-5-5-387,0-5 129,-3-10-516</inkml:trace>
        </inkml:traceGroup>
        <inkml:traceGroup>
          <inkml:annotationXML>
            <emma:emma xmlns:emma="http://www.w3.org/2003/04/emma" version="1.0">
              <emma:interpretation id="{DC78FC06-0EFB-4830-8A41-D80389B28179}" emma:medium="tactile" emma:mode="ink">
                <msink:context xmlns:msink="http://schemas.microsoft.com/ink/2010/main" type="inkWord" rotatedBoundingBox="13604,9152 20169,8978 20187,9675 13622,9849"/>
              </emma:interpretation>
              <emma:one-of disjunction-type="recognition" id="oneOf19">
                <emma:interpretation id="interp95" emma:lang="en-US" emma:confidence="1">
                  <emma:literal>0000</emma:literal>
                </emma:interpretation>
                <emma:interpretation id="interp96" emma:lang="en-US" emma:confidence="0">
                  <emma:literal>000</emma:literal>
                </emma:interpretation>
                <emma:interpretation id="interp97" emma:lang="en-US" emma:confidence="0">
                  <emma:literal>000,</emma:literal>
                </emma:interpretation>
                <emma:interpretation id="interp98" emma:lang="en-US" emma:confidence="0">
                  <emma:literal>00000</emma:literal>
                </emma:interpretation>
                <emma:interpretation id="interp99" emma:lang="en-US" emma:confidence="0">
                  <emma:literal>00 000</emma:literal>
                </emma:interpretation>
              </emma:one-of>
            </emma:emma>
          </inkml:annotationXML>
          <inkml:trace contextRef="#ctx0" brushRef="#br1" timeOffset="653531.9478">16153 8444 7869,'0'0'4128,"0"0"-258,-18 3 0,9 13-1290,-3 9-1677,-8 2-516,3 8-258,-1 6 0,5 0-129,5 6 129,8-3 0,0 2 129,14 0 129,2-1-129,12-4 258,-1-11 0,12-1 258,-7-21 129,14 0 129,-12-16 0,12-8-129,-12-21 0,7 2-129,-12-15-386,-3 2-388,-12-6 0,-8 1 0,-6 0 0,-11 1 0,-10 6 0,-6 5 0,0 3 0,-6 6 0,9 16-388,-11-1-2966,12 17-1548,3 0 0,6 16-516,0 5 0</inkml:trace>
          <inkml:trace contextRef="#ctx0" brushRef="#br1" timeOffset="654140.3489">18136 8465 9933,'13'-16'4515,"-13"16"-258,-16-18-387,-4 16-1806,20 2-1161,-33 15-387,15 4-258,-4 6 0,3 7-258,1 4 0,6 1 0,3 2 0,9 0-129,0 2 129,10-3 129,8-5 0,11-2 129,-1-10 0,13-1 258,-4-15 0,10-1 129,-8-12 129,9-6-129,-14-18 0,3 2 0,-12-16 0,-2-1-258,-16-6-257,-5 5-130,-4 0 0,-16 7 0,-7 4 0,-7 6 0,0 15-259,-12-1-1031,19 15-3354,-12 2-387,6 3 258,5 8-774</inkml:trace>
          <inkml:trace contextRef="#ctx0" brushRef="#br1" timeOffset="652081.1453">12035 8581 13416,'-21'-25'4257,"21"25"0,-27-6-129,4 6-2838,11 13-774,-10 6-129,3 10-258,-1 6-129,1 5 0,4 4 0,5 1 0,8 4 0,2-2 0,7 2 0,13-2 0,8-3 0,8-3 129,6-5 0,10-6 0,0-12 387,8-4 0,-10-14 129,5 0 0,-14-23 129,2-4-129,-19-17-386,1-3-259,-18-13 0,-7-2 0,0-8 0,-12 3 0,-8 4 0,-3 8 0,0 9 0,-9 9 0,7 22-517,-17 7-4127,13 8-387,-1 10 129,5 13-387</inkml:trace>
          <inkml:trace contextRef="#ctx0" brushRef="#br1" timeOffset="652814.3466">14001 8520 12900,'0'-19'4515,"0"19"-258,0 0-129,-29 0-2967,17 12-516,-8 11-387,3 6-258,-3 8 0,4 4 0,4 3 0,4 4 0,8 4 0,2-2-129,12-2 129,10-5-129,2-4 129,6-9 0,0-11 129,4-10 258,-6-9 0,7-12 129,-10-20 258,3 0-129,-12-18 129,3 0 0,-15-10-129,1 5-515,-7-9-130,-7 5 0,-9 4 0,-4 5 0,-1 9 0,-4 5-259,9 22-1289,-14 4-3096,12 10-258,2 5 0,7 13-387</inkml:trace>
        </inkml:traceGroup>
        <inkml:traceGroup>
          <inkml:annotationXML>
            <emma:emma xmlns:emma="http://www.w3.org/2003/04/emma" version="1.0">
              <emma:interpretation id="{CBCEC659-AFE1-4B35-B47B-9574FAC18C7E}" emma:medium="tactile" emma:mode="ink">
                <msink:context xmlns:msink="http://schemas.microsoft.com/ink/2010/main" type="inkWord" rotatedBoundingBox="22590,9007 23042,8995 23055,9497 22603,9509"/>
              </emma:interpretation>
              <emma:one-of disjunction-type="recognition" id="oneOf20">
                <emma:interpretation id="interp100" emma:lang="en-US" emma:confidence="0">
                  <emma:literal>o</emma:literal>
                </emma:interpretation>
                <emma:interpretation id="interp101" emma:lang="en-US" emma:confidence="0">
                  <emma:literal>0</emma:literal>
                </emma:interpretation>
                <emma:interpretation id="interp102" emma:lang="en-US" emma:confidence="0">
                  <emma:literal>O</emma:literal>
                </emma:interpretation>
                <emma:interpretation id="interp103" emma:lang="en-US" emma:confidence="0">
                  <emma:literal>D</emma:literal>
                </emma:interpretation>
                <emma:interpretation id="interp104" emma:lang="en-US" emma:confidence="0">
                  <emma:literal>@</emma:literal>
                </emma:interpretation>
              </emma:one-of>
            </emma:emma>
          </inkml:annotationXML>
          <inkml:trace contextRef="#ctx0" brushRef="#br1" timeOffset="654717.5499">20920 8462 6063,'0'0'3870,"0"0"-129,0 0 0,-21 17-1806,7-1-1032,3 9-129,-7-2-129,8 9 0,-5-1 129,15 4-258,-1-3 129,6 2 258,7-7-258,19 3 0,-1-12 0,14 3 0,-1-14 129,10-2-129,-6-8 129,6-8 0,-12-19-129,2 0-129,-17-15 0,-8-5-128,-14-6-388,-8 0 0,-17 5-130,-22-6-1547,-7 16-2967,-17 9-387,-12 7-129,-11 13-258</inkml:trace>
        </inkml:traceGroup>
      </inkml:traceGroup>
    </inkml:traceGroup>
    <inkml:traceGroup>
      <inkml:annotationXML>
        <emma:emma xmlns:emma="http://www.w3.org/2003/04/emma" version="1.0">
          <emma:interpretation id="{70189146-9FAC-46A9-A756-D485509FD444}" emma:medium="tactile" emma:mode="ink">
            <msink:context xmlns:msink="http://schemas.microsoft.com/ink/2010/main" type="paragraph" rotatedBoundingBox="8446,10787 22939,10099 22976,10886 8483,1157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BBFB3FA-AA9D-47DC-A237-2AA37DAEF13A}" emma:medium="tactile" emma:mode="ink">
              <msink:context xmlns:msink="http://schemas.microsoft.com/ink/2010/main" type="line" rotatedBoundingBox="8446,10787 22939,10099 22976,10886 8483,11573"/>
            </emma:interpretation>
          </emma:emma>
        </inkml:annotationXML>
        <inkml:traceGroup>
          <inkml:annotationXML>
            <emma:emma xmlns:emma="http://www.w3.org/2003/04/emma" version="1.0">
              <emma:interpretation id="{D183F236-D505-42D9-AF86-932FC70BB174}" emma:medium="tactile" emma:mode="ink">
                <msink:context xmlns:msink="http://schemas.microsoft.com/ink/2010/main" type="inkWord" rotatedBoundingBox="8446,10787 12089,10614 12124,11367 8481,11540"/>
              </emma:interpretation>
              <emma:one-of disjunction-type="recognition" id="oneOf21">
                <emma:interpretation id="interp105" emma:lang="en-US" emma:confidence="1">
                  <emma:literal>000</emma:literal>
                </emma:interpretation>
                <emma:interpretation id="interp106" emma:lang="en-US" emma:confidence="0">
                  <emma:literal>00,</emma:literal>
                </emma:interpretation>
                <emma:interpretation id="interp107" emma:lang="en-US" emma:confidence="0">
                  <emma:literal>00</emma:literal>
                </emma:interpretation>
                <emma:interpretation id="interp108" emma:lang="en-US" emma:confidence="0">
                  <emma:literal>0000</emma:literal>
                </emma:interpretation>
                <emma:interpretation id="interp109" emma:lang="en-US" emma:confidence="0">
                  <emma:literal>000,</emma:literal>
                </emma:interpretation>
              </emma:one-of>
            </emma:emma>
          </inkml:annotationXML>
          <inkml:trace contextRef="#ctx0" brushRef="#br1" timeOffset="660317.9598">8648 10158 5418,'-26'-7'3999,"26"7"0,-30-3 0,10-1-1419,2 4-516,-12 0-258,9 14-387,-11-5-516,10 20-129,-6-6-129,10 14-258,-3-3-129,10 12 0,0-3-129,8 5 129,3-7 0,2 3 0,5-6 129,9-1-258,1-8 387,7-1-258,-1-8 258,5-4-258,-3-7 387,9-2-258,-6-7-128,4-6-259,-7-11 0,2-5 0,-8-8 0,-2-4 0,-10-10 0,-7-4 0,0-7 0,-13-6 0,-6-1 0,-5 1 0,0 4 0,-3 8 0,7 11 0,-5 1 0,25 37 0,-35-16-3871,35 16-1160,-18 23 0,18 5-258,0 6-129</inkml:trace>
          <inkml:trace contextRef="#ctx0" brushRef="#br1" timeOffset="660832.7607">9929 10223 15609,'-37'-38'4644,"21"28"0,16 10-387,-16 8-2838,-6 7-645,15 15-387,-3 4-258,3 7-129,-1 5 0,3 4 129,5-1-258,4-1 258,13-5 0,10-2-129,9-7 258,5-6-387,3-5 387,9-7-129,-1-10 1,5-4-130,-7-6 0,0-10 0,-11-13 0,-5-3 0,-10-11 0,-9-5 0,-14-9 0,-6-8 0,-16-1 0,-9-2 0,-6 8 0,-9 1 0,6 21 0,-18-6-2323,18 24-2450,4 12-387,8 6 0,11 16-387</inkml:trace>
          <inkml:trace contextRef="#ctx0" brushRef="#br1" timeOffset="659647.1586">6877 10155 12642,'-6'-25'4644,"6"25"-387,-17-20 129,-3 6-2838,20 14-645,-23 0-387,23 0-129,-27 16-258,13 6 0,-2 4-129,2 8 129,0 5 0,3 4-129,0 3 129,4 8 0,4-5-129,3 3 129,3-4 0,11-4-129,6-6 129,5-4-258,3-8 387,6-3-258,0-10 387,3-4-129,-3-9 0,3-4 516,-6-14-257,2-3-517,-11-11 0,3-4 0,-13-10 0,-1-4 0,-11-8 0,0-3 0,-9-5 0,-9 6 0,-1 3 0,-8 7 0,2 15 0,-9 4 0,15 31-388,-13 0-4385,12 20-387,4 5 129,9 10-258</inkml:trace>
        </inkml:traceGroup>
        <inkml:traceGroup>
          <inkml:annotationXML>
            <emma:emma xmlns:emma="http://www.w3.org/2003/04/emma" version="1.0">
              <emma:interpretation id="{7C96B3F0-FA20-460F-8783-A5B08C3BE0AB}" emma:medium="tactile" emma:mode="ink">
                <msink:context xmlns:msink="http://schemas.microsoft.com/ink/2010/main" type="inkWord" rotatedBoundingBox="13664,10696 13738,10692 13767,11305 13693,11309"/>
              </emma:interpretation>
              <emma:one-of disjunction-type="recognition" id="oneOf22">
                <emma:interpretation id="interp110" emma:lang="en-US" emma:confidence="1">
                  <emma:literal>|</emma:literal>
                </emma:interpretation>
                <emma:interpretation id="interp111" emma:lang="en-US" emma:confidence="0">
                  <emma:literal>I</emma:literal>
                </emma:interpretation>
                <emma:interpretation id="interp112" emma:lang="en-US" emma:confidence="0">
                  <emma:literal>l</emma:literal>
                </emma:interpretation>
                <emma:interpretation id="interp113" emma:lang="en-US" emma:confidence="0">
                  <emma:literal>1</emma:literal>
                </emma:interpretation>
                <emma:interpretation id="interp114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661285.1615">11895 10013 15222,'23'-7'4773,"-23"7"0,19 7-258,-19-7-2967,11 33-645,-7-8-129,5 14-515,-8-1-259,6 10 0,-7 0 0,4 3 0,-2 1 0,1-2 0,-1-2 0,0-7 0,5 1 0,-7-18-517,7 1-4127,-7-8-387,0-17 258,0 23-645</inkml:trace>
        </inkml:traceGroup>
        <inkml:traceGroup>
          <inkml:annotationXML>
            <emma:emma xmlns:emma="http://www.w3.org/2003/04/emma" version="1.0">
              <emma:interpretation id="{52F8ABAA-3F65-40C0-A25D-CF883A8A1B70}" emma:medium="tactile" emma:mode="ink">
                <msink:context xmlns:msink="http://schemas.microsoft.com/ink/2010/main" type="inkWord" rotatedBoundingBox="15889,10592 16326,10571 16355,11200 15919,11221"/>
              </emma:interpretation>
              <emma:one-of disjunction-type="recognition" id="oneOf23">
                <emma:interpretation id="interp115" emma:lang="en-US" emma:confidence="0">
                  <emma:literal>of</emma:literal>
                </emma:interpretation>
                <emma:interpretation id="interp116" emma:lang="en-US" emma:confidence="0">
                  <emma:literal>0</emma:literal>
                </emma:interpretation>
                <emma:interpretation id="interp117" emma:lang="en-US" emma:confidence="0">
                  <emma:literal>O</emma:literal>
                </emma:interpretation>
                <emma:interpretation id="interp118" emma:lang="en-US" emma:confidence="0">
                  <emma:literal>U</emma:literal>
                </emma:interpretation>
                <emma:interpretation id="interp119" emma:lang="en-US" emma:confidence="0">
                  <emma:literal>o</emma:literal>
                </emma:interpretation>
              </emma:one-of>
            </emma:emma>
          </inkml:annotationXML>
          <inkml:trace contextRef="#ctx0" brushRef="#br1" timeOffset="661955.9626">14245 9954 11997,'-22'-13'4386,"22"13"-258,-27 2 129,8 5-2709,10 22-645,-5 3-516,5 11-258,0 5 0,7 7 0,2 2-258,4 0 129,14-4 0,3-1 0,9-12 0,4 0 129,3-14 0,4-3 258,-2-14 129,6-3 129,-11-10 0,7-10 129,-17-20 0,8 0 0,-17-16-644,2-5-130,-13-7 0,-4-2 0,-2-4 0,-12 8 0,-7 5 0,-8 7 0,4 14 0,-10 2-904,19 19-3869,-11 10-258,7 5 0,20-2-258</inkml:trace>
        </inkml:traceGroup>
        <inkml:traceGroup>
          <inkml:annotationXML>
            <emma:emma xmlns:emma="http://www.w3.org/2003/04/emma" version="1.0">
              <emma:interpretation id="{74FCECB6-04EF-4DBF-8EE3-8F636D51F174}" emma:medium="tactile" emma:mode="ink">
                <msink:context xmlns:msink="http://schemas.microsoft.com/ink/2010/main" type="inkWord" rotatedBoundingBox="18404,10353 20326,10262 20359,10947 18437,11038"/>
              </emma:interpretation>
              <emma:one-of disjunction-type="recognition" id="oneOf24">
                <emma:interpretation id="interp120" emma:lang="en-US" emma:confidence="1">
                  <emma:literal>00</emma:literal>
                </emma:interpretation>
                <emma:interpretation id="interp121" emma:lang="en-US" emma:confidence="0">
                  <emma:literal>0</emma:literal>
                </emma:interpretation>
                <emma:interpretation id="interp122" emma:lang="en-US" emma:confidence="0">
                  <emma:literal>000</emma:literal>
                </emma:interpretation>
                <emma:interpretation id="interp123" emma:lang="en-US" emma:confidence="0">
                  <emma:literal>o</emma:literal>
                </emma:interpretation>
                <emma:interpretation id="interp124" emma:lang="en-US" emma:confidence="0">
                  <emma:literal>0000</emma:literal>
                </emma:interpretation>
              </emma:one-of>
            </emma:emma>
          </inkml:annotationXML>
          <inkml:trace contextRef="#ctx0" brushRef="#br1" timeOffset="662517.5636">16893 9805 14577,'-18'-27'4644,"18"27"-129,-26-9-129,3 7-3354,5 9-516,-7 11-258,0 9-129,-4 5-129,5 7 0,0 5 0,8 6 0,6 2 0,10-1-129,3 1 129,17-4 0,7-4 0,8-4 129,3-10 0,6-7 129,-1-14 0,3-4 129,-9-10 0,2-13 129,-10-16-129,-4-3 1,-13-13-388,-6-5 0,-6-4 0,-8-5 0,-8 4 0,-7 5 0,0 10 0,-11 1-1033,17 22-2450,-14 4-1419,6 10-129,2 8 0,7 3-387</inkml:trace>
          <inkml:trace contextRef="#ctx0" brushRef="#br1" timeOffset="663110.3647">18394 9637 11352,'-5'-19'4386,"5"19"-129,-16-6-387,-2 5-2064,18 1-1032,-37 21-516,16 2-129,-4 6-129,0 6 129,5 4-258,4 6 129,7 3 0,8 0 0,1 0 0,10-4 0,8 1 129,7-6 129,0-9 0,10-1 387,-4-19 0,11-3 129,-10-12 0,11-9 0,-13-20 129,4-2-258,-13-17-515,-3 0-130,-14-8 0,-4 1 0,-6 3 0,-13 3 0,-4 8 0,-8 5 0,5 16 0,-12 0-1291,15 20-3482,-7 5-258,7 4 129,5 10-516</inkml:trace>
        </inkml:traceGroup>
        <inkml:traceGroup>
          <inkml:annotationXML>
            <emma:emma xmlns:emma="http://www.w3.org/2003/04/emma" version="1.0">
              <emma:interpretation id="{40BF3A3E-8935-4F39-8B69-3C8807D28760}" emma:medium="tactile" emma:mode="ink">
                <msink:context xmlns:msink="http://schemas.microsoft.com/ink/2010/main" type="inkWord" rotatedBoundingBox="22573,10168 22941,10150 22971,10787 22603,10804"/>
              </emma:interpretation>
              <emma:one-of disjunction-type="recognition" id="oneOf25">
                <emma:interpretation id="interp125" emma:lang="en-US" emma:confidence="0">
                  <emma:literal>of</emma:literal>
                </emma:interpretation>
                <emma:interpretation id="interp126" emma:lang="en-US" emma:confidence="0">
                  <emma:literal>0</emma:literal>
                </emma:interpretation>
                <emma:interpretation id="interp127" emma:lang="en-US" emma:confidence="0">
                  <emma:literal>O</emma:literal>
                </emma:interpretation>
                <emma:interpretation id="interp128" emma:lang="en-US" emma:confidence="0">
                  <emma:literal>o</emma:literal>
                </emma:interpretation>
                <emma:interpretation id="interp129" emma:lang="en-US" emma:confidence="0">
                  <emma:literal>&amp;</emma:literal>
                </emma:interpretation>
              </emma:one-of>
            </emma:emma>
          </inkml:annotationXML>
          <inkml:trace contextRef="#ctx0" brushRef="#br1" timeOffset="663874.766">21096 9539 10707,'-42'-1'4515,"20"1"0,-6 1-258,-6 7-2322,13 15-903,-11-2-516,9 13 0,-2 3-258,5 6 0,6 5-387,5 2 258,7 1-258,2 1 258,11-2-129,8-4 129,6-7 129,9-5 258,-2-16 0,9-4 129,-5-14 0,6-9 129,-8-23 1,0-2-775,-11-16 0,-5-1 0,-9-10 0,-6-1 0,-3 0 0,-12 1 0,-9 6 0,-4 7 0,-2 11 0,-12-2-517,5 21-4385,-9 5-387,2 13 258,-10 0-645</inkml:trace>
        </inkml:traceGroup>
      </inkml:traceGroup>
    </inkml:traceGroup>
    <inkml:traceGroup>
      <inkml:annotationXML>
        <emma:emma xmlns:emma="http://www.w3.org/2003/04/emma" version="1.0">
          <emma:interpretation id="{28A09D43-8D1A-48D1-B6A4-824B6B300FD0}" emma:medium="tactile" emma:mode="ink">
            <msink:context xmlns:msink="http://schemas.microsoft.com/ink/2010/main" type="paragraph" rotatedBoundingBox="8369,12120 22847,11624 22875,12434 8397,1293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2E8B6DD-95E2-4B85-99C0-85AF20EFA20C}" emma:medium="tactile" emma:mode="ink">
              <msink:context xmlns:msink="http://schemas.microsoft.com/ink/2010/main" type="line" rotatedBoundingBox="8369,12120 22847,11624 22875,12434 8397,12930"/>
            </emma:interpretation>
          </emma:emma>
        </inkml:annotationXML>
        <inkml:traceGroup>
          <inkml:annotationXML>
            <emma:emma xmlns:emma="http://www.w3.org/2003/04/emma" version="1.0">
              <emma:interpretation id="{607CA839-0403-43F2-A5C3-8BB8967630A9}" emma:medium="tactile" emma:mode="ink">
                <msink:context xmlns:msink="http://schemas.microsoft.com/ink/2010/main" type="inkWord" rotatedBoundingBox="8372,12191 8824,12175 8843,12723 8390,12738"/>
              </emma:interpretation>
              <emma:one-of disjunction-type="recognition" id="oneOf26">
                <emma:interpretation id="interp130" emma:lang="en-US" emma:confidence="0">
                  <emma:literal>o</emma:literal>
                </emma:interpretation>
                <emma:interpretation id="interp131" emma:lang="en-US" emma:confidence="0">
                  <emma:literal>O</emma:literal>
                </emma:interpretation>
                <emma:interpretation id="interp132" emma:lang="en-US" emma:confidence="0">
                  <emma:literal>0</emma:literal>
                </emma:interpretation>
                <emma:interpretation id="interp133" emma:lang="en-US" emma:confidence="0">
                  <emma:literal>8</emma:literal>
                </emma:interpretation>
                <emma:interpretation id="interp134" emma:lang="en-US" emma:confidence="0">
                  <emma:literal>G</emma:literal>
                </emma:interpretation>
              </emma:one-of>
            </emma:emma>
          </inkml:annotationXML>
          <inkml:trace contextRef="#ctx0" brushRef="#br1" timeOffset="667103.9717">6841 11612 12126,'0'-30'4773,"0"30"-516,-21-11 129,-8 6-2967,12 13-516,-12 5-387,4 12-129,-1 1-258,1 10 0,3 1 0,5 6-387,8 0 129,3-1 0,6-2 0,13-3-129,8-1 129,8-6 0,4-7 129,8-4 129,0-10 129,7-2 258,-7-7-129,5-1 258,-10-21 0,1 1 0,-10-13 0,-2-1 0,-16-10-386,-4 1-259,-8-10 0,-15-1 0,-9 2 0,-5 3 0,-3 6 0,-3 4 0,4 14 0,-1 6 0,12 20-130,-9 0-2321,14 13-2322,7 12-387,8 8 129,3 5-516</inkml:trace>
        </inkml:traceGroup>
        <inkml:traceGroup>
          <inkml:annotationXML>
            <emma:emma xmlns:emma="http://www.w3.org/2003/04/emma" version="1.0">
              <emma:interpretation id="{4828AA03-F8B9-4FB1-8EAC-FEF1A9F1341A}" emma:medium="tactile" emma:mode="ink">
                <msink:context xmlns:msink="http://schemas.microsoft.com/ink/2010/main" type="inkWord" rotatedBoundingBox="10125,12144 11824,12086 11844,12662 10145,12720"/>
              </emma:interpretation>
              <emma:one-of disjunction-type="recognition" id="oneOf27">
                <emma:interpretation id="interp135" emma:lang="en-US" emma:confidence="1">
                  <emma:literal>00</emma:literal>
                </emma:interpretation>
                <emma:interpretation id="interp136" emma:lang="en-US" emma:confidence="0">
                  <emma:literal>0,</emma:literal>
                </emma:interpretation>
                <emma:interpretation id="interp137" emma:lang="en-US" emma:confidence="0">
                  <emma:literal>0</emma:literal>
                </emma:interpretation>
                <emma:interpretation id="interp138" emma:lang="en-US" emma:confidence="0">
                  <emma:literal>000</emma:literal>
                </emma:interpretation>
                <emma:interpretation id="interp139" emma:lang="en-US" emma:confidence="0">
                  <emma:literal>o</emma:literal>
                </emma:interpretation>
              </emma:one-of>
            </emma:emma>
          </inkml:annotationXML>
          <inkml:trace contextRef="#ctx0" brushRef="#br1" timeOffset="667665.5726">8704 11603 10707,'-29'-23'4515,"29"23"-129,-34-16 0,8 5-2322,26 11-645,-41 0-387,23 9-258,-10 2-258,6 12-129,-6 2-258,3 7 129,0 3-129,4 6-258,3 2 258,5 0-387,8-3 258,5 0-258,2-3 129,12-5-129,9-7 129,6-6 258,3-8 0,5-4 258,-1-7 129,4-7 0,-2-14 0,1-2 129,-9-9-386,-3-2-259,-11-11 0,-7 1 0,-9-8 0,-7 3 0,-15 0 0,-4 3 0,-3 9 0,-6 3 0,8 20 0,-16-6-3226,17 20-1547,-1 6-258,6 10-129,6 3-387</inkml:trace>
          <inkml:trace contextRef="#ctx0" brushRef="#br1" timeOffset="668227.1736">9668 11528 12384,'0'0'4257,"0"0"-387,0 0 0,0 0-2709,-4 16-645,-7 4-258,4 10-129,0-2-129,2 10 129,3-3 0,2 1 0,5-4 129,13 0-129,2-11 387,12 2-258,0-12 516,12 0-258,-5-11 129,13 0 129,-11-11-129,5-3 258,-10-9-516,-1-4-257,-15-8-130,-8-1 0,-12-7 0,-7-3 0,-14 0 0,-8 3 0,-4 2 0,-6 6 0,3 13 0,-10-4-1678,12 20-2966,0 6-387,9 14 129,7 10-516</inkml:trace>
        </inkml:traceGroup>
        <inkml:traceGroup>
          <inkml:annotationXML>
            <emma:emma xmlns:emma="http://www.w3.org/2003/04/emma" version="1.0">
              <emma:interpretation id="{6A30E45B-1EB2-4428-99C6-98CF1B8C800F}" emma:medium="tactile" emma:mode="ink">
                <msink:context xmlns:msink="http://schemas.microsoft.com/ink/2010/main" type="inkWord" rotatedBoundingBox="13448,12029 13945,12012 13964,12545 13467,12562"/>
              </emma:interpretation>
              <emma:one-of disjunction-type="recognition" id="oneOf28">
                <emma:interpretation id="interp140" emma:lang="en-US" emma:confidence="0">
                  <emma:literal>0</emma:literal>
                </emma:interpretation>
                <emma:interpretation id="interp141" emma:lang="en-US" emma:confidence="0">
                  <emma:literal>O</emma:literal>
                </emma:interpretation>
                <emma:interpretation id="interp142" emma:lang="en-US" emma:confidence="0">
                  <emma:literal>o</emma:literal>
                </emma:interpretation>
                <emma:interpretation id="interp143" emma:lang="en-US" emma:confidence="0">
                  <emma:literal>D</emma:literal>
                </emma:interpretation>
                <emma:interpretation id="interp144" emma:lang="en-US" emma:confidence="0">
                  <emma:literal>•</emma:literal>
                </emma:interpretation>
              </emma:one-of>
            </emma:emma>
          </inkml:annotationXML>
          <inkml:trace contextRef="#ctx0" brushRef="#br1" timeOffset="669007.1745">11838 11349 7353,'-25'16'3612,"20"12"-258,-19-7-258,5 6-2064,3 12-129,-4-5-387,4 10-129,2-4 0,9 4-129,3-7 129,2 6-129,11-9 258,12 0-258,2-9 774,10-1-387,-1-13 645,16 3-258,-11-14 129,18 0 129,-18-19-258,16 5 129,-17-17-387,2 1 0,-15-9-515,-7-5-259,-14-5 0,-4 0 0,-20-3 0,-8 0 0,-11 4 0,-8 6 0,1 12 0,-11 3-388,13 27-1289,-11-2-3096,3 2-129,4 16-129,5 4-129</inkml:trace>
        </inkml:traceGroup>
        <inkml:traceGroup>
          <inkml:annotationXML>
            <emma:emma xmlns:emma="http://www.w3.org/2003/04/emma" version="1.0">
              <emma:interpretation id="{CC4050E8-8849-4CC1-84DB-169444299C5E}" emma:medium="tactile" emma:mode="ink">
                <msink:context xmlns:msink="http://schemas.microsoft.com/ink/2010/main" type="inkWord" rotatedBoundingBox="15732,11951 15886,11946 15911,12673 15756,12678"/>
              </emma:interpretation>
              <emma:one-of disjunction-type="recognition" id="oneOf29">
                <emma:interpretation id="interp145" emma:lang="en-US" emma:confidence="0.5">
                  <emma:literal>|</emma:literal>
                </emma:interpretation>
                <emma:interpretation id="interp146" emma:lang="en-US" emma:confidence="0">
                  <emma:literal>I</emma:literal>
                </emma:interpretation>
                <emma:interpretation id="interp147" emma:lang="en-US" emma:confidence="0">
                  <emma:literal>l</emma:literal>
                </emma:interpretation>
                <emma:interpretation id="interp148" emma:lang="en-US" emma:confidence="0">
                  <emma:literal>1</emma:literal>
                </emma:interpretation>
                <emma:interpretation id="interp149" emma:lang="en-US" emma:confidence="0">
                  <emma:literal>\</emma:literal>
                </emma:interpretation>
              </emma:one-of>
            </emma:emma>
          </inkml:annotationXML>
          <inkml:trace contextRef="#ctx0" brushRef="#br1" timeOffset="669724.7762">13963 11288 11223,'32'-14'4902,"-12"3"-258,-20 11 129,0 0-1935,20-3-1419,-20 3-516,0 0-258,0 0-129,0 0-129,7 17 0,0 6-257,-2 8-130,2 10 0,0 7 0,2 9 0,-3 3 0,1 6 0,-4-4 0,1 0 0,1-6 0,-1-5 0,-1-5 0,1-12 0,5 0 0,-9-34-1291,19 36-3224,-19-36-516,0 0 129,0 0-387</inkml:trace>
        </inkml:traceGroup>
        <inkml:traceGroup>
          <inkml:annotationXML>
            <emma:emma xmlns:emma="http://www.w3.org/2003/04/emma" version="1.0">
              <emma:interpretation id="{C1C273A5-ABEB-4858-A0D5-F02103867D08}" emma:medium="tactile" emma:mode="ink">
                <msink:context xmlns:msink="http://schemas.microsoft.com/ink/2010/main" type="inkWord" rotatedBoundingBox="18483,11774 20341,11710 20364,12377 18506,12440"/>
              </emma:interpretation>
              <emma:one-of disjunction-type="recognition" id="oneOf30">
                <emma:interpretation id="interp150" emma:lang="en-US" emma:confidence="1">
                  <emma:literal>00</emma:literal>
                </emma:interpretation>
                <emma:interpretation id="interp151" emma:lang="en-US" emma:confidence="0">
                  <emma:literal>0</emma:literal>
                </emma:interpretation>
                <emma:interpretation id="interp152" emma:lang="en-US" emma:confidence="0">
                  <emma:literal>000</emma:literal>
                </emma:interpretation>
                <emma:interpretation id="interp153" emma:lang="en-US" emma:confidence="0">
                  <emma:literal>o</emma:literal>
                </emma:interpretation>
                <emma:interpretation id="interp154" emma:lang="en-US" emma:confidence="0">
                  <emma:literal>oho</emma:literal>
                </emma:interpretation>
              </emma:one-of>
            </emma:emma>
          </inkml:annotationXML>
          <inkml:trace contextRef="#ctx0" brushRef="#br1" timeOffset="670442.3774">16865 11162 11094,'0'0'4257,"-13"0"-129,-8 12-258,-4 8-2451,9 15-1032,-5 6-258,1 9 0,8 3-258,3 4 0,9 2 0,1-2 0,17-7-129,5-6 258,8-6 0,8-6 258,-5-15 258,10-1 129,-12-16 129,11 0 0,-15-10 129,10-8-129,-17-16 0,2-1-129,-11-12-258,-4-4-129,-8-10 0,-2-1-129,-12-4 0,-10 2-129,0 9-129,-8 2-387,3 19-387,-17 0-2451,12 20-1419,4 12 0,3 4-387,8 17-258</inkml:trace>
          <inkml:trace contextRef="#ctx0" brushRef="#br1" timeOffset="671003.9785">18416 11066 8256,'-9'-31'4257,"9"31"0,-20-7-387,3 14-1677,-3 6-1032,4 12-516,-4 5-516,3 9 0,-1 9-129,5 4 129,4 3-258,8 0 258,1-2-258,3-3 258,8-7-129,5-6 129,0-12 129,7-2 129,-3-16 129,6-1 129,-3-10 129,9-5 0,-7-17 0,11 1 0,-11-20 0,3-1-258,-8-11 0,-6-2-258,-10-1 0,-4-1-129,-7 6 0,-13 5-387,-1 18-258,-15 2-645,16 25-2064,-12 5-1677,8 0 129,-1 12-516,9 4 0</inkml:trace>
        </inkml:traceGroup>
        <inkml:traceGroup>
          <inkml:annotationXML>
            <emma:emma xmlns:emma="http://www.w3.org/2003/04/emma" version="1.0">
              <emma:interpretation id="{D8053F47-FD6B-48EF-BD68-37029592E6F9}" emma:medium="tactile" emma:mode="ink">
                <msink:context xmlns:msink="http://schemas.microsoft.com/ink/2010/main" type="inkWord" rotatedBoundingBox="22477,11703 22849,11690 22874,12400 22501,12413"/>
              </emma:interpretation>
              <emma:one-of disjunction-type="recognition" id="oneOf31">
                <emma:interpretation id="interp155" emma:lang="en-US" emma:confidence="0">
                  <emma:literal>0</emma:literal>
                </emma:interpretation>
                <emma:interpretation id="interp156" emma:lang="en-US" emma:confidence="0">
                  <emma:literal>o</emma:literal>
                </emma:interpretation>
                <emma:interpretation id="interp157" emma:lang="en-US" emma:confidence="0">
                  <emma:literal>O</emma:literal>
                </emma:interpretation>
                <emma:interpretation id="interp158" emma:lang="en-US" emma:confidence="0">
                  <emma:literal>d</emma:literal>
                </emma:interpretation>
                <emma:interpretation id="interp159" emma:lang="en-US" emma:confidence="0">
                  <emma:literal>D</emma:literal>
                </emma:interpretation>
              </emma:one-of>
            </emma:emma>
          </inkml:annotationXML>
          <inkml:trace contextRef="#ctx0" brushRef="#br1" timeOffset="671565.579">20952 11080 11352,'-12'-25'4515,"-2"7"-129,14 18-258,-16 2-2064,-2 3-1290,4 15-387,-8 10-387,1 9 129,-4 11-258,0 5 129,2 7 0,3 1 0,6-3 0,11 1 0,3-10 0,12-1 129,9-9-129,10-5 129,4-13 258,8-2 129,-2-14 0,7-3 129,-11-11 0,4-13 0,-14-17 129,-2-10-258,-15-15-257,-10-7-259,-3-9 0,-19-1 0,-6 6-388,-16-5-1160,1 19-3096,-12 13-516,-4 12 129,-7 18-258</inkml:trace>
        </inkml:traceGroup>
      </inkml:traceGroup>
    </inkml:traceGroup>
    <inkml:traceGroup>
      <inkml:annotationXML>
        <emma:emma xmlns:emma="http://www.w3.org/2003/04/emma" version="1.0">
          <emma:interpretation id="{3A39624E-C0AD-4848-99E3-99648F16C252}" emma:medium="tactile" emma:mode="ink">
            <msink:context xmlns:msink="http://schemas.microsoft.com/ink/2010/main" type="paragraph" rotatedBoundingBox="8563,13500 22613,13043 22638,13822 8588,1428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9FD6963-63D1-48C7-85AB-51D410940636}" emma:medium="tactile" emma:mode="ink">
              <msink:context xmlns:msink="http://schemas.microsoft.com/ink/2010/main" type="line" rotatedBoundingBox="8563,13500 22613,13043 22638,13822 8588,14280"/>
            </emma:interpretation>
          </emma:emma>
        </inkml:annotationXML>
        <inkml:traceGroup>
          <inkml:annotationXML>
            <emma:emma xmlns:emma="http://www.w3.org/2003/04/emma" version="1.0">
              <emma:interpretation id="{E0FFEB8B-1BA3-4CBF-87EB-02A951FEC6FF}" emma:medium="tactile" emma:mode="ink">
                <msink:context xmlns:msink="http://schemas.microsoft.com/ink/2010/main" type="inkWord" rotatedBoundingBox="8567,13614 10443,13553 10464,14219 8588,14280"/>
              </emma:interpretation>
              <emma:one-of disjunction-type="recognition" id="oneOf32">
                <emma:interpretation id="interp160" emma:lang="en-US" emma:confidence="1">
                  <emma:literal>00</emma:literal>
                </emma:interpretation>
                <emma:interpretation id="interp161" emma:lang="en-US" emma:confidence="0">
                  <emma:literal>0,</emma:literal>
                </emma:interpretation>
                <emma:interpretation id="interp162" emma:lang="en-US" emma:confidence="0">
                  <emma:literal>0</emma:literal>
                </emma:interpretation>
                <emma:interpretation id="interp163" emma:lang="en-US" emma:confidence="0">
                  <emma:literal>000</emma:literal>
                </emma:interpretation>
                <emma:interpretation id="interp164" emma:lang="en-US" emma:confidence="0">
                  <emma:literal>00,</emma:literal>
                </emma:interpretation>
              </emma:one-of>
            </emma:emma>
          </inkml:annotationXML>
          <inkml:trace contextRef="#ctx0" brushRef="#br1" timeOffset="675169.1858">7042 13062 7740,'0'0'4386,"-5"-20"258,5 20-516,-30-21-903,30 21-1161,-36 0-774,17 7-516,-8 3-387,6 12-129,-4 4-129,1 8 0,5 5-129,5 4 0,5 3 0,7 2 0,2 2-129,11-4 258,5 2-129,9-8 0,1-5 129,8-3 0,0-12 0,5-4 258,-3-16 0,4 0 129,-7-18 0,4-5 0,-10-13 129,-1-3-386,-13-9-259,-1 2 0,-12-8 0,-3-1 0,-13 0 0,-6 2 0,-3 5 0,-5 5 0,3 8 0,-5 2 0,15 28-2581,-8 2-2063,7 6-516,5 15-129,10 9-129</inkml:trace>
          <inkml:trace contextRef="#ctx0" brushRef="#br1" timeOffset="675777.5869">8367 13015 8385,'6'-21'4257,"10"-4"129,-16 25-258,0 0-645,2-18-2064,-2 18-387,0 0-387,0 0-129,-8 20-129,3-2-258,-4 3 0,2 4-129,4 3 129,1 6 0,2 0 0,3 0 129,8 0 0,9-1 0,-1-4 0,8 1 0,-2-10 129,5-1 0,-3-10 0,3-2 129,-2-9-129,1-7-257,-6-15-130,2-3 0,-11-10 0,-1-4 0,-12-7 0,-2-4 0,-17 0 0,-5 1 0,-8 6 0,-4 6 0,1 13 0,-9 4 0,18 22-2452,-5 6-2450,5 13-129,6 8-129,8 5-258</inkml:trace>
        </inkml:traceGroup>
        <inkml:traceGroup>
          <inkml:annotationXML>
            <emma:emma xmlns:emma="http://www.w3.org/2003/04/emma" version="1.0">
              <emma:interpretation id="{C381688D-5309-445C-ADD2-48BA5C1FE486}" emma:medium="tactile" emma:mode="ink">
                <msink:context xmlns:msink="http://schemas.microsoft.com/ink/2010/main" type="inkWord" rotatedBoundingBox="11722,13542 12120,13529 12135,13965 11736,13978"/>
              </emma:interpretation>
              <emma:one-of disjunction-type="recognition" id="oneOf33">
                <emma:interpretation id="interp165" emma:lang="en-US" emma:confidence="0">
                  <emma:literal>U</emma:literal>
                </emma:interpretation>
                <emma:interpretation id="interp166" emma:lang="en-US" emma:confidence="0">
                  <emma:literal>u</emma:literal>
                </emma:interpretation>
                <emma:interpretation id="interp167" emma:lang="en-US" emma:confidence="0">
                  <emma:literal>o</emma:literal>
                </emma:interpretation>
                <emma:interpretation id="interp168" emma:lang="en-US" emma:confidence="0">
                  <emma:literal>O</emma:literal>
                </emma:interpretation>
                <emma:interpretation id="interp169" emma:lang="en-US" emma:confidence="0">
                  <emma:literal>a</emma:literal>
                </emma:interpretation>
              </emma:one-of>
            </emma:emma>
          </inkml:annotationXML>
          <inkml:trace contextRef="#ctx0" brushRef="#br1" timeOffset="676370.388">10041 12957 6192,'0'-38'4515,"0"8"-387,0 30-129,0 0-774,0 0-1419,-18 0-645,2 16-387,6 12-516,-4 3 0,1 4-258,6 3 258,5 3-258,2-4 258,16-2 0,4-4 0,14-3 0,-4-5 258,13 0-129,-8-10 129,8-1 129,-11-12 129,5 0 0,-12-10-129,5-6 129,-12-13-644,0-3-130,-9-11 0,-2 1 0,-7-8 0,-4 2 0,-12 2 0,-3 3 0,-4 11 0,-4 2 0,7 21-775,-13 4-3998,17 5-129,16 0-129,-11 28-258</inkml:trace>
        </inkml:traceGroup>
        <inkml:traceGroup>
          <inkml:annotationXML>
            <emma:emma xmlns:emma="http://www.w3.org/2003/04/emma" version="1.0">
              <emma:interpretation id="{488A9EAA-1DF6-42FB-AEA6-37C0446F334D}" emma:medium="tactile" emma:mode="ink">
                <msink:context xmlns:msink="http://schemas.microsoft.com/ink/2010/main" type="inkWord" rotatedBoundingBox="13546,13467 13960,13453 13973,13881 13560,13895"/>
              </emma:interpretation>
              <emma:one-of disjunction-type="recognition" id="oneOf34">
                <emma:interpretation id="interp170" emma:lang="en-US" emma:confidence="0">
                  <emma:literal>0</emma:literal>
                </emma:interpretation>
                <emma:interpretation id="interp171" emma:lang="en-US" emma:confidence="0">
                  <emma:literal>O</emma:literal>
                </emma:interpretation>
                <emma:interpretation id="interp172" emma:lang="en-US" emma:confidence="0">
                  <emma:literal>o</emma:literal>
                </emma:interpretation>
                <emma:interpretation id="interp173" emma:lang="en-US" emma:confidence="0">
                  <emma:literal>a</emma:literal>
                </emma:interpretation>
                <emma:interpretation id="interp174" emma:lang="en-US" emma:confidence="0">
                  <emma:literal>D</emma:literal>
                </emma:interpretation>
              </emma:one-of>
            </emma:emma>
          </inkml:annotationXML>
          <inkml:trace contextRef="#ctx0" brushRef="#br1" timeOffset="676900.7888">11929 12829 13674,'5'-29'4515,"-5"11"0,0 18-129,0 0-3096,-25 11-645,9 8-387,-5 5 129,-2 6-387,3 5 129,0 5-129,6 0 0,5 1 0,9-1 129,2-3-129,14-5 0,9-4 0,3-8 258,10-6 0,1-8 129,7-5 258,-7-4-129,8-12 129,-12-8-515,4-2-130,-12-10 0,-6-1 0,-12-6 0,-9-1 0,-5-3 0,-17 1 0,-8 6 0,-9 0 0,5 25-904,-14-4-3998,9 14 0,0 4-258,9 11-129</inkml:trace>
        </inkml:traceGroup>
        <inkml:traceGroup>
          <inkml:annotationXML>
            <emma:emma xmlns:emma="http://www.w3.org/2003/04/emma" version="1.0">
              <emma:interpretation id="{3B8E1F37-9FA9-4A40-9006-D2099284E6BB}" emma:medium="tactile" emma:mode="ink">
                <msink:context xmlns:msink="http://schemas.microsoft.com/ink/2010/main" type="inkWord" rotatedBoundingBox="15694,13389 16088,13376 16105,13892 15711,13905"/>
              </emma:interpretation>
              <emma:one-of disjunction-type="recognition" id="oneOf35">
                <emma:interpretation id="interp175" emma:lang="en-US" emma:confidence="0">
                  <emma:literal>o</emma:literal>
                </emma:interpretation>
                <emma:interpretation id="interp176" emma:lang="en-US" emma:confidence="0">
                  <emma:literal>0</emma:literal>
                </emma:interpretation>
                <emma:interpretation id="interp177" emma:lang="en-US" emma:confidence="0">
                  <emma:literal>O</emma:literal>
                </emma:interpretation>
                <emma:interpretation id="interp178" emma:lang="en-US" emma:confidence="0">
                  <emma:literal>on</emma:literal>
                </emma:interpretation>
                <emma:interpretation id="interp179" emma:lang="en-US" emma:confidence="0">
                  <emma:literal>°</emma:literal>
                </emma:interpretation>
              </emma:one-of>
            </emma:emma>
          </inkml:annotationXML>
          <inkml:trace contextRef="#ctx0" brushRef="#br1" timeOffset="678023.9909">14173 12718 8127,'0'0'4257,"0"-19"258,0 19-387,0 0-1677,0 0-645,0 0-645,-30-6-258,30 6-387,-37 13-129,14 5 0,-6 5-258,1 9 0,-1 1 0,4 5-129,6 3 258,6 3-129,8 1 0,5-1-129,5-3 129,11-4-129,9-3 129,6-4 0,2-10-129,5-4 387,-1-11-129,6-3 258,-8-5-129,4-8 129,-8-14 0,-1 0-257,-14-9-259,-4-1 0,-10-8 0,-2-3 0,-14 0 0,-6 1 0,-3 6 0,-7 2-130,9 15-902,-17-8-2193,12 21-1548,-1 7-129,2 2-387,2 9-129</inkml:trace>
        </inkml:traceGroup>
        <inkml:traceGroup>
          <inkml:annotationXML>
            <emma:emma xmlns:emma="http://www.w3.org/2003/04/emma" version="1.0">
              <emma:interpretation id="{629B34FA-3167-4A6C-9429-71C649D371B7}" emma:medium="tactile" emma:mode="ink">
                <msink:context xmlns:msink="http://schemas.microsoft.com/ink/2010/main" type="inkWord" rotatedBoundingBox="18628,13173 18725,13170 18746,13839 18650,13842"/>
              </emma:interpretation>
              <emma:one-of disjunction-type="recognition" id="oneOf36">
                <emma:interpretation id="interp180" emma:lang="en-US" emma:confidence="0">
                  <emma:literal>I</emma:literal>
                </emma:interpretation>
                <emma:interpretation id="interp181" emma:lang="en-US" emma:confidence="0">
                  <emma:literal>|</emma:literal>
                </emma:interpretation>
                <emma:interpretation id="interp182" emma:lang="en-US" emma:confidence="0">
                  <emma:literal>l</emma:literal>
                </emma:interpretation>
                <emma:interpretation id="interp183" emma:lang="en-US" emma:confidence="0">
                  <emma:literal>1</emma:literal>
                </emma:interpretation>
                <emma:interpretation id="interp184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680067.5939">16863 12626 11610,'0'0'4773,"0"0"-387,0 0 258,0-25-2838,0 25-645,0 0-258,0 0-387,0 0 0,0 0-129,0 0 0,0 0-129,0 0-129,0 0 0,0 0 0,0 0 0,0 0-129,0 0 129,0 0 0,0 0-129,0 0 0,0 0 129,0 0-129,7-18 0,-7 18 0,5-20 0,-5 20 0,7-23 0,-7 23 129,6-23-129,-6 23 0,5-18 0,-5 18 0,0 0 0,4-16 0,-4 16 0,0 0 0,0 0 0,0 0 0,0 0 0,0 0 0,0 9 0,0 7 129,0 7-129,0 9 0,1 6 129,-1 6-129,2 6 130,-2 3-130,4 3 0,-2-3 0,3-3 0,-2-6 0,5-3 0,-1-5 0,0-6 0,3-2 0,-6-12-646,12 11-1676,-16-27-2451,11 21-258,-11-21-258,0 0-129</inkml:trace>
        </inkml:traceGroup>
        <inkml:traceGroup>
          <inkml:annotationXML>
            <emma:emma xmlns:emma="http://www.w3.org/2003/04/emma" version="1.0">
              <emma:interpretation id="{E1B320EB-5E22-4E10-88E9-B56B1A1E74D3}" emma:medium="tactile" emma:mode="ink">
                <msink:context xmlns:msink="http://schemas.microsoft.com/ink/2010/main" type="inkWord" rotatedBoundingBox="20424,13224 20780,13212 20797,13750 20441,13761"/>
              </emma:interpretation>
              <emma:one-of disjunction-type="recognition" id="oneOf37">
                <emma:interpretation id="interp185" emma:lang="en-US" emma:confidence="0">
                  <emma:literal>of</emma:literal>
                </emma:interpretation>
                <emma:interpretation id="interp186" emma:lang="en-US" emma:confidence="0">
                  <emma:literal>0</emma:literal>
                </emma:interpretation>
                <emma:interpretation id="interp187" emma:lang="en-US" emma:confidence="0">
                  <emma:literal>O</emma:literal>
                </emma:interpretation>
                <emma:interpretation id="interp188" emma:lang="en-US" emma:confidence="0">
                  <emma:literal>o</emma:literal>
                </emma:interpretation>
                <emma:interpretation id="interp189" emma:lang="en-US" emma:confidence="0">
                  <emma:literal>°</emma:literal>
                </emma:interpretation>
              </emma:one-of>
            </emma:emma>
          </inkml:annotationXML>
          <inkml:trace contextRef="#ctx0" brushRef="#br1" timeOffset="680878.7958">18964 12597 10191,'-54'-18'4386,"28"11"0,2 4-516,8 13-1935,-17 1-903,11 18-258,-8-1-258,7 17-129,-2-5-129,7 10 0,2-3 0,9 1-258,5-8 387,2 1-258,7-9 129,11-1 0,4-14 258,8 3-129,0-15 0,7-1 129,-3-4-129,9-9 0,-8-12 0,1-4 0,-9-9-257,-6-5-130,-10-7 0,-11-6 0,0-1 0,-20-3 0,-6 3 0,-5 1 0,3 17-517,-15-4-1031,20 23-3096,-13 9-516,8 8 129,0 15-516</inkml:trace>
        </inkml:traceGroup>
        <inkml:traceGroup>
          <inkml:annotationXML>
            <emma:emma xmlns:emma="http://www.w3.org/2003/04/emma" version="1.0">
              <emma:interpretation id="{FC1F4C65-68C2-42C5-8A4F-4E1A4D77980A}" emma:medium="tactile" emma:mode="ink">
                <msink:context xmlns:msink="http://schemas.microsoft.com/ink/2010/main" type="inkWord" rotatedBoundingBox="22204,13218 22618,13205 22636,13754 22222,13768"/>
              </emma:interpretation>
              <emma:one-of disjunction-type="recognition" id="oneOf38">
                <emma:interpretation id="interp190" emma:lang="en-US" emma:confidence="0">
                  <emma:literal>0</emma:literal>
                </emma:interpretation>
                <emma:interpretation id="interp191" emma:lang="en-US" emma:confidence="0">
                  <emma:literal>o</emma:literal>
                </emma:interpretation>
                <emma:interpretation id="interp192" emma:lang="en-US" emma:confidence="0">
                  <emma:literal>O</emma:literal>
                </emma:interpretation>
                <emma:interpretation id="interp193" emma:lang="en-US" emma:confidence="0">
                  <emma:literal>•</emma:literal>
                </emma:interpretation>
                <emma:interpretation id="interp194" emma:lang="en-US" emma:confidence="0">
                  <emma:literal>D</emma:literal>
                </emma:interpretation>
              </emma:one-of>
            </emma:emma>
          </inkml:annotationXML>
          <inkml:trace contextRef="#ctx0" brushRef="#br1" timeOffset="681533.997">20550 12526 8385,'0'0'4128,"0"25"129,-17-4-387,1 6-2193,3 18-387,-8-8-516,10 14 129,-5-8-387,12 7 129,-1-9-129,5 3-258,9-6 258,11-1-387,-1-8 258,11-1-129,1-10 258,8-6-129,-4-12 0,10 0 129,-6-14-129,4-9 258,-10-9-258,-1-6 0,-12-10-129,-8 0 0,-8-7-128,-6-2-130,-14 6-259,-18-4-773,6 17-3483,-24 6-516,-10 13 129,-16 10-516</inkml:trace>
        </inkml:traceGroup>
      </inkml:traceGroup>
    </inkml:traceGroup>
    <inkml:traceGroup>
      <inkml:annotationXML>
        <emma:emma xmlns:emma="http://www.w3.org/2003/04/emma" version="1.0">
          <emma:interpretation id="{4D251A3E-4795-4DA0-A151-D361CECB0BD8}" emma:medium="tactile" emma:mode="ink">
            <msink:context xmlns:msink="http://schemas.microsoft.com/ink/2010/main" type="paragraph" rotatedBoundingBox="8708,15029 22464,14706 22483,15499 8726,1582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9913C71-0E1C-479D-9130-8643C3BB9D78}" emma:medium="tactile" emma:mode="ink">
              <msink:context xmlns:msink="http://schemas.microsoft.com/ink/2010/main" type="line" rotatedBoundingBox="8708,15029 22464,14706 22483,15499 8726,15823"/>
            </emma:interpretation>
          </emma:emma>
        </inkml:annotationXML>
        <inkml:traceGroup>
          <inkml:annotationXML>
            <emma:emma xmlns:emma="http://www.w3.org/2003/04/emma" version="1.0">
              <emma:interpretation id="{18296FA6-3139-4318-A52B-621FE6F64F06}" emma:medium="tactile" emma:mode="ink">
                <msink:context xmlns:msink="http://schemas.microsoft.com/ink/2010/main" type="inkWord" rotatedBoundingBox="9011,15183 9064,15807 8740,15834 8688,15210"/>
              </emma:interpretation>
              <emma:one-of disjunction-type="recognition" id="oneOf39">
                <emma:interpretation id="interp195" emma:lang="en-US" emma:confidence="0">
                  <emma:literal>0</emma:literal>
                </emma:interpretation>
                <emma:interpretation id="interp196" emma:lang="en-US" emma:confidence="0">
                  <emma:literal>o</emma:literal>
                </emma:interpretation>
                <emma:interpretation id="interp197" emma:lang="en-US" emma:confidence="0">
                  <emma:literal>O</emma:literal>
                </emma:interpretation>
                <emma:interpretation id="interp198" emma:lang="en-US" emma:confidence="0">
                  <emma:literal>D</emma:literal>
                </emma:interpretation>
                <emma:interpretation id="interp199" emma:lang="en-US" emma:confidence="0">
                  <emma:literal>8</emma:literal>
                </emma:interpretation>
              </emma:one-of>
            </emma:emma>
          </inkml:annotationXML>
          <inkml:trace contextRef="#ctx0" brushRef="#br1" timeOffset="684576.0024">7069 14584 11868,'9'-18'4644,"-9"18"-387,0 0 129,-18 11-2709,-3-2-903,5 18-387,-4 3-129,2 9-129,2 6-129,6 4 0,4 1-129,5 2 129,1-4 0,8-2 0,8-5 129,6-6 0,1-8 129,5 0 258,-1-13 0,5-1 129,-5-13 0,8 0 129,-10-15-129,4-4-386,-10-13-259,-1-6 0,-9-8 0,-6-7 0,-3-8 0,-12-1 0,-6-2 0,-5 5 0,-2 6 0,-1 3 0,4 18 0,-6 2-1549,12 23-3353,-4 7-129,8 18-129,1 8-129</inkml:trace>
        </inkml:traceGroup>
        <inkml:traceGroup>
          <inkml:annotationXML>
            <emma:emma xmlns:emma="http://www.w3.org/2003/04/emma" version="1.0">
              <emma:interpretation id="{A47D14D4-FD2E-41EF-A053-27901F525E4C}" emma:medium="tactile" emma:mode="ink">
                <msink:context xmlns:msink="http://schemas.microsoft.com/ink/2010/main" type="inkWord" rotatedBoundingBox="10252,14997 15905,14851 15924,15610 10272,15756"/>
              </emma:interpretation>
              <emma:one-of disjunction-type="recognition" id="oneOf40">
                <emma:interpretation id="interp200" emma:lang="en-US" emma:confidence="1">
                  <emma:literal>0000</emma:literal>
                </emma:interpretation>
                <emma:interpretation id="interp201" emma:lang="en-US" emma:confidence="0">
                  <emma:literal>000</emma:literal>
                </emma:interpretation>
                <emma:interpretation id="interp202" emma:lang="en-US" emma:confidence="0">
                  <emma:literal>000,</emma:literal>
                </emma:interpretation>
                <emma:interpretation id="interp203" emma:lang="en-US" emma:confidence="0">
                  <emma:literal>00000</emma:literal>
                </emma:interpretation>
                <emma:interpretation id="interp204" emma:lang="en-US" emma:confidence="0">
                  <emma:literal>00 00</emma:literal>
                </emma:interpretation>
              </emma:one-of>
            </emma:emma>
          </inkml:annotationXML>
          <inkml:trace contextRef="#ctx0" brushRef="#br1" timeOffset="685168.8034">8602 14435 12255,'0'-29'4257,"0"29"-258,-18-3-258,-1 3-2322,10 12-645,-9 10-516,6 10 0,-2 10-258,3 8 0,4 7 0,7 2 0,0 3 0,10-3 0,8-1-129,4-6 258,2-9-258,7-6 387,-3-14 0,6-3 129,-4-17 129,8-3 258,-8-14 0,7-7 129,-12-22 0,7 0 0,-18-17-644,2-2-259,-16-11 0,0 1 0,-18 1 0,-8 4 0,-6 6 0,-7 10 0,0 12 0,-2 6 0,10 25-130,-13 0-4643,19 8-258,2 13 129,7 10-516</inkml:trace>
          <inkml:trace contextRef="#ctx0" brushRef="#br1" timeOffset="685746.0044">10333 14422 7869,'-11'-21'3870,"11"21"-258,-17-5 0,17 5-1548,-20 14-1032,2 7-645,2 11-258,2 9-129,-2 4 0,5 8-258,4 0 129,5 4 0,2-5 129,9-2-129,11-4 387,1-12 129,11 1 516,-3-19 0,13 4 387,-11-20 0,15 0 129,-16-23 0,11-2-258,-16-23-129,2 0-257,-15-14-775,-5-6 0,-7-3 0,-11 0 0,-8 1 0,-10 6 0,3 14 0,-8 1-259,16 24-2579,-7 3-1806,6 12-258,19 10-258,-23 3-129</inkml:trace>
          <inkml:trace contextRef="#ctx0" brushRef="#br1" timeOffset="686323.2054">12403 14371 5805,'-69'3'3612,"25"3"-387,12 20 0,-9-1-2064,-6 9-645,5 3-129,-1 10-129,11-3 0,4 8 0,12-1-129,10-1-129,6-2 129,20-5 0,8-2 258,10-13 129,8 4 258,-2-19 129,15 4 258,-14-17 129,13 0 258,-22-26-129,14 4-129,-25-22-129,5 3-258,-20-19-258,-1 3-129,-9-7-129,-9 5-258,-8 4-129,-8 5-258,2 14-258,-15-1-1161,17 19-2838,-8 11-258,6 7 0,7 0-516</inkml:trace>
          <inkml:trace contextRef="#ctx0" brushRef="#br1" timeOffset="686884.8064">13960 14317 7353,'-21'-9'3999,"21"9"0,-27 0-129,27 0-1806,-25 20-1161,2 0-387,3 8-387,-1 8 129,3 3-129,4 5-129,5 1 0,5 3 0,4-6 0,8 1 129,13-7 129,2-10 129,11 5 258,0-22 0,10 5 258,-10-16 129,10-3 0,-12-24 129,6 4-258,-17-21 0,2 2-129,-17-13-258,-3-2-257,-3-3-259,-12 3 0,-10 2 0,-4 9 0,-3 7 0,-5 7 0,6 18-775,-13-1-1676,11 17-2322,1 10-258,6 13-129,9 6-258</inkml:trace>
        </inkml:traceGroup>
        <inkml:traceGroup>
          <inkml:annotationXML>
            <emma:emma xmlns:emma="http://www.w3.org/2003/04/emma" version="1.0">
              <emma:interpretation id="{C15BDE53-43A7-429E-8D99-610EA437FC04}" emma:medium="tactile" emma:mode="ink">
                <msink:context xmlns:msink="http://schemas.microsoft.com/ink/2010/main" type="inkWord" rotatedBoundingBox="18174,14879 22466,14778 22483,15491 18191,15592"/>
              </emma:interpretation>
              <emma:one-of disjunction-type="recognition" id="oneOf41">
                <emma:interpretation id="interp205" emma:lang="en-US" emma:confidence="0">
                  <emma:literal>0</emma:literal>
                </emma:interpretation>
                <emma:interpretation id="interp206" emma:lang="en-US" emma:confidence="0">
                  <emma:literal>O</emma:literal>
                </emma:interpretation>
                <emma:interpretation id="interp207" emma:lang="en-US" emma:confidence="0">
                  <emma:literal>o</emma:literal>
                </emma:interpretation>
                <emma:interpretation id="interp208" emma:lang="en-US" emma:confidence="0">
                  <emma:literal>8</emma:literal>
                </emma:interpretation>
                <emma:interpretation id="interp209" emma:lang="en-US" emma:confidence="0">
                  <emma:literal>D</emma:literal>
                </emma:interpretation>
              </emma:one-of>
            </emma:emma>
          </inkml:annotationXML>
          <inkml:trace contextRef="#ctx0" brushRef="#br1" timeOffset="687493.2074">16550 14280 8127,'0'0'3999,"-13"-4"-129,13 4-645,-26 24-1677,-1-7-645,7 12-258,-3 1-387,9 7 0,3 4 0,8 2 0,3 0-258,14-2 129,11-4 129,11-1 129,3-13 387,14 2 0,-7-20 129,11 0 129,-14-12 0,7-2 0,-22-23 0,4 2-258,-23-13-129,-5-5-387,-11-5 0,-13 0-128,-10-1-130,-4 4 0,-5 8 0,-4 6-388,6 15-257,-8-1-774,22 21-3354,-7 1-258,7 16-258,5 5-129</inkml:trace>
        </inkml:traceGroup>
        <inkml:traceGroup>
          <inkml:annotationXML>
            <emma:emma xmlns:emma="http://www.w3.org/2003/04/emma" version="1.0">
              <emma:interpretation id="{FB994589-5F63-4594-BB37-54F7F6966B05}" emma:medium="tactile" emma:mode="ink">
                <msink:context xmlns:msink="http://schemas.microsoft.com/ink/2010/main" type="inkWord" rotatedBoundingBox="20396,14824 20521,15435 20485,15443 20360,14831"/>
              </emma:interpretation>
              <emma:one-of disjunction-type="recognition" id="oneOf42">
                <emma:interpretation id="interp210" emma:lang="en-US" emma:confidence="0">
                  <emma:literal>|</emma:literal>
                </emma:interpretation>
                <emma:interpretation id="interp211" emma:lang="en-US" emma:confidence="0">
                  <emma:literal>I</emma:literal>
                </emma:interpretation>
                <emma:interpretation id="interp212" emma:lang="en-US" emma:confidence="0">
                  <emma:literal>l</emma:literal>
                </emma:interpretation>
                <emma:interpretation id="interp213" emma:lang="en-US" emma:confidence="0">
                  <emma:literal>1</emma:literal>
                </emma:interpretation>
                <emma:interpretation id="interp214" emma:lang="en-US" emma:confidence="0">
                  <emma:literal>\</emma:literal>
                </emma:interpretation>
              </emma:one-of>
            </emma:emma>
          </inkml:annotationXML>
          <inkml:trace contextRef="#ctx0" brushRef="#br1" timeOffset="687945.6083">18592 14150 6837,'16'-11'4515,"-16"11"258,0 0-387,0 0-903,23 18-1548,-23-18-645,2 36-258,-2-15-258,9 13-129,-8-2-129,8 7-129,-3-3-129,4 5 129,-3 0-258,2-2-129,-2 3-258,-1-6-258,8 17-1290,-7-14-2967,0 1 0,0-7-387,-3-2-129</inkml:trace>
        </inkml:traceGroup>
        <inkml:traceGroup>
          <inkml:annotationXML>
            <emma:emma xmlns:emma="http://www.w3.org/2003/04/emma" version="1.0">
              <emma:interpretation id="{1E7CB0F0-6E9E-4744-B905-B2E4A81EB47C}" emma:medium="tactile" emma:mode="ink">
                <msink:context xmlns:msink="http://schemas.microsoft.com/ink/2010/main" type="inkWord" rotatedBoundingBox="22292,14731 22586,15364 22175,15555 21881,14922"/>
              </emma:interpretation>
              <emma:one-of disjunction-type="recognition" id="oneOf43">
                <emma:interpretation id="interp215" emma:lang="en-US" emma:confidence="0">
                  <emma:literal>o</emma:literal>
                </emma:interpretation>
                <emma:interpretation id="interp216" emma:lang="en-US" emma:confidence="0">
                  <emma:literal>n</emma:literal>
                </emma:interpretation>
                <emma:interpretation id="interp217" emma:lang="en-US" emma:confidence="0">
                  <emma:literal>O</emma:literal>
                </emma:interpretation>
                <emma:interpretation id="interp218" emma:lang="en-US" emma:confidence="0">
                  <emma:literal>7</emma:literal>
                </emma:interpretation>
                <emma:interpretation id="interp219" emma:lang="en-US" emma:confidence="0">
                  <emma:literal>0</emma:literal>
                </emma:interpretation>
              </emma:one-of>
            </emma:emma>
          </inkml:annotationXML>
          <inkml:trace contextRef="#ctx0" brushRef="#br1" timeOffset="688725.6096">20365 14337 6192,'-25'34'3741,"4"-16"-258,21 22-129,-2-4-2967,-1 8-258,3 3 0,2 3-129,12-2 258,4-6 258,14 3 387,-8-19 258,21 5 129,-15-31 387,22 9 129,-20-27-258,16 0 0,-22-28-129,10 5-387,-20-18-258,-2 2-258,-12-3-129,-2-1-129,-20 6 1,-12 5-259,-8 8 0,-16 6-517,1 18-515,-35 6-3741,2 6-387,-15 6 0,-7 6-516</inkml:trace>
        </inkml:traceGroup>
      </inkml:traceGroup>
    </inkml:traceGroup>
    <inkml:traceGroup>
      <inkml:annotationXML>
        <emma:emma xmlns:emma="http://www.w3.org/2003/04/emma" version="1.0">
          <emma:interpretation id="{D3B2AB30-861B-4ABB-99AD-41F0BCDDA6DD}" emma:medium="tactile" emma:mode="ink">
            <msink:context xmlns:msink="http://schemas.microsoft.com/ink/2010/main" type="paragraph" rotatedBoundingBox="8604,16783 22330,16181 22367,17009 8640,1761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599866B-3484-4403-A7D8-DD9D06BF2085}" emma:medium="tactile" emma:mode="ink">
              <msink:context xmlns:msink="http://schemas.microsoft.com/ink/2010/main" type="line" rotatedBoundingBox="8604,16783 22330,16181 22367,17009 8640,17611"/>
            </emma:interpretation>
          </emma:emma>
        </inkml:annotationXML>
        <inkml:traceGroup>
          <inkml:annotationXML>
            <emma:emma xmlns:emma="http://www.w3.org/2003/04/emma" version="1.0">
              <emma:interpretation id="{C231C366-1837-4405-8B13-E65286DAF130}" emma:medium="tactile" emma:mode="ink">
                <msink:context xmlns:msink="http://schemas.microsoft.com/ink/2010/main" type="inkWord" rotatedBoundingBox="8613,16791 10234,16752 10249,17373 8628,17413"/>
              </emma:interpretation>
              <emma:one-of disjunction-type="recognition" id="oneOf44">
                <emma:interpretation id="interp220" emma:lang="en-US" emma:confidence="1">
                  <emma:literal>00</emma:literal>
                </emma:interpretation>
                <emma:interpretation id="interp221" emma:lang="en-US" emma:confidence="0">
                  <emma:literal>000</emma:literal>
                </emma:interpretation>
                <emma:interpretation id="interp222" emma:lang="en-US" emma:confidence="0">
                  <emma:literal>0</emma:literal>
                </emma:interpretation>
                <emma:interpretation id="interp223" emma:lang="en-US" emma:confidence="0">
                  <emma:literal>0,</emma:literal>
                </emma:interpretation>
                <emma:interpretation id="interp224" emma:lang="en-US" emma:confidence="0">
                  <emma:literal>00,</emma:literal>
                </emma:interpretation>
              </emma:one-of>
            </emma:emma>
          </inkml:annotationXML>
          <inkml:trace contextRef="#ctx0" brushRef="#br1" timeOffset="691330.8142">7062 16258 12255,'0'-21'4644,"0"21"-516,-30-7 258,8 7-2967,-1 12-774,-5 8-258,-1 10-387,3 4 0,4 7 0,4 1 129,9 1-258,8 0 258,1-2-129,14-2 129,7-4 129,4-4 129,5-3 0,-1-8 0,8-3 129,-7-10 129,6-1 0,-9-8 129,7-7-128,-13-14-646,2-5 0,-9-13 0,-5-2 0,-9-9 0,-2-5 0,-12-3 0,-7-2 0,-8 3 0,1 6 0,-4 8 0,-2 6 0,2 14 0,-2 4 0,11 21-517,-12 5-4385,17 13-258,3 3 0,12 9-258</inkml:trace>
          <inkml:trace contextRef="#ctx0" brushRef="#br1" timeOffset="691845.615">8156 16263 10965,'16'-24'4386,"-16"24"258,0-25-516,0 25-1677,-11-13-903,11 13-516,-28 2-129,12 16-387,-7 1-129,3 10-258,-3 6 0,5 3-129,4 4 0,5 1-129,7 0 258,2-2-129,13-4 129,10-7-258,5-5 387,6-2-258,5-8 387,6-8-129,-3-7 258,4 0-386,-3-18-130,0-2 0,-9-12 0,-2-2 0,-11-8 0,-5-4 0,-12-8 0,-4-3 0,-11 4 0,-9 1 0,-6 8 0,-6 1 0,3 24 0,-15-5-3097,13 24-1805,3 0-258,7 22-129,3 1-258</inkml:trace>
        </inkml:traceGroup>
        <inkml:traceGroup>
          <inkml:annotationXML>
            <emma:emma xmlns:emma="http://www.w3.org/2003/04/emma" version="1.0">
              <emma:interpretation id="{88A18843-3356-483C-AF04-9246DB4FD48E}" emma:medium="tactile" emma:mode="ink">
                <msink:context xmlns:msink="http://schemas.microsoft.com/ink/2010/main" type="inkWord" rotatedBoundingBox="11793,17232 11854,16690 12263,16736 12202,17278"/>
              </emma:interpretation>
              <emma:one-of disjunction-type="recognition" id="oneOf45">
                <emma:interpretation id="interp225" emma:lang="en-US" emma:confidence="0">
                  <emma:literal>o</emma:literal>
                </emma:interpretation>
                <emma:interpretation id="interp226" emma:lang="en-US" emma:confidence="0">
                  <emma:literal>0</emma:literal>
                </emma:interpretation>
                <emma:interpretation id="interp227" emma:lang="en-US" emma:confidence="0">
                  <emma:literal>O</emma:literal>
                </emma:interpretation>
                <emma:interpretation id="interp228" emma:lang="en-US" emma:confidence="0">
                  <emma:literal>a</emma:literal>
                </emma:interpretation>
                <emma:interpretation id="interp229" emma:lang="en-US" emma:confidence="0">
                  <emma:literal>d</emma:literal>
                </emma:interpretation>
              </emma:one-of>
            </emma:emma>
          </inkml:annotationXML>
          <inkml:trace contextRef="#ctx0" brushRef="#br1" timeOffset="692454.0162">10264 16176 6192,'-22'-9'4257,"22"9"-258,-32 0 0,16 0-645,-2 18-1290,-10-4-774,5 17-516,-4-6-258,6 10-129,0 1-129,10 5 129,5-4 0,6 0 0,13-6 258,15 1-129,1-11 258,14 2-258,-4-12 387,10-2-258,-8-9-128,4-4-517,-10-14 0,1-3 0,-11-11 0,-4-4 0,-12-6 0,-5-6 0,-4-6 0,-16-3 0,-4 0 0,-8 6 0,1 5 0,-3 6 0,7 23 0,-13-5-646,15 22-4127,-1 16-387,10 13 258,1 5-516</inkml:trace>
        </inkml:traceGroup>
        <inkml:traceGroup>
          <inkml:annotationXML>
            <emma:emma xmlns:emma="http://www.w3.org/2003/04/emma" version="1.0">
              <emma:interpretation id="{93CBBEBB-732C-4942-BB9A-8BB573050FDD}" emma:medium="tactile" emma:mode="ink">
                <msink:context xmlns:msink="http://schemas.microsoft.com/ink/2010/main" type="inkWord" rotatedBoundingBox="13816,16577 16106,16477 16137,17193 13847,17293"/>
              </emma:interpretation>
              <emma:one-of disjunction-type="recognition" id="oneOf46">
                <emma:interpretation id="interp230" emma:lang="en-US" emma:confidence="0">
                  <emma:literal>of</emma:literal>
                </emma:interpretation>
                <emma:interpretation id="interp231" emma:lang="en-US" emma:confidence="0">
                  <emma:literal>0</emma:literal>
                </emma:interpretation>
                <emma:interpretation id="interp232" emma:lang="en-US" emma:confidence="0">
                  <emma:literal>O</emma:literal>
                </emma:interpretation>
                <emma:interpretation id="interp233" emma:lang="en-US" emma:confidence="0">
                  <emma:literal>o</emma:literal>
                </emma:interpretation>
                <emma:interpretation id="interp234" emma:lang="en-US" emma:confidence="0">
                  <emma:literal>°</emma:literal>
                </emma:interpretation>
              </emma:one-of>
            </emma:emma>
          </inkml:annotationXML>
          <inkml:trace contextRef="#ctx0" brushRef="#br1" timeOffset="693078.0172">12293 16215 11352,'0'0'4515,"-21"-16"-258,21 16-129,-20 9-2064,-10-5-645,12 17-516,-16-3-387,10 12-129,-7 0-129,12 4-129,1 4 129,11-3-258,7 1 258,5-2-258,17-4 129,6-4 0,8-4 258,4-6-129,1-7 129,2-6 0,-7-3 0,1-9-128,-12-12-259,2 1 0,-15-13 0,-1-3 0,-11-5 0,0-5 0,-2-4 0,-11-5 0,-6 2 0,-2 1 0,1 8 0,-8 1 0,12 22 0,-18-8-2839,34 29-1805,-27 0-516,27 14 0,4 9-258</inkml:trace>
        </inkml:traceGroup>
        <inkml:traceGroup>
          <inkml:annotationXML>
            <emma:emma xmlns:emma="http://www.w3.org/2003/04/emma" version="1.0">
              <emma:interpretation id="{27D2B0EC-FEAB-4804-88E0-C8BACB876C3B}" emma:medium="tactile" emma:mode="ink">
                <msink:context xmlns:msink="http://schemas.microsoft.com/ink/2010/main" type="inkWord" rotatedBoundingBox="16059,16454 16152,17087 15774,17142 15681,16509"/>
              </emma:interpretation>
              <emma:one-of disjunction-type="recognition" id="oneOf47">
                <emma:interpretation id="interp235" emma:lang="en-US" emma:confidence="0">
                  <emma:literal>of</emma:literal>
                </emma:interpretation>
                <emma:interpretation id="interp236" emma:lang="en-US" emma:confidence="0">
                  <emma:literal>0</emma:literal>
                </emma:interpretation>
                <emma:interpretation id="interp237" emma:lang="en-US" emma:confidence="0">
                  <emma:literal>O</emma:literal>
                </emma:interpretation>
                <emma:interpretation id="interp238" emma:lang="en-US" emma:confidence="0">
                  <emma:literal>o</emma:literal>
                </emma:interpretation>
                <emma:interpretation id="interp239" emma:lang="en-US" emma:confidence="0">
                  <emma:literal>Of</emma:literal>
                </emma:interpretation>
              </emma:one-of>
            </emma:emma>
          </inkml:annotationXML>
          <inkml:trace contextRef="#ctx0" brushRef="#br1" timeOffset="693624.0183">14159 16046 7224,'-18'-28'4644,"6"3"0,12 25-387,0 0-387,-29-14-2193,29 14-645,-21 14-387,9 9-258,-8 2-129,1 7-258,1 5-129,2 3 0,5 2-129,6-1 129,5 0-129,7-7 129,14-2-129,2-4 258,9-6 129,6-3 129,1-10 129,7-3 129,-9-8 129,4-9 0,-10-14 0,2-3 0,-18-15 0,-1-5-258,-14-9 0,-11-2-257,-12-5-130,-7 2 0,-6 3 0,-6 4-259,4 18-515,-10-6-1032,20 24-2967,-4 8-258,10 11 0,6 9-387</inkml:trace>
        </inkml:traceGroup>
        <inkml:traceGroup>
          <inkml:annotationXML>
            <emma:emma xmlns:emma="http://www.w3.org/2003/04/emma" version="1.0">
              <emma:interpretation id="{53CAE26E-98FB-46BF-8015-4401211613C2}" emma:medium="tactile" emma:mode="ink">
                <msink:context xmlns:msink="http://schemas.microsoft.com/ink/2010/main" type="inkWord" rotatedBoundingBox="18635,16284 18926,16829 18481,17067 18190,16522"/>
              </emma:interpretation>
              <emma:one-of disjunction-type="recognition" id="oneOf48">
                <emma:interpretation id="interp240" emma:lang="en-US" emma:confidence="0">
                  <emma:literal>0</emma:literal>
                </emma:interpretation>
                <emma:interpretation id="interp241" emma:lang="en-US" emma:confidence="0">
                  <emma:literal>O</emma:literal>
                </emma:interpretation>
                <emma:interpretation id="interp242" emma:lang="en-US" emma:confidence="0">
                  <emma:literal>o</emma:literal>
                </emma:interpretation>
                <emma:interpretation id="interp243" emma:lang="en-US" emma:confidence="0">
                  <emma:literal>D</emma:literal>
                </emma:interpretation>
                <emma:interpretation id="interp244" emma:lang="en-US" emma:confidence="0">
                  <emma:literal>a</emma:literal>
                </emma:interpretation>
              </emma:one-of>
            </emma:emma>
          </inkml:annotationXML>
          <inkml:trace contextRef="#ctx0" brushRef="#br1" timeOffset="694232.4192">16713 15714 8127,'9'-25'4386,"-9"25"0,0 0-387,-14 0-1806,-9 3-1161,7 15-387,-9 4-387,2 6-129,-5 8 0,6 6-129,4 5 0,8 1 0,6 1 0,4 3 0,14-4 0,13-2 129,9-8 0,10-3 129,4-15 258,12 1 129,-10-17 0,12 1 258,-16-14 0,7-5 0,-21-20 0,-4 0-258,-18-14-129,-10-7-128,-6-7-388,-19-4 0,-10 6 0,-12-1-130,-1 17-515,-13-4-516,18 35-1548,-7-1-2193,9 14-129,7 3-387,12 13 129</inkml:trace>
        </inkml:traceGroup>
        <inkml:traceGroup>
          <inkml:annotationXML>
            <emma:emma xmlns:emma="http://www.w3.org/2003/04/emma" version="1.0">
              <emma:interpretation id="{B60DFB97-948A-44A7-AAD8-5B3D7BE029C5}" emma:medium="tactile" emma:mode="ink">
                <msink:context xmlns:msink="http://schemas.microsoft.com/ink/2010/main" type="inkWord" rotatedBoundingBox="20785,16226 20868,16817 20445,16876 20362,16285"/>
              </emma:interpretation>
              <emma:one-of disjunction-type="recognition" id="oneOf49">
                <emma:interpretation id="interp245" emma:lang="en-US" emma:confidence="0">
                  <emma:literal>O</emma:literal>
                </emma:interpretation>
                <emma:interpretation id="interp246" emma:lang="en-US" emma:confidence="0">
                  <emma:literal>0</emma:literal>
                </emma:interpretation>
                <emma:interpretation id="interp247" emma:lang="en-US" emma:confidence="0">
                  <emma:literal>o</emma:literal>
                </emma:interpretation>
                <emma:interpretation id="interp248" emma:lang="en-US" emma:confidence="0">
                  <emma:literal>8</emma:literal>
                </emma:interpretation>
                <emma:interpretation id="interp249" emma:lang="en-US" emma:confidence="0">
                  <emma:literal>B</emma:literal>
                </emma:interpretation>
              </emma:one-of>
            </emma:emma>
          </inkml:annotationXML>
          <inkml:trace contextRef="#ctx0" brushRef="#br1" timeOffset="694809.6202">18844 15764 9804,'0'-16'4515,"0"16"-387,-12-6-129,-13 3-2451,7 8-774,-7 9-516,1 9-258,-3 4 129,4 5-129,3 5 0,8 3 129,5-1-129,7 2 129,3-4-129,17-1 258,3-10 129,14 3 129,1-15 129,13 0 129,-8-14 0,12 0 0,-14-18 129,5-5-129,-17-18 0,-5-5-387,-18-13 1,-6-3-388,-14-4 0,-13 2 0,-9 6 0,-6 4 0,1 15 0,-7 9-388,10 21-515,-8-4-1677,14 19-2451,5 13 0,11 10-387,6 5 0</inkml:trace>
        </inkml:traceGroup>
        <inkml:traceGroup>
          <inkml:annotationXML>
            <emma:emma xmlns:emma="http://www.w3.org/2003/04/emma" version="1.0">
              <emma:interpretation id="{BF8593FB-E025-4811-A84F-F3B34DA8E5D1}" emma:medium="tactile" emma:mode="ink">
                <msink:context xmlns:msink="http://schemas.microsoft.com/ink/2010/main" type="inkWord" rotatedBoundingBox="22316,16371 22368,17008 22347,17010 22294,16373"/>
              </emma:interpretation>
              <emma:one-of disjunction-type="recognition" id="oneOf50">
                <emma:interpretation id="interp250" emma:lang="en-US" emma:confidence="0">
                  <emma:literal>|</emma:literal>
                </emma:interpretation>
                <emma:interpretation id="interp251" emma:lang="en-US" emma:confidence="0">
                  <emma:literal>I</emma:literal>
                </emma:interpretation>
                <emma:interpretation id="interp252" emma:lang="en-US" emma:confidence="0">
                  <emma:literal>l</emma:literal>
                </emma:interpretation>
                <emma:interpretation id="interp253" emma:lang="en-US" emma:confidence="0">
                  <emma:literal>1</emma:literal>
                </emma:interpretation>
                <emma:interpretation id="interp254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695184.021">20527 15716 10320,'2'-16'4773,"3"0"0,-5 16-258,13 10-2322,-13-10-774,0 38-387,0-12-258,0 20 0,0 1-258,3 13 0,-1 1-258,3 1 0,1-2-258,-4-8-387,8 7-1161,-6-18-3225,3-8-258,-2-9-258,1-7-258</inkml:trace>
        </inkml:traceGroup>
      </inkml:traceGroup>
    </inkml:traceGroup>
  </inkml:traceGroup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09:50.2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4504E6C-FAB7-4270-BA2B-9BB3BB7DCEB2}" emma:medium="tactile" emma:mode="ink">
          <msink:context xmlns:msink="http://schemas.microsoft.com/ink/2010/main" type="inkDrawing" rotatedBoundingBox="2146,5768 20448,5717 20449,5934 2147,5985" semanticType="underline" shapeName="Other"/>
        </emma:interpretation>
      </emma:emma>
    </inkml:annotationXML>
    <inkml:trace contextRef="#ctx0" brushRef="#br0">-14 204 3612,'0'0'3741,"0"0"-129,-18-11 0,18 11-1032,0 0-774,0 0-387,22 0-387,-22 0-129,37 0 0,-12 0-258,14 0 129,0 0-387,13 2 129,5-2-129,7 2-129,3-2 129,8 3-129,0-3-129,8 4 0,-3-3 129,7 3-129,1-4 0,8 2 0,3 0 0,15-2 0,9 0-129,12 0 129,6-4-129,8-1 0,9-4 0,11 0 129,11 0-129,3-4 0,4 1 129,5 0 0,11-3-129,12 3 129,11-4-129,2 5 129,-1 1-129,8 1 129,5 0-129,2 3 0,-4 3 129,-6 1-129,1 0 0,2-1 0,-6-1 0,-5 1 129,-3-1-129,5-1 0,3-1 129,2 1-129,-7 2 129,-5-1-129,2 2 129,3 0-129,-4-1 129,-8 3-129,-7 0 129,-1 0-129,6-2 0,7 2 0,-5 0 129,0-2-129,1 2 0,11 0 0,0 0-129,0 0 129,-8 6 0,-7-1-129,1 2 0,0 0 129,0 2-129,-11-4 129,-3 1-129,0 1 129,5-4 129,3 3-129,-3-3 129,-1 3-129,-7-3 0,5 3 0,5 2 0,-1 0 0,-6 0-129,-4 1 0,-3 0 129,-1 0-129,6 2 129,-4-4-129,-5 0 129,-5-2-129,0-1 129,-1-2-129,6-1 129,-1-1-129,-3 2 0,-3-2 0,3 0 0,-3 0 0,6 0 0,-1 0-129,0 0-129,-11 0-258,6 2-645,-14-2-1032,0 0-1935,3 7-129,-14-5-258,-2 10-129</inkml:trace>
  </inkml:traceGroup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09:51.8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33258C-D34C-476B-A641-8296EFEF9AED}" emma:medium="tactile" emma:mode="ink">
          <msink:context xmlns:msink="http://schemas.microsoft.com/ink/2010/main" type="inkDrawing" rotatedBoundingBox="6456,4586 6968,12812 6791,12823 6279,4597" semanticType="callout" shapeName="Other">
            <msink:sourceLink direction="with" ref="{0CA56B29-6DB8-47E2-93A7-193CC1386B3A}"/>
            <msink:sourceLink direction="with" ref="{BF2A1EF7-54FD-49F8-86BA-34AF833EFDBD}"/>
          </msink:context>
        </emma:interpretation>
      </emma:emma>
    </inkml:annotationXML>
    <inkml:trace contextRef="#ctx0" brushRef="#br0">-1 0 4386,'0'0'3741,"0"0"387,0 0 0,0 0-1290,-2 13-645,4 8-387,-2-21-129,4 44-387,-4-19-129,7 13-387,-7-3 129,7 13-387,-7 0 0,3 11-129,-3 5-129,0 5 0,0 3-129,0 2 129,0 1-258,0-2 129,0 0-129,-1-6 129,1-2-129,0-1 0,0 1 0,0-1 0,0 6 0,3 1 0,4 9-129,4 5 129,1 8-129,4 3 258,2 4-258,4 4 258,-1 5-129,-2 1 0,1 1 0,0 6 0,-4 4 0,0 9-129,-2 3 129,-2 4 0,-1 2 0,1 3 129,1 4 0,-1 3 0,3 4 0,-1 2 0,2 4 129,-2 2-129,0 5 129,2 8-128,-5 8-130,-2 6 0,-2-5 0,-3 2 0,-3-3 0,1 8 0,-2 0 0,0 3 0,-3-8 0,-1-8 0,0-4 0,3 0 0,-3-3 0,2-1 0,2-7 0,0-7 0,0-7 0,6-6 0,1-9 0,-2-12 0,6-5 0,-4-29 0,14 6-2194,-10-29-2708,3-15-387,-3-15 0,-6-18-258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19.56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DF320D6-F3DD-46C0-B26A-F655318C9500}" emma:medium="tactile" emma:mode="ink">
          <msink:context xmlns:msink="http://schemas.microsoft.com/ink/2010/main" type="inkDrawing" rotatedBoundingBox="15512,3472 15791,6616 15628,6631 15349,3487" semanticType="callout" shapeName="Other">
            <msink:sourceLink direction="with" ref="{3A058B50-65E7-4953-AE21-B15B59C276D3}"/>
            <msink:sourceLink direction="with" ref="{CFD83BB3-114D-404D-B073-5729CB8C85FF}"/>
          </msink:context>
        </emma:interpretation>
      </emma:emma>
    </inkml:annotationXML>
    <inkml:trace contextRef="#ctx0" brushRef="#br0">19-23 10320,'-14'-25'4386,"14"25"129,0 0-258,0 0-2451,-5 18-516,8 17-258,-3 6 129,18 28-258,-9 19-129,10 29 0,-3 16-129,9 28 129,-3 16-644,4 30-130,-2 6 0,0 6 0,0-4 0,-1-5 0,-4-7 0,-1-7 0,-2-18 0,-5-26 0,-2-20 0,-4-18 0,-3-20 0,-2-23 0,0-17 0,-9-26 0,2-10 0,-18-27-517,9-12-4514,-9-22-258,-5-19 258,-9-18-645</inkml:trace>
  </inkml:traceGroup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09:55.7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AB4C0B7-06B6-45D5-ACBC-650F513DB6C0}" emma:medium="tactile" emma:mode="ink">
          <msink:context xmlns:msink="http://schemas.microsoft.com/ink/2010/main" type="writingRegion" rotatedBoundingBox="2361,6451 5977,6430 6042,17421 2425,17442"/>
        </emma:interpretation>
      </emma:emma>
    </inkml:annotationXML>
    <inkml:traceGroup>
      <inkml:annotationXML>
        <emma:emma xmlns:emma="http://www.w3.org/2003/04/emma" version="1.0">
          <emma:interpretation id="{8569CFBD-BCB5-4278-B31C-F8B72FA70630}" emma:medium="tactile" emma:mode="ink">
            <msink:context xmlns:msink="http://schemas.microsoft.com/ink/2010/main" type="paragraph" rotatedBoundingBox="2361,6451 5648,6432 5651,7041 2365,70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274A8B-18F4-41FE-9806-B4030CFED0AA}" emma:medium="tactile" emma:mode="ink">
              <msink:context xmlns:msink="http://schemas.microsoft.com/ink/2010/main" type="line" rotatedBoundingBox="2361,6451 5648,6432 5651,7041 2365,7061"/>
            </emma:interpretation>
          </emma:emma>
        </inkml:annotationXML>
        <inkml:traceGroup>
          <inkml:annotationXML>
            <emma:emma xmlns:emma="http://www.w3.org/2003/04/emma" version="1.0">
              <emma:interpretation id="{A5C8BECA-32AC-4F1E-89B9-AD782DB6D9D6}" emma:medium="tactile" emma:mode="ink">
                <msink:context xmlns:msink="http://schemas.microsoft.com/ink/2010/main" type="inkWord" rotatedBoundingBox="2361,6462 2841,6459 2844,7058 2365,7061"/>
              </emma:interpretation>
              <emma:one-of disjunction-type="recognition" id="oneOf0">
                <emma:interpretation id="interp0" emma:lang="en-US" emma:confidence="1">
                  <emma:literal>o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0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G</emma:literal>
                </emma:interpretation>
              </emma:one-of>
            </emma:emma>
          </inkml:annotationXML>
          <inkml:trace contextRef="#ctx0" brushRef="#br0">450 129 6063,'-72'-38'4644,"35"17"-258,9 8-129,-4 8-1419,0-11-645,32 16-516,-45-5-645,29 5-258,-12 9-387,6 14 0,-4 2-258,3 12 0,-2 4-129,3 7 129,5 4-129,4 3-129,6 0 129,5-5-129,6-4 129,12-7-258,7-5 258,7-8 0,7-10 129,10-7 129,-5-9 129,10-1 129,-9-17 0,6-2 129,-13-12-129,3 4 129,-14-11-129,-4 0-386,-10-6-130,-7-1 0,-6-4 0,-16 0 0,-5 0 0,-5 1 0,-6 6 0,-5 2 0,1 16 0,-4 2-904,15 25-1160,-9 10-2709,6 13-258,2 9-129,10 9-258</inkml:trace>
        </inkml:traceGroup>
        <inkml:traceGroup>
          <inkml:annotationXML>
            <emma:emma xmlns:emma="http://www.w3.org/2003/04/emma" version="1.0">
              <emma:interpretation id="{6BEB58AD-A27B-454F-A637-06D680C50C39}" emma:medium="tactile" emma:mode="ink">
                <msink:context xmlns:msink="http://schemas.microsoft.com/ink/2010/main" type="inkWord" rotatedBoundingBox="4124,6441 5648,6432 5651,7007 4127,7016"/>
              </emma:interpretation>
              <emma:one-of disjunction-type="recognition" id="oneOf1">
                <emma:interpretation id="interp5" emma:lang="en-US" emma:confidence="1">
                  <emma:literal>00</emma:literal>
                </emma:interpretation>
                <emma:interpretation id="interp6" emma:lang="en-US" emma:confidence="0">
                  <emma:literal>0 0</emma:literal>
                </emma:interpretation>
                <emma:interpretation id="interp7" emma:lang="en-US" emma:confidence="0">
                  <emma:literal>0 O</emma:literal>
                </emma:interpretation>
                <emma:interpretation id="interp8" emma:lang="en-US" emma:confidence="0">
                  <emma:literal>0 o</emma:literal>
                </emma:interpretation>
                <emma:interpretation id="interp9" emma:lang="en-US" emma:confidence="0">
                  <emma:literal>0 D</emma:literal>
                </emma:interpretation>
              </emma:one-of>
            </emma:emma>
          </inkml:annotationXML>
          <inkml:trace contextRef="#ctx0" brushRef="#br0" timeOffset="592.8009">1976 88 11739,'-52'-11'4128,"20"11"0,9 9-774,2 18-2322,-4-3-387,7 14-387,2 1-129,4 5 0,3 3-129,7-1 129,2-2-129,7-3 0,7-5 129,8-4 0,-1-11 258,7-3 0,-3-13 0,6-1 129,-8-9 129,5-4 129,-12-16 0,6 2-129,-12-11-129,3 2 0,-13-9-258,0 0 0,-4-5-129,-12 3 0,-2 4-129,-5 3-129,-2 6-258,-7 3-129,7 17-258,-8-3-903,33 13-1806,-31 11-1419,31-11 129,-16 32-516,16-12 129</inkml:trace>
          <inkml:trace contextRef="#ctx0" brushRef="#br0" timeOffset="1014.0018">2865 98 10191,'41'-39'4773,"-41"39"-258,16-18-258,-16 18-1419,-3 15-1806,3 11-645,-8 5-258,5 8 0,1 5-129,2 6 129,0 0-129,7-2 0,7-6 0,10-4 0,4-8 0,6-9-129,5-8 258,5-10 129,-1-6 0,2-13 258,-10-14-129,1-2 258,-17-16-129,-4 3 129,-15-12-129,-8 4-258,-15-2 0,-5 3-258,-8 9-129,-6-1-387,6 26-645,-17-1-2967,10 13-903,4 6 129,1 9-516</inkml:trace>
        </inkml:traceGroup>
      </inkml:traceGroup>
    </inkml:traceGroup>
    <inkml:traceGroup>
      <inkml:annotationXML>
        <emma:emma xmlns:emma="http://www.w3.org/2003/04/emma" version="1.0">
          <emma:interpretation id="{AF705902-C695-4F11-BAE8-0B95C015C307}" emma:medium="tactile" emma:mode="ink">
            <msink:context xmlns:msink="http://schemas.microsoft.com/ink/2010/main" type="paragraph" rotatedBoundingBox="2764,7743 5529,7780 5522,8350 2757,831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D7F6C18-3165-41A9-B6A8-71EC6149CD0F}" emma:medium="tactile" emma:mode="ink">
              <msink:context xmlns:msink="http://schemas.microsoft.com/ink/2010/main" type="line" rotatedBoundingBox="2764,7743 5529,7780 5521,8350 2757,8313"/>
            </emma:interpretation>
          </emma:emma>
        </inkml:annotationXML>
        <inkml:traceGroup>
          <inkml:annotationXML>
            <emma:emma xmlns:emma="http://www.w3.org/2003/04/emma" version="1.0">
              <emma:interpretation id="{96117A57-9465-4635-B924-3F49071521AB}" emma:medium="tactile" emma:mode="ink">
                <msink:context xmlns:msink="http://schemas.microsoft.com/ink/2010/main" type="inkWord" rotatedBoundingBox="2764,7743 3143,7748 3135,8290 2757,8285"/>
              </emma:interpretation>
              <emma:one-of disjunction-type="recognition" id="oneOf2">
                <emma:interpretation id="interp10" emma:lang="en-US" emma:confidence="0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D</emma:literal>
                </emma:interpretation>
                <emma:interpretation id="interp1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24273.6426">556 1343 11610,'-17'-19'4257,"-10"17"0,27 2-129,-21 23-2580,-1-7-774,8 13-387,-4 1-129,4 6-129,2 3 0,3 0-129,7 4 129,2-4-129,0 0 129,12-4 0,3-1-129,6-2 129,-2-9 129,10 0 129,-4-12 129,7 0 0,-9-11 129,11-2 0,-9-18 129,7-1-129,-7-14-257,5 1-388,-9-13 0,-1 1 0,-10-5 0,-4 1 0,-6 2 0,-13 3 0,-13 8 0,-10 1 0,-3 11 0,-6 2 0,6 16-130,-12-9-2063,15 16-2580,2 6-387,9 6 0,8 8-258</inkml:trace>
        </inkml:traceGroup>
        <inkml:traceGroup>
          <inkml:annotationXML>
            <emma:emma xmlns:emma="http://www.w3.org/2003/04/emma" version="1.0">
              <emma:interpretation id="{C667E5F1-B887-4D06-A66D-6CC9417A8E0D}" emma:medium="tactile" emma:mode="ink">
                <msink:context xmlns:msink="http://schemas.microsoft.com/ink/2010/main" type="inkWord" rotatedBoundingBox="4076,7777 5529,7796 5522,8350 4068,8330"/>
              </emma:interpretation>
              <emma:one-of disjunction-type="recognition" id="oneOf3">
                <emma:interpretation id="interp15" emma:lang="en-US" emma:confidence="1">
                  <emma:literal>01</emma:literal>
                </emma:interpretation>
                <emma:interpretation id="interp16" emma:lang="en-US" emma:confidence="0">
                  <emma:literal>0</emma:literal>
                </emma:interpretation>
                <emma:interpretation id="interp17" emma:lang="en-US" emma:confidence="0">
                  <emma:literal>or</emma:literal>
                </emma:interpretation>
                <emma:interpretation id="interp18" emma:lang="en-US" emma:confidence="0">
                  <emma:literal>of</emma:literal>
                </emma:interpretation>
                <emma:interpretation id="interp19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25131.6441">1894 1365 9675,'0'0'4128,"-14"-13"129,14 13-258,-27 18-2580,2-7-516,6 10-258,-4-1-258,3 8-258,2 2 129,6 4-129,6 0 0,6 0-129,0 0 258,11-1-129,7-2 258,9-3 0,-1-5-129,12 0 258,-5-10 0,12 1 129,-10-14 0,6 0 129,-10-9-129,4-3 0,-14-17 129,-1 3-644,-11-10-130,-7 0 0,-4-4 0,-12-3 0,-9 2 0,-6 2 0,-5 3 0,-5 4 0,-2 11 0,-1 0 0,6 15-646,-10-5-1031,23 11-2322,-9 9-1161,8 6 387,8 2-645,9 1-129</inkml:trace>
          <inkml:trace contextRef="#ctx0" brushRef="#br0" timeOffset="25521.6448">2984 1356 10965,'24'-20'4644,"-24"20"-129,17-5 129,1 9-2709,-18-4-516,0 0-387,13 19-129,-6 1-258,-6-2-129,7 12 0,-5-4 0,6 14-129,-4-1-257,6 3-130,-4 3 0,4-1 0,1 6 0,-8-14-1033,14 1-3740,-13 0-258,-1-1 129,-4-4-516</inkml:trace>
        </inkml:traceGroup>
      </inkml:traceGroup>
    </inkml:traceGroup>
    <inkml:traceGroup>
      <inkml:annotationXML>
        <emma:emma xmlns:emma="http://www.w3.org/2003/04/emma" version="1.0">
          <emma:interpretation id="{5522BA51-7B50-493C-AF01-367E56FE22F4}" emma:medium="tactile" emma:mode="ink">
            <msink:context xmlns:msink="http://schemas.microsoft.com/ink/2010/main" type="paragraph" rotatedBoundingBox="2839,9077 5730,9157 5712,9826 2821,97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3D399A6-502E-40C0-A1A9-A11AF2D0C4F9}" emma:medium="tactile" emma:mode="ink">
              <msink:context xmlns:msink="http://schemas.microsoft.com/ink/2010/main" type="line" rotatedBoundingBox="2839,9077 5730,9157 5712,9826 2821,9746"/>
            </emma:interpretation>
          </emma:emma>
        </inkml:annotationXML>
        <inkml:traceGroup>
          <inkml:annotationXML>
            <emma:emma xmlns:emma="http://www.w3.org/2003/04/emma" version="1.0">
              <emma:interpretation id="{2D1B6F15-BB28-4422-ABD7-F7DE9A43A284}" emma:medium="tactile" emma:mode="ink">
                <msink:context xmlns:msink="http://schemas.microsoft.com/ink/2010/main" type="inkWord" rotatedBoundingBox="2837,9140 3215,9151 3198,9748 2821,9738"/>
              </emma:interpretation>
              <emma:one-of disjunction-type="recognition" id="oneOf4">
                <emma:interpretation id="interp20" emma:lang="en-US" emma:confidence="0">
                  <emma:literal>0</emma:literal>
                </emma:interpretation>
                <emma:interpretation id="interp21" emma:lang="en-US" emma:confidence="0">
                  <emma:literal>O</emma:literal>
                </emma:interpretation>
                <emma:interpretation id="interp22" emma:lang="en-US" emma:confidence="0">
                  <emma:literal>o</emma:literal>
                </emma:interpretation>
                <emma:interpretation id="interp23" emma:lang="en-US" emma:confidence="0">
                  <emma:literal>8</emma:literal>
                </emma:interpretation>
                <emma:interpretation id="interp24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35614.8625">660 2688 11739,'-36'-7'4257,"36"7"0,-36 0-387,11 4-2322,11 14-903,-7 3-258,7 6-258,-2 6 129,5 5-129,0 4-129,8 5 258,-1 2-129,4 1 0,6 0 0,8-2 129,2-3-129,7-6 129,-2-6 0,9-6 129,-1-13-129,5-1 129,-4-13 129,4-4 0,-6-17 0,4-2-129,-9-13 129,2 1 1,-10-10-517,-3 1 0,-8-8 0,-4 1 0,-2-1 0,-11 0 0,-6 8 0,-8 1 0,-3 13 0,-6 2 0,4 19 0,-12-6-2065,8 15-2708,1 11-258,1 9-129,7 3-129</inkml:trace>
        </inkml:traceGroup>
        <inkml:traceGroup>
          <inkml:annotationXML>
            <emma:emma xmlns:emma="http://www.w3.org/2003/04/emma" version="1.0">
              <emma:interpretation id="{64F64158-8097-4144-95C9-A536B8051DA4}" emma:medium="tactile" emma:mode="ink">
                <msink:context xmlns:msink="http://schemas.microsoft.com/ink/2010/main" type="inkWord" rotatedBoundingBox="4299,9194 4405,9197 4389,9773 4283,9770"/>
              </emma:interpretation>
              <emma:one-of disjunction-type="recognition" id="oneOf5">
                <emma:interpretation id="interp25" emma:lang="en-US" emma:confidence="0">
                  <emma:literal>|</emma:literal>
                </emma:interpretation>
                <emma:interpretation id="interp26" emma:lang="en-US" emma:confidence="0">
                  <emma:literal>I</emma:literal>
                </emma:interpretation>
                <emma:interpretation id="interp27" emma:lang="en-US" emma:confidence="0">
                  <emma:literal>l</emma:literal>
                </emma:interpretation>
                <emma:interpretation id="interp28" emma:lang="en-US" emma:confidence="0">
                  <emma:literal>1</emma:literal>
                </emma:interpretation>
                <emma:interpretation id="interp29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36285.6632">1937 2768 13674,'7'-19'4644,"-7"19"129,0 0-387,-4-18-2709,4 18-645,0 0-387,2 23-129,-2-7-258,5 13 129,-1-1-258,5 11 129,-2 0 0,5 6-128,-3-1-130,2 1 0,0 1 0,-6-9-259,2 10-386,-7-21-645,7 17-1935,-7-15-1677,0-4 129,-2-5-258,2-19 129</inkml:trace>
        </inkml:traceGroup>
        <inkml:traceGroup>
          <inkml:annotationXML>
            <emma:emma xmlns:emma="http://www.w3.org/2003/04/emma" version="1.0">
              <emma:interpretation id="{6EAE4606-D35D-4817-996E-DDF21FDA6F44}" emma:medium="tactile" emma:mode="ink">
                <msink:context xmlns:msink="http://schemas.microsoft.com/ink/2010/main" type="inkWord" rotatedBoundingBox="5280,9145 5730,9157 5712,9826 5262,9813"/>
              </emma:interpretation>
              <emma:one-of disjunction-type="recognition" id="oneOf6">
                <emma:interpretation id="interp30" emma:lang="en-US" emma:confidence="0">
                  <emma:literal>0</emma:literal>
                </emma:interpretation>
                <emma:interpretation id="interp31" emma:lang="en-US" emma:confidence="0">
                  <emma:literal>o</emma:literal>
                </emma:interpretation>
                <emma:interpretation id="interp32" emma:lang="en-US" emma:confidence="0">
                  <emma:literal>O</emma:literal>
                </emma:interpretation>
                <emma:interpretation id="interp33" emma:lang="en-US" emma:confidence="0">
                  <emma:literal>a</emma:literal>
                </emma:interpretation>
                <emma:interpretation id="interp3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36784.8646">3080 2820 12900,'-8'-30'4644,"-21"24"-516,11 10 258,2 15-2967,-9 1-774,6 10-258,-1 6-258,4 7 0,4 5-129,5 1 0,7 7 0,0-5 0,14 1 0,7-4 0,4-4 0,9-10 129,2-11 129,10-9 129,-4-14 129,10-10 0,-9-22 129,3-2 129,-14-23-129,0 5-515,-14-13-130,-9 0 0,-9-2 0,-7 3 0,-17 5 0,-2 6 0,-3 14 0,-10-2-130,13 21-4772,-10 11-129,4 9 0,3 11-387</inkml:trace>
        </inkml:traceGroup>
      </inkml:traceGroup>
    </inkml:traceGroup>
    <inkml:traceGroup>
      <inkml:annotationXML>
        <emma:emma xmlns:emma="http://www.w3.org/2003/04/emma" version="1.0">
          <emma:interpretation id="{7741DEF9-97F6-4978-97BF-21108519CF5B}" emma:medium="tactile" emma:mode="ink">
            <msink:context xmlns:msink="http://schemas.microsoft.com/ink/2010/main" type="paragraph" rotatedBoundingBox="2869,10541 5599,10711 5552,11462 2822,112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2977EDF-0F27-49E5-A659-5DE72BFA64AD}" emma:medium="tactile" emma:mode="ink">
              <msink:context xmlns:msink="http://schemas.microsoft.com/ink/2010/main" type="line" rotatedBoundingBox="2869,10541 5599,10711 5552,11462 2822,11292"/>
            </emma:interpretation>
          </emma:emma>
        </inkml:annotationXML>
        <inkml:traceGroup>
          <inkml:annotationXML>
            <emma:emma xmlns:emma="http://www.w3.org/2003/04/emma" version="1.0">
              <emma:interpretation id="{89696ADD-B7AA-4D98-9B8D-EC320578FD03}" emma:medium="tactile" emma:mode="ink">
                <msink:context xmlns:msink="http://schemas.microsoft.com/ink/2010/main" type="inkWord" rotatedBoundingBox="2869,10541 5599,10711 5552,11462 2822,11292"/>
              </emma:interpretation>
              <emma:one-of disjunction-type="recognition" id="oneOf7">
                <emma:interpretation id="interp35" emma:lang="en-US" emma:confidence="1">
                  <emma:literal>011</emma:literal>
                </emma:interpretation>
                <emma:interpretation id="interp36" emma:lang="en-US" emma:confidence="0">
                  <emma:literal>0 11</emma:literal>
                </emma:interpretation>
                <emma:interpretation id="interp37" emma:lang="en-US" emma:confidence="0">
                  <emma:literal>01 |</emma:literal>
                </emma:interpretation>
                <emma:interpretation id="interp38" emma:lang="en-US" emma:confidence="0">
                  <emma:literal>O 11</emma:literal>
                </emma:interpretation>
                <emma:interpretation id="interp39" emma:lang="en-US" emma:confidence="0">
                  <emma:literal>01 I</emma:literal>
                </emma:interpretation>
              </emma:one-of>
            </emma:emma>
          </inkml:annotationXML>
          <inkml:trace contextRef="#ctx0" brushRef="#br0" timeOffset="47392.8832">2193 4254 10320,'-25'-18'4773,"4"4"-129,21 14 0,0 0-1677,-24-13-1161,24 13-645,0 0-258,0 0-129,0 16-258,0 7-257,0 4-259,4 12 0,-4 4 0,7 10 0,-3 2 0,3 4 0,0 2 0,2-3 0,2-3 0,-3-5 0,3-4 0,-4-12 0,4 4 0,-11-17-775,11 6-2966,-11-27-1290,0 24 0,0-24-258,0 0-258</inkml:trace>
          <inkml:trace contextRef="#ctx0" brushRef="#br0" timeOffset="47736.0838">3057 4255 11094,'22'-7'4773,"-1"-2"-258,-21 9 258,0 0-1935,0 0-1032,9 13-645,0 15-258,-9-1 1,5 14-904,-3 3 0,7 12 0,-6 0 0,4 5 0,1-1 0,-7-6 0,15 8-2839,-10-10-2063,-1-4-258,2-4-129,2-5-516</inkml:trace>
          <inkml:trace contextRef="#ctx0" brushRef="#br0" timeOffset="46722.082">702 4168 10965,'-48'-16'4386,"20"14"0,6 8-258,3 17-2451,-11-2-645,10 15-387,-1 1-258,8 9-258,3 6 0,6 1 0,4 1-258,2-3 258,10-3-129,4-1 0,6-6 0,1-6 129,0-6 0,9-6 258,-5-14 0,8-2 258,-3-9 0,9-11 129,-9-17-129,7 2 129,-10-18-515,1-2-259,-11-13 0,-4-1 0,-12-6 0,-3 4 0,-16 4 0,-9 3 0,-5 10 0,-7 8 0,-1 16 0,-8 2 0,12 24-1678,-7 3-3095,6 10-387,3 3 0,10 6-387</inkml:trace>
        </inkml:traceGroup>
      </inkml:traceGroup>
    </inkml:traceGroup>
    <inkml:traceGroup>
      <inkml:annotationXML>
        <emma:emma xmlns:emma="http://www.w3.org/2003/04/emma" version="1.0">
          <emma:interpretation id="{7D2DBBBC-F191-4AC5-A72E-B5A8B15BB20F}" emma:medium="tactile" emma:mode="ink">
            <msink:context xmlns:msink="http://schemas.microsoft.com/ink/2010/main" type="paragraph" rotatedBoundingBox="3050,12142 5799,12060 5819,12717 3070,127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D74AC6C-DC92-41D3-99C8-0DE11085568C}" emma:medium="tactile" emma:mode="ink">
              <msink:context xmlns:msink="http://schemas.microsoft.com/ink/2010/main" type="line" rotatedBoundingBox="3050,12142 5799,12060 5819,12717 3070,12799">
                <msink:destinationLink direction="with" ref="{BF2A1EF7-54FD-49F8-86BA-34AF833EFDB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9E9E796-FB34-46B0-A8C2-82CF62082DCC}" emma:medium="tactile" emma:mode="ink">
                <msink:context xmlns:msink="http://schemas.microsoft.com/ink/2010/main" type="inkWord" rotatedBoundingBox="3050,12142 3091,12141 3110,12747 3068,12749"/>
              </emma:interpretation>
              <emma:one-of disjunction-type="recognition" id="oneOf8">
                <emma:interpretation id="interp40" emma:lang="en-US" emma:confidence="0">
                  <emma:literal>|</emma:literal>
                </emma:interpretation>
                <emma:interpretation id="interp41" emma:lang="en-US" emma:confidence="0">
                  <emma:literal>I</emma:literal>
                </emma:interpretation>
                <emma:interpretation id="interp42" emma:lang="en-US" emma:confidence="0">
                  <emma:literal>1</emma:literal>
                </emma:interpretation>
                <emma:interpretation id="interp43" emma:lang="en-US" emma:confidence="0">
                  <emma:literal>l</emma:literal>
                </emma:interpretation>
                <emma:interpretation id="interp4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54085.2948">731 5678 13287,'0'0'4773,"-18"0"-129,18 0-129,0 0-2580,0 0-774,-5 29-258,-3-9-129,8 12-258,-3 1-257,3 12-259,0-1 0,0 4 0,5 0 0,2-1 0,-1-3 0,1-3 0,-4-4 0,1-3 0,-4-4 0,0-7 0,0-5 0,0-18 0,0 23 0,0-23-259,0 0-1289,-14 11-3354,14-11-258,0 0 129,0 0-516</inkml:trace>
        </inkml:traceGroup>
        <inkml:traceGroup>
          <inkml:annotationXML>
            <emma:emma xmlns:emma="http://www.w3.org/2003/04/emma" version="1.0">
              <emma:interpretation id="{11685661-2002-4C6D-95E2-89ED4BE98279}" emma:medium="tactile" emma:mode="ink">
                <msink:context xmlns:msink="http://schemas.microsoft.com/ink/2010/main" type="inkWord" rotatedBoundingBox="4267,12130 4614,12120 4633,12752 4286,12763"/>
              </emma:interpretation>
              <emma:one-of disjunction-type="recognition" id="oneOf9">
                <emma:interpretation id="interp45" emma:lang="en-US" emma:confidence="1">
                  <emma:literal>0</emma:literal>
                </emma:interpretation>
                <emma:interpretation id="interp46" emma:lang="en-US" emma:confidence="0">
                  <emma:literal>O</emma:literal>
                </emma:interpretation>
                <emma:interpretation id="interp47" emma:lang="en-US" emma:confidence="0">
                  <emma:literal>o</emma:literal>
                </emma:interpretation>
                <emma:interpretation id="interp48" emma:lang="en-US" emma:confidence="0">
                  <emma:literal>8</emma:literal>
                </emma:interpretation>
                <emma:interpretation id="interp4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4818.4963">2022 5737 9546,'-37'0'4773,"37"0"-258,-34 18-258,34-18-1290,-18 41-1677,6-16-516,12 12-129,-6-1-129,6 8-258,2-1 129,11 3-387,-3-3 258,8 1-258,0-5 258,5-1-258,0-6 0,6-4 129,-3-8 0,4-4 258,-1-11 0,1-5 0,-7-9 129,2-9-128,-7-12-388,0-4 0,-11-8 0,0-6 0,-7-9 0,0 0 0,-11-4 0,-3 4 0,-5 4 0,-5 3 0,1 8 0,-2 6 0,6 16 0,-6 3 0,25 17-646,-34 14-4256,25 4-387,0 3 129,9 6-387</inkml:trace>
        </inkml:traceGroup>
        <inkml:traceGroup>
          <inkml:annotationXML>
            <emma:emma xmlns:emma="http://www.w3.org/2003/04/emma" version="1.0">
              <emma:interpretation id="{B00B0494-A7EA-4C82-BD9F-D6F1A7518C8C}" emma:medium="tactile" emma:mode="ink">
                <msink:context xmlns:msink="http://schemas.microsoft.com/ink/2010/main" type="inkWord" rotatedBoundingBox="5348,12095 5800,12081 5818,12674 5366,12687"/>
              </emma:interpretation>
              <emma:one-of disjunction-type="recognition" id="oneOf10">
                <emma:interpretation id="interp50" emma:lang="en-US" emma:confidence="0">
                  <emma:literal>U</emma:literal>
                </emma:interpretation>
                <emma:interpretation id="interp51" emma:lang="en-US" emma:confidence="0">
                  <emma:literal>0</emma:literal>
                </emma:interpretation>
                <emma:interpretation id="interp52" emma:lang="en-US" emma:confidence="0">
                  <emma:literal>O</emma:literal>
                </emma:interpretation>
                <emma:interpretation id="interp53" emma:lang="en-US" emma:confidence="0">
                  <emma:literal>u</emma:literal>
                </emma:interpretation>
                <emma:interpretation id="interp54" emma:lang="en-US" emma:confidence="0">
                  <emma:literal>o</emma:literal>
                </emma:interpretation>
              </emma:one-of>
            </emma:emma>
          </inkml:annotationXML>
          <inkml:trace contextRef="#ctx0" brushRef="#br0" timeOffset="55302.097">3057 5776 9417,'32'-48'4902,"-25"25"-129,1 7-129,-8 16-903,-13-16-2322,13 16-516,-16 11-258,5 8-258,-6 8-258,2 10-129,1 6 0,2 3 0,6 4 129,5-2-258,1 0 129,5-2-129,11-5 129,7-5-129,4-8 258,7-3-258,-1-5 129,7-8 129,0-6 0,1-6 0,-2-6 258,1-10-129,-7-9 129,-1-7 129,-8-10-386,-7-5-130,-11-9 0,-6-7 0,-4-3 0,-14-1 0,-3 10 0,-9-2 0,7 34-2065,-4 0-2837,-3 18-129,1 7-129,8 23-258</inkml:trace>
        </inkml:traceGroup>
      </inkml:traceGroup>
    </inkml:traceGroup>
    <inkml:traceGroup>
      <inkml:annotationXML>
        <emma:emma xmlns:emma="http://www.w3.org/2003/04/emma" version="1.0">
          <emma:interpretation id="{41BE214B-8275-472C-8F89-9FF7AF8ADD4A}" emma:medium="tactile" emma:mode="ink">
            <msink:context xmlns:msink="http://schemas.microsoft.com/ink/2010/main" type="paragraph" rotatedBoundingBox="2992,13721 5648,13182 5831,14084 3175,146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DE8A323-9EF2-4384-9891-22B460E0BBBE}" emma:medium="tactile" emma:mode="ink">
              <msink:context xmlns:msink="http://schemas.microsoft.com/ink/2010/main" type="line" rotatedBoundingBox="2992,13721 5648,13182 5831,14084 3175,14622">
                <msink:destinationLink direction="with" ref="{BF2A1EF7-54FD-49F8-86BA-34AF833EFDB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07D6788-D45B-427E-8316-04AA7E092B11}" emma:medium="tactile" emma:mode="ink">
                <msink:context xmlns:msink="http://schemas.microsoft.com/ink/2010/main" type="inkWord" rotatedBoundingBox="2992,13721 5648,13182 5831,14084 3175,14622"/>
              </emma:interpretation>
              <emma:one-of disjunction-type="recognition" id="oneOf11">
                <emma:interpretation id="interp55" emma:lang="en-US" emma:confidence="0">
                  <emma:literal>101</emma:literal>
                </emma:interpretation>
                <emma:interpretation id="interp56" emma:lang="en-US" emma:confidence="0">
                  <emma:literal>| 01</emma:literal>
                </emma:interpretation>
                <emma:interpretation id="interp57" emma:lang="en-US" emma:confidence="0">
                  <emma:literal>10 |</emma:literal>
                </emma:interpretation>
                <emma:interpretation id="interp58" emma:lang="en-US" emma:confidence="0">
                  <emma:literal>l 01</emma:literal>
                </emma:interpretation>
                <emma:interpretation id="interp59" emma:lang="en-US" emma:confidence="0">
                  <emma:literal>10 I</emma:literal>
                </emma:interpretation>
              </emma:one-of>
            </emma:emma>
          </inkml:annotationXML>
          <inkml:trace contextRef="#ctx0" brushRef="#br0" timeOffset="62244.1093">2339 7224 9675,'-20'-26'4644,"-10"15"-516,30 11 0,-32 16-2451,2-4-645,10 13-516,-8 2-258,4 9 0,1 1-258,6 6 0,2-1 0,8-1 129,5 2-129,2-2 0,13-2 0,6-3 129,5-6 0,6-7 258,-2-11 129,10-3 129,-10-9 0,9-3 129,-12-22 0,6 2 0,-12-17-129,3 5 0,-12-10-386,1 1-259,-9-4 0,-2 0 0,-6 0 0,-6 3 0,-6 6 0,-3 4 0,3 10 0,-11 0-1033,29 25-1547,-24 0-2322,8 0-129,16 0-129,-18 30-387</inkml:trace>
          <inkml:trace contextRef="#ctx0" brushRef="#br0" timeOffset="62571.7099">3351 7158 12126,'7'-17'5031,"4"-5"-258,-11 22-129,0 0-2322,0 0-903,0 22-645,0-3 0,0 13-387,0-2 0,3 13-257,-1-2-130,3 0 0,1 3-259,-6-13-1031,9 6-3483,-9-5-258,0-3 0,-6-3-516</inkml:trace>
          <inkml:trace contextRef="#ctx0" brushRef="#br0" timeOffset="61620.1082">807 7242 7869,'0'0'4773,"-12"-18"129,12 18-387,0 0-774,0 0-1677,0 0-774,0 0-387,-4 9-258,4-9-129,0 38 0,0-10-129,0 13-129,4 3 0,1 12-128,0 4-130,4 8 0,0 5 0,2-2 0,-2-2 0,0-3 0,-2-4 0,-4-9 0,-1-6 0,-2-8 0,-2-7 0,-7-7 0,2-4 0,7-21-130,-14 29-386,14-29-387,0 0-129,-18 0-903,18 0-1935,6-9-1032,-5-7 0,5 0-258,-3-7 0</inkml:trace>
        </inkml:traceGroup>
      </inkml:traceGroup>
    </inkml:traceGroup>
    <inkml:traceGroup>
      <inkml:annotationXML>
        <emma:emma xmlns:emma="http://www.w3.org/2003/04/emma" version="1.0">
          <emma:interpretation id="{ED14E581-828B-4A20-8B91-2B06771E1F63}" emma:medium="tactile" emma:mode="ink">
            <msink:context xmlns:msink="http://schemas.microsoft.com/ink/2010/main" type="paragraph" rotatedBoundingBox="3331,15218 6019,15098 6050,15792 3362,159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DEFB756-BD84-4DDB-B1B3-DD99ADABCE59}" emma:medium="tactile" emma:mode="ink">
              <msink:context xmlns:msink="http://schemas.microsoft.com/ink/2010/main" type="line" rotatedBoundingBox="3331,15218 6019,15098 6050,15792 3362,15912">
                <msink:destinationLink direction="with" ref="{BF2A1EF7-54FD-49F8-86BA-34AF833EFDB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1E5E752-2E22-4E8A-976D-D3924F78DA1F}" emma:medium="tactile" emma:mode="ink">
                <msink:context xmlns:msink="http://schemas.microsoft.com/ink/2010/main" type="inkWord" rotatedBoundingBox="4763,15157 6019,15100 6050,15792 4794,15848"/>
              </emma:interpretation>
              <emma:one-of disjunction-type="recognition" id="oneOf12">
                <emma:interpretation id="interp60" emma:lang="en-US" emma:confidence="1">
                  <emma:literal>110</emma:literal>
                </emma:interpretation>
                <emma:interpretation id="interp61" emma:lang="en-US" emma:confidence="0">
                  <emma:literal>| 10</emma:literal>
                </emma:interpretation>
                <emma:interpretation id="interp62" emma:lang="en-US" emma:confidence="0">
                  <emma:literal>I 10</emma:literal>
                </emma:interpretation>
                <emma:interpretation id="interp63" emma:lang="en-US" emma:confidence="0">
                  <emma:literal>l 10</emma:literal>
                </emma:interpretation>
                <emma:interpretation id="interp64" emma:lang="en-US" emma:confidence="0">
                  <emma:literal>1 10</emma:literal>
                </emma:interpretation>
              </emma:one-of>
            </emma:emma>
          </inkml:annotationXML>
          <inkml:trace contextRef="#ctx0" brushRef="#br0" timeOffset="72118.9264">2405 8711 10449,'0'9'4773,"0"-9"129,0 34-129,0-34-2451,12 50-1161,-12-16-258,5 15-258,-3-1-258,3 4-129,1-2-129,-3 0-258,3 0-258,-6-13-129,9 9-774,-11-21-1677,2 2-1806,0-4 0,0-4-258,3-1-387</inkml:trace>
          <inkml:trace contextRef="#ctx0" brushRef="#br0" timeOffset="72633.7276">3203 8781 12255,'7'-29'4644,"-7"29"-387,0 0 0,-10 18-3096,-6 7-774,5 11-258,-1 8-129,1 6 0,5 5 0,5 0 0,1 0 0,9-1 0,8-8 0,5-5 0,6-7 0,4-6 129,4-7-129,1-3 258,1-12 129,6-3 129,-5-8 129,7-8 0,-12-17 129,7 0-129,-11-22 129,4-1-258,-14-15-128,-4-3-388,-13-2 0,-3 2 0,-10 5 0,-17 4 0,-3 19 0,-15 2-1033,11 32-1805,-12 2-2064,2 7-129,3 6-387,3 11-129</inkml:trace>
          <inkml:trace contextRef="#ctx0" brushRef="#br0" timeOffset="71619.7258">987 8793 12126,'5'-18'4773,"-5"18"-129,0-21-516,0 21-2322,0 0-645,0 0-387,0 0-129,0 0-129,0 0-258,0 0 0,0 0 0,0 0 0,0 18-129,0 5 0,-2 2 0,2 12 0,-1 2 0,1 8 0,0 1-129,0 0 129,0 1-129,0-4 129,0-2-129,3-6 130,-1-3-260,0-8 260,0 1-260,-2-4 130,1-1-129,-1-6-129,4 1-258,-4-17-516,7 27-1161,-7-27-2709,2 18 0,-2-18-516,16 9 258</inkml:trace>
        </inkml:traceGroup>
      </inkml:traceGroup>
    </inkml:traceGroup>
    <inkml:traceGroup>
      <inkml:annotationXML>
        <emma:emma xmlns:emma="http://www.w3.org/2003/04/emma" version="1.0">
          <emma:interpretation id="{864FF2C6-CC9E-4EFD-8D5A-A23572C3721D}" emma:medium="tactile" emma:mode="ink">
            <msink:context xmlns:msink="http://schemas.microsoft.com/ink/2010/main" type="paragraph" rotatedBoundingBox="3300,16653 5594,16733 5568,17453 3275,173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2822332-85A2-47D9-B57D-C4187B2EC949}" emma:medium="tactile" emma:mode="ink">
              <msink:context xmlns:msink="http://schemas.microsoft.com/ink/2010/main" type="line" rotatedBoundingBox="3300,16653 5594,16733 5568,17453 3275,17373">
                <msink:destinationLink direction="with" ref="{BF2A1EF7-54FD-49F8-86BA-34AF833EFDB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0C1F8EC-0565-472C-926A-E178A59E5A58}" emma:medium="tactile" emma:mode="ink">
                <msink:context xmlns:msink="http://schemas.microsoft.com/ink/2010/main" type="inkWord" rotatedBoundingBox="3300,16653 3419,16657 3394,17378 3275,17373"/>
              </emma:interpretation>
              <emma:one-of disjunction-type="recognition" id="oneOf13">
                <emma:interpretation id="interp65" emma:lang="en-US" emma:confidence="0">
                  <emma:literal>|</emma:literal>
                </emma:interpretation>
                <emma:interpretation id="interp66" emma:lang="en-US" emma:confidence="0">
                  <emma:literal>l</emma:literal>
                </emma:interpretation>
                <emma:interpretation id="interp67" emma:lang="en-US" emma:confidence="0">
                  <emma:literal>1</emma:literal>
                </emma:interpretation>
                <emma:interpretation id="interp68" emma:lang="en-US" emma:confidence="0">
                  <emma:literal>I</emma:literal>
                </emma:interpretation>
                <emma:interpretation id="interp6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78655.3381">939 10207 9804,'18'-5'5031,"5"-6"-387,-23 11 0,0 0-2709,18 23-645,-17-1-387,8 21-258,-9-4-129,7 16-129,-7 0-129,2 5-129,-2 3 129,0-5-387,0 1 0,0-11-387,5 5-258,-5-21-2193,-1 4-1806,1-6 0,3-5-516,6-3-258</inkml:trace>
        </inkml:traceGroup>
        <inkml:traceGroup>
          <inkml:annotationXML>
            <emma:emma xmlns:emma="http://www.w3.org/2003/04/emma" version="1.0">
              <emma:interpretation id="{D5AAE240-6ABB-41A8-927A-7B2701DA8666}" emma:medium="tactile" emma:mode="ink">
                <msink:context xmlns:msink="http://schemas.microsoft.com/ink/2010/main" type="inkWord" rotatedBoundingBox="4654,17407 4655,16878 4716,16879 4715,17408"/>
              </emma:interpretation>
              <emma:one-of disjunction-type="recognition" id="oneOf14">
                <emma:interpretation id="interp70" emma:lang="en-US" emma:confidence="0">
                  <emma:literal>I</emma:literal>
                </emma:interpretation>
                <emma:interpretation id="interp71" emma:lang="en-US" emma:confidence="0">
                  <emma:literal>|</emma:literal>
                </emma:interpretation>
                <emma:interpretation id="interp72" emma:lang="en-US" emma:confidence="0">
                  <emma:literal>l</emma:literal>
                </emma:interpretation>
                <emma:interpretation id="interp73" emma:lang="en-US" emma:confidence="0">
                  <emma:literal>1</emma:literal>
                </emma:interpretation>
                <emma:interpretation id="interp7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79092.1389">2355 10444 9804,'-15'-20'5031,"15"20"-258,0 0-129,-26-9-2322,26 22-903,0-13-516,-7 34-129,0-9-387,5 8 0,-2 3 0,4 5-258,0 2 129,0 1-387,2 1 129,0-6-645,7 9-129,-9-22-1032,9 8-2967,-4-7-129,-2-2-387,6-9 258</inkml:trace>
        </inkml:traceGroup>
        <inkml:traceGroup>
          <inkml:annotationXML>
            <emma:emma xmlns:emma="http://www.w3.org/2003/04/emma" version="1.0">
              <emma:interpretation id="{BD57F58A-5721-4D35-B789-E2932A9692B4}" emma:medium="tactile" emma:mode="ink">
                <msink:context xmlns:msink="http://schemas.microsoft.com/ink/2010/main" type="inkWord" rotatedBoundingBox="5480,16775 5577,17422 5556,17425 5459,16778"/>
              </emma:interpretation>
              <emma:one-of disjunction-type="recognition" id="oneOf15">
                <emma:interpretation id="interp75" emma:lang="en-US" emma:confidence="0">
                  <emma:literal>|</emma:literal>
                </emma:interpretation>
                <emma:interpretation id="interp76" emma:lang="en-US" emma:confidence="0">
                  <emma:literal>I</emma:literal>
                </emma:interpretation>
                <emma:interpretation id="interp77" emma:lang="en-US" emma:confidence="0">
                  <emma:literal>l</emma:literal>
                </emma:interpretation>
                <emma:interpretation id="interp78" emma:lang="en-US" emma:confidence="0">
                  <emma:literal>1</emma:literal>
                </emma:interpretation>
                <emma:interpretation id="interp79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79435.3395">3105 10357 12900,'11'-25'5031,"-11"25"-387,0 0 258,0-20-3225,5 31-774,-5-11-258,4 43-258,-2-13-129,7 13 0,-4 3-129,4 9-129,0 4 129,-2-2-645,7 14-1032,-7-11-3225,0-1-258,0 0-129,1-4-258</inkml:trace>
        </inkml:traceGroup>
      </inkml:traceGroup>
    </inkml:traceGroup>
  </inkml:traceGroup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0:59:47.8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45C5CE3-E832-4B5C-8A5B-FB0CBF99AA8B}" emma:medium="tactile" emma:mode="ink">
          <msink:context xmlns:msink="http://schemas.microsoft.com/ink/2010/main" type="inkDrawing" rotatedBoundingBox="8831,1521 11015,1518 11016,1535 8832,1537" shapeName="Other"/>
        </emma:interpretation>
      </emma:emma>
    </inkml:annotationXML>
    <inkml:trace contextRef="#ctx0" brushRef="#br0">7062 836 13674,'16'-4'4773,"-16"4"-129,23 4-387,-23-4-3354,50 7-258,-4-7 0,36 2-129,17-2 0,30 1-129,15-1 0,16 0 0,9-3-258,10 1 129,-3-2-129,-10 4 129,-17-3-129,-15 3 1,-19 0-130,-15 0 0,-16 0 0,-22 3 0,-12 3-388,-24-6-1160,-1 3-3225,-25-3-258,0 0-258,0 0-645</inkml:trace>
  </inkml:traceGroup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0:10.9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28919A7-8699-4330-9FBA-384A999FBEE0}" emma:medium="tactile" emma:mode="ink">
          <msink:context xmlns:msink="http://schemas.microsoft.com/ink/2010/main" type="inkDrawing" rotatedBoundingBox="20049,5821 23491,5872 23490,5917 20048,5865" semanticType="underline" shapeName="Other">
            <msink:sourceLink direction="with" ref="{1072DA90-44C1-4C6E-99EC-5EED19EFF44A}"/>
          </msink:context>
        </emma:interpretation>
      </emma:emma>
    </inkml:annotationXML>
    <inkml:trace contextRef="#ctx0" brushRef="#br0">-1 3 2838,'0'0'3999,"0"0"-129,10 7 129,-10-7-774,20 2-1032,8 5-516,1-7-258,24 3-258,6-3-129,28 2-258,9-2 0,29 2 0,6-2-129,21 5-129,4-3 0,17 9-258,3-6 0,7 4 0,-5-4-129,-4 0-129,-3-5 129,-6 0 0,-1 0-129,-11-7 0,-13 0 0,-8 2 0,-9 1 0,-9 3-129,-9 1 0,-15 0-258,-8 14-258,-23-12-903,1 14-2064,-24-6-903,-18-4-387,-18-6-129,0 0-129</inkml:trace>
  </inkml:traceGroup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09:53.1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5747BF-98AA-44F5-8A7A-91F4B2817D94}" emma:medium="tactile" emma:mode="ink">
          <msink:context xmlns:msink="http://schemas.microsoft.com/ink/2010/main" type="writingRegion" rotatedBoundingBox="2235,4931 5806,4987 5793,5800 2223,5744"/>
        </emma:interpretation>
      </emma:emma>
    </inkml:annotationXML>
    <inkml:traceGroup>
      <inkml:annotationXML>
        <emma:emma xmlns:emma="http://www.w3.org/2003/04/emma" version="1.0">
          <emma:interpretation id="{B4D825F6-29D2-4DD9-BDE3-9BF3DCFF93B1}" emma:medium="tactile" emma:mode="ink">
            <msink:context xmlns:msink="http://schemas.microsoft.com/ink/2010/main" type="paragraph" rotatedBoundingBox="2235,4931 5806,4987 5793,5800 2223,57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DFC65C-EB89-4F22-A11C-52B6148E0C2C}" emma:medium="tactile" emma:mode="ink">
              <msink:context xmlns:msink="http://schemas.microsoft.com/ink/2010/main" type="line" rotatedBoundingBox="2235,4931 5806,4987 5793,5800 2223,5744"/>
            </emma:interpretation>
          </emma:emma>
        </inkml:annotationXML>
        <inkml:traceGroup>
          <inkml:annotationXML>
            <emma:emma xmlns:emma="http://www.w3.org/2003/04/emma" version="1.0">
              <emma:interpretation id="{27EDA50C-6C1F-4C16-B6A7-A9424A0B43E2}" emma:medium="tactile" emma:mode="ink">
                <msink:context xmlns:msink="http://schemas.microsoft.com/ink/2010/main" type="inkWord" rotatedBoundingBox="2233,5094 2860,5104 2852,5595 2225,5585"/>
              </emma:interpretation>
              <emma:one-of disjunction-type="recognition" id="oneOf0">
                <emma:interpretation id="interp0" emma:lang="en-US" emma:confidence="0">
                  <emma:literal>N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a</emma:literal>
                </emma:interpretation>
                <emma:interpretation id="interp3" emma:lang="en-US" emma:confidence="0">
                  <emma:literal>x</emma:literal>
                </emma:interpretation>
                <emma:interpretation id="interp4" emma:lang="en-US" emma:confidence="0">
                  <emma:literal>h</emma:literal>
                </emma:interpretation>
              </emma:one-of>
            </emma:emma>
          </inkml:annotationXML>
          <inkml:trace contextRef="#ctx0" brushRef="#br0">461 4561 9159,'44'-47'4515,"-15"26"129,-4-2-258,-1-6-1548,14 24-1161,-13-15-387,12 20-387,-10-5-258,5 5-129,-9 11-258,-2 8 0,-5 6-129,-5 6-129,-7 2 0,-4 5-129,-15 3-129,-6-4 0,-4 0 0,-5-8-129,3-1 0,-3-8 129,5-6 0,4-5 129,3-6 129,18-3 0,-20 0 0,20 0 0,0-19 129,0 19 0,18-34 0,3 9 0,10-3 0,4-4 0,4 0 0,4 0 0,-2 1 0,0 1 0,-6 4-129,-3 4 129,-10 1 0,-6 10 0,-16 11 0,16-21 129,-16 21-129,0 0 0,0 0 129,-14-9-129,14 9-129,-29 12 129,11 6-129,-1 5 129,-1 8-129,1 6 0,4 2 129,7 4-129,4-1 0,4 3 0,14-4 0,6-4-258,12 0-258,-6-17-903,19 1-2967,-6 1-516,-2-10 129,4 1-258</inkml:trace>
        </inkml:traceGroup>
        <inkml:traceGroup>
          <inkml:annotationXML>
            <emma:emma xmlns:emma="http://www.w3.org/2003/04/emma" version="1.0">
              <emma:interpretation id="{E83A5A47-75C9-4315-A11A-19764992DDD7}" emma:medium="tactile" emma:mode="ink">
                <msink:context xmlns:msink="http://schemas.microsoft.com/ink/2010/main" type="inkWord" rotatedBoundingBox="4150,5002 4541,5008 4529,5780 4137,5774"/>
              </emma:interpretation>
              <emma:one-of disjunction-type="recognition" id="oneOf1">
                <emma:interpretation id="interp5" emma:lang="en-US" emma:confidence="0">
                  <emma:literal>Y</emma:literal>
                </emma:interpretation>
                <emma:interpretation id="interp6" emma:lang="en-US" emma:confidence="0">
                  <emma:literal>y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of</emma:literal>
                </emma:interpretation>
                <emma:interpretation id="interp9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639.6011">2380 4313 9675,'14'27'4386,"-3"-11"-258,9 16 0,6 5-2580,-10-6-258,11 10-774,-2-2-645,-4-6-516,6 1-645,-11-14-258,11 1-387,-27-21-516,33 5-516,-15-8 0,0-15 516,0-10 1419,-1-1 1161,1-5 1032,-9-8 903,7 10 516,-14-7 645,9 14 129,-11-7-258,0 32-774,0-34-645,0 34-645,0 0-258,0 32-258,-6-2 0,-1 15-258,-5 4 0,1 14 0,-7 1-129,4 3 0,-4 1-258,-1-8-258,4 3-258,-6-17-903,14 4-2451,-5-9-774,1-8-387,2-6 0,2-9 0</inkml:trace>
        </inkml:traceGroup>
        <inkml:traceGroup>
          <inkml:annotationXML>
            <emma:emma xmlns:emma="http://www.w3.org/2003/04/emma" version="1.0">
              <emma:interpretation id="{4E32E05E-5246-4547-B616-C93E7038538E}" emma:medium="tactile" emma:mode="ink">
                <msink:context xmlns:msink="http://schemas.microsoft.com/ink/2010/main" type="inkWord" rotatedBoundingBox="5408,4981 5806,4987 5795,5652 5397,5646"/>
              </emma:interpretation>
              <emma:one-of disjunction-type="recognition" id="oneOf2">
                <emma:interpretation id="interp10" emma:lang="en-US" emma:confidence="1">
                  <emma:literal>z</emma:literal>
                </emma:interpretation>
                <emma:interpretation id="interp11" emma:lang="en-US" emma:confidence="0">
                  <emma:literal>Z</emma:literal>
                </emma:interpretation>
                <emma:interpretation id="interp12" emma:lang="en-US" emma:confidence="0">
                  <emma:literal>£</emma:literal>
                </emma:interpretation>
                <emma:interpretation id="interp13" emma:lang="en-US" emma:confidence="0">
                  <emma:literal>7</emma:literal>
                </emma:interpretation>
                <emma:interpretation id="interp1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809.603">3657 4712 10320,'-25'-13'4515,"36"-4"-129,19 11-516,4-5-2064,19-8-5160,11 15-387,-7-10-516,7 14-129</inkml:trace>
          <inkml:trace contextRef="#ctx0" brushRef="#br0" timeOffset="1638.0029">3693 4312 12513,'19'-8'4773,"3"5"-387,-6-1 258,-16 4-3225,41-1-516,-16 1-258,10 0-129,-5 3-129,1 6-129,-7 2 0,-2 5 0,-10 3-129,-5 10 0,-7 1 0,-5 7 0,-9 2 0,-6 4 0,-5 2-129,-1-1 0,-5-3 0,-1-2 0,4-2 0,-2-1 0,3-6 0,4-1 0,3-4-129,6 0 129,5-6 0,6-1 0,3-18 129,5 25-129,13-18 129,8-2 0,5-3 0,6-2 0,0 0-129,3-2-129,-1-1-258,-11-10-645,13 13-1290,-14-9-2451,-11-5 0,-16 14-387,12-30 0</inkml:trace>
        </inkml:traceGroup>
      </inkml:traceGroup>
    </inkml:traceGroup>
  </inkml:traceGroup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0:41.2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F2A1EF7-54FD-49F8-86BA-34AF833EFDBD}" emma:medium="tactile" emma:mode="ink">
          <msink:context xmlns:msink="http://schemas.microsoft.com/ink/2010/main" type="inkDrawing" rotatedBoundingBox="6770,17996 6788,12419 6969,12420 6952,17997" semanticType="verticalRange" shapeName="Other">
            <msink:sourceLink direction="with" ref="{5D74AC6C-DC92-41D3-99C8-0DE11085568C}"/>
            <msink:sourceLink direction="with" ref="{6DE8A323-9EF2-4384-9891-22B460E0BBBE}"/>
            <msink:sourceLink direction="with" ref="{ADEFB756-BD84-4DDB-B1B3-DD99ADABCE59}"/>
            <msink:sourceLink direction="with" ref="{12822332-85A2-47D9-B57D-C4187B2EC949}"/>
            <msink:destinationLink direction="with" ref="{A633258C-D34C-476B-A641-8296EFEF9AED}"/>
          </msink:context>
        </emma:interpretation>
      </emma:emma>
    </inkml:annotationXML>
    <inkml:trace contextRef="#ctx0" brushRef="#br0">-5 13 1032,'12'-5'3354,"-12"5"387,0 0 0,0 0-516,0 0-774,18-11-258,-18 11-516,0 0-258,0 0-129,0 0-258,0 0-258,0 0-129,0 0 0,7 11-129,-7-11 0,6 21 129,-6-21 0,9 30-258,-6-14 258,4 7-387,-3 2 258,5 4-387,-4-1 129,2 4-129,-2 2-129,3 3 129,-3 2-129,0 1 129,-1 1 0,1 1-129,-3 3 129,2 1 0,-1 0 0,1 0-129,-3 1 130,3-3-130,1-1 0,1 0 0,-3-3 0,4 0 0,-1-3 0,-1 0 0,-1 2 0,-1 1 0,-1 0 0,-2 1 0,0 0 0,0 2 0,0 1 0,-2 1 0,-1 1 0,-1 2 0,0 0 0,3 2 0,-1 3 0,-2 4 0,3 6 0,-1 2 0,0 3 0,0 5 0,-1 2 0,-3 3 0,1 0 0,-2 0 0,0 1 0,-4-3 0,0 2 0,1-1 0,-1 3 0,2 2 0,0 5 0,2 2 0,2 3 0,3 3 0,2-1 0,0-1 0,0-1 0,2-3 0,1-7 0,3 1 0,-3-4 0,-1 2 0,0-2 0,-2 8 0,0-3 0,0 4 0,0 3 0,0 2 0,0-1 0,0-3 0,0 0 0,0-5 0,2 1 0,1-7 0,2-3 0,-1-4 0,1-1 0,1-1 0,-3-5 0,-1 0 0,2-4 0,-1-3 0,1-1 0,1-3 0,2-7 0,0-5 0,-1-4 0,1-12 0,0-2 0,-7-23 0,9 24-1420,-9-24-3740,0-16-129,-9-15-258,0-13-129</inkml:trace>
  </inkml:traceGroup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1:49.8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2027B7B-00B4-479B-BC88-79A2DAF24789}" emma:medium="tactile" emma:mode="ink">
          <msink:context xmlns:msink="http://schemas.microsoft.com/ink/2010/main" type="writingRegion" rotatedBoundingBox="1381,685 7998,1031 7946,2025 1329,1678"/>
        </emma:interpretation>
      </emma:emma>
    </inkml:annotationXML>
    <inkml:traceGroup>
      <inkml:annotationXML>
        <emma:emma xmlns:emma="http://www.w3.org/2003/04/emma" version="1.0">
          <emma:interpretation id="{153EC14B-967A-4205-B9AB-3C5BD8941981}" emma:medium="tactile" emma:mode="ink">
            <msink:context xmlns:msink="http://schemas.microsoft.com/ink/2010/main" type="paragraph" rotatedBoundingBox="1381,685 7998,1031 7946,2025 1329,16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66CCF1-2CD7-4A3B-970A-DAC4B8EC1ADA}" emma:medium="tactile" emma:mode="ink">
              <msink:context xmlns:msink="http://schemas.microsoft.com/ink/2010/main" type="line" rotatedBoundingBox="1381,685 7998,1031 7946,2025 1329,1678"/>
            </emma:interpretation>
          </emma:emma>
        </inkml:annotationXML>
        <inkml:traceGroup>
          <inkml:annotationXML>
            <emma:emma xmlns:emma="http://www.w3.org/2003/04/emma" version="1.0">
              <emma:interpretation id="{46EA78FC-19DB-4649-AD87-E74E65320EBB}" emma:medium="tactile" emma:mode="ink">
                <msink:context xmlns:msink="http://schemas.microsoft.com/ink/2010/main" type="inkWord" rotatedBoundingBox="1381,685 7998,1031 7946,2025 1329,1678">
                  <msink:destinationLink direction="with" ref="{ED9BBAA1-00F6-4C37-B37A-43B5A6A087E1}"/>
                  <msink:destinationLink direction="with" ref="{7C17272F-6909-4DB5-ACD1-E1785409324D}"/>
                </msink:context>
              </emma:interpretation>
              <emma:one-of disjunction-type="recognition" id="oneOf0">
                <emma:interpretation id="interp0" emma:lang="en-US" emma:confidence="1">
                  <emma:literal>Decoders</emma:literal>
                </emma:interpretation>
                <emma:interpretation id="interp1" emma:lang="en-US" emma:confidence="0">
                  <emma:literal>Decoder ☺</emma:literal>
                </emma:interpretation>
                <emma:interpretation id="interp2" emma:lang="en-US" emma:confidence="0">
                  <emma:literal>Decoder e</emma:literal>
                </emma:interpretation>
                <emma:interpretation id="interp3" emma:lang="en-US" emma:confidence="0">
                  <emma:literal>Decoder =</emma:literal>
                </emma:interpretation>
                <emma:interpretation id="interp4" emma:lang="en-US" emma:confidence="0">
                  <emma:literal>Decoder ☹</emma:literal>
                </emma:interpretation>
              </emma:one-of>
            </emma:emma>
          </inkml:annotationXML>
          <inkml:trace contextRef="#ctx0" brushRef="#br0">1327 526 9030,'23'-2'4515,"-23"2"-129,26 0-129,-1 2-2451,-25-2-387,45 0-387,-26 0-258,15 0-129,-5 0 0,6 0-258,-6-3 0,6-1 0,-5-7-258,1 2 129,-5-1-129,-3-3 0,-1-1-129,-6-2 129,-4 0 0,-5-2-129,-5 0 0,-2 0 0,-9 1-129,-9 1 129,-5 5-258,-5 2 258,-4 4-258,-4 5 258,3 0 0,-1 10-129,2 6 129,1 4-129,7 3 129,2 2 0,6 4 129,6 3-258,1 0 129,9 3 129,0-1-129,9 2 129,7 0-129,5-3 129,6-1 0,3-1-129,4-5 0,3-4-129,2-1-387,-5-17-645,14 12-1548,-4-16-2064,-1-4 0,3-10-387,2-6-387</inkml:trace>
          <inkml:trace contextRef="#ctx0" brushRef="#br0" timeOffset="577.2011">2340 441 9675,'-44'-8'4773,"17"8"-129,2 6-387,-12 1-2322,23 21-774,-15-3-258,13 11-387,-1 3-129,9 4-258,5 2 0,3 1 0,9-2-129,10-4 0,8-8 0,9-7 129,5-11-129,5-10 129,2-4 0,3-13-129,-3-10 129,-1-4 0,-8-7 0,-5-3 0,-8-2-129,-6-1 129,-6 5 0,-7 3-129,-7 3 129,0 6-129,0 23 0,-2-20 0,2 20-129,0 0 129,-16 25-129,15-1 129,1 6-129,1 4 129,10 5-129,5 5 129,5-3 0,3-1 0,2-5 0,1-4 0,0-12 129,-1-3 129,-4-16 0,1-2 129,-7-19-129,-2-7 129,-5-10 0,-4-5-129,-5-10 0,-2-2 0,-14-2-129,-3 5-129,-4 2 0,-4 9-258,0 11-129,-6 3-645,15 23-3741,-9 4-258,8 11-129,1 12-258</inkml:trace>
          <inkml:trace contextRef="#ctx0" brushRef="#br0" timeOffset="1154.4021">3329 499 6708,'-58'-12'4386,"26"15"-258,9 17 0,-6 9-2193,1-4-903,13 12-258,-1 2-387,9 4 0,6 3-129,1 1 0,7-6 129,9 3 0,1-12 0,12 2 258,-6-16 0,11 0 0,-7-18 0,6-11 0,-8-21 0,5-7-129,-8-16-129,-4-8-129,-9-10 0,-8-7-129,-1-2-258,-10-2 258,-6-1-258,-6 4 129,-3 3-129,2 14 129,4 7-129,3 14 129,1 13 0,15 30 0,-17-2 0,13 20 0,4 21 0,0 11 129,7 9 0,4 12 0,3 7 129,6 4-258,-1 4 258,6 1-129,-2-3 0,2-6-258,0-1-129,-4-16-258,10-1-645,-22-29-2064,17-1-1677,-3-18 0,9-6-516,-1-6-258</inkml:trace>
          <inkml:trace contextRef="#ctx0" brushRef="#br0" timeOffset="1825.2032">3870 735 9804,'61'-5'4773,"-29"5"-129,0-2-387,-2-14-2193,13 16-1032,-11-18-129,1 6-387,-8-10 0,-3 3-129,-15-6 0,-7 4 0,-5-1-129,-13 6-129,-11 2 0,-3 11-129,-3 3 0,-1 7 0,4 10 0,2 12-129,7 6 0,7 5 129,7 6-129,9 0 129,2-1-129,14-1 129,9-5 0,7-7 129,3-7 0,8-5 0,-1-13 129,7-7 0,-5-4-129,2-14 129,-1-8 0,-1-5-129,-3-6 129,-4-6-129,-5-1 0,-5-2 0,-7 1 0,-10 3-258,-8 4 129,-2 4-129,-12 8-129,-8 4-129,1 10 0,-5-1-129,7 12-129,-3-1 129,20 2 0,-19 0 129,19 0 129,0 0 0,0 0 258,24 9 129,-8-9 258,13 0 0,-2 0 129,10 0 0,-3 0 129,10 0-129,-5 7 0,6 9 0,-6 2-258,0 12 129,-3 6-258,-6 6 1,-3 10-130,-10 5 0,1 10-646,-18-4-4127,2 6-516,-2-5 129,0 4-516</inkml:trace>
          <inkml:trace contextRef="#ctx0" brushRef="#br0" timeOffset="-1856.4032">16 11 8514,'71'-11'4515,"-30"11"0,1 0-387,-3 0-2322,27 9-387,-12-3-516,17 13-129,-7-1-258,7 9-129,-5-2 0,3 9 0,-7 1-258,-3 8 0,-5 2 129,-10 4-129,-7 1 0,-8 2 0,-11 0 0,-11-1-129,-7 1 258,-11-6-258,-14-3 129,-7-2 0,-9-3-129,-9-6 129,-3-4-129,-7-8 129,-3-8-129,-3-6 129,-3-6-129,-2-2 0,0-12 129,-2-6-129,4-1 0,3-1-258,11 4-129,-1-8-1161,30 10-3096,1 3 0,25 13-516,-6-16 0</inkml:trace>
          <inkml:trace contextRef="#ctx0" brushRef="#br0" timeOffset="-2386.8041">482 81 7353,'5'-20'4902,"-5"20"-129,0 0-129,2-30-1935,-2 30-1032,0 0-516,0 0-258,0 0-258,0 14-258,-4 2 0,2 11-129,-1 3 129,1 13-129,-1 3 129,3 8-258,0 1 129,0 4-129,5-1 129,4-4-258,0-1 258,1-6-258,1-5 0,-2-9-129,0-7 0,-4-10-258,2 4-387,-7-20-1419,0 0-2709,-12-5 0,12 5-516,-20-29 258</inkml:trace>
          <inkml:trace contextRef="#ctx0" brushRef="#br0" timeOffset="2511.6045">5699 479 8385,'3'20'4644,"-3"-20"-129,0 0-129,0 21-2193,0-21-774,0 0-387,25 7 0,16 2-258,2-9 0,21 2-258,5-2 0,15 0-129,3-6-129,7-1 0,-7 0-258,-5 2-129,-5 5-903,-22 0-3483,-5 5-516,-13 4-129,-10 0-387</inkml:trace>
          <inkml:trace contextRef="#ctx0" brushRef="#br0" timeOffset="390156.6853">5580 564 4902,'0'-33'3999,"-16"1"-387,16 32-258,-31-16-1548,3 1-387,8 14-387,-13-8-129,9 9-129,-8-2-129,11 2 129,-6 3-387,10 8 0,-3 0-258,20-11 0,-27 30-129,18-10 0,4-1 129,5 3-129,0-1 258,4 0 0,3-3 0,11 3 129,-2-5 0,8 6 0,0-6 129,6 5-129,-3-3-129,3 9 0,0-6 0,-2 4-129,-3 1 0,-1 3 0,-7-4-129,-4 2 258,-8-1-129,-5-1 0,-3 0 0,-13 0 129,-8-4 0,-1-1-129,-7-8 0,-1 1 129,-6-8-129,1-5 0,1 0 0,3-7 0,-2-7 0,6 1-129,2 1 0,-1-4-645,29 16-2967,-33-6-1290,13 6 0,2 2-516,0 9-387</inkml:trace>
        </inkml:traceGroup>
      </inkml:traceGroup>
    </inkml:traceGroup>
  </inkml:traceGroup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08.1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F82A9EB-5343-4640-AEF6-ECEBEDC73F18}" emma:medium="tactile" emma:mode="ink">
          <msink:context xmlns:msink="http://schemas.microsoft.com/ink/2010/main" type="inkDrawing" rotatedBoundingBox="2170,5071 6701,5094 6700,5217 2169,5194" semanticType="underline" shapeName="Other"/>
        </emma:interpretation>
      </emma:emma>
    </inkml:annotationXML>
    <inkml:trace contextRef="#ctx0" brushRef="#br0">0-3 2967,'0'0'3096,"0"0"258,22 0-516,-22 0-774,26 1-258,-4 5-387,3-3-129,7 4-516,3-5 0,8 7-129,3-5-258,6 3 0,3-2-258,4 4 0,-1-4 0,6 4-129,-5-2 129,7 2-129,-9-3 129,7 1 0,-6-4 0,5 1 0,-3-1 129,4 5-258,0-7 258,4 5-129,7-5 0,3 3-129,7-4 129,4 4 0,4-4 0,4 0 0,5-2 0,6-5-129,3 1 129,10-1-129,7 0 0,10-2 0,8 2 258,5-2-258,2 2 129,4 0-129,-2 2 129,-4 1-129,-5 2 129,-6 0-129,-10 2 129,-5 0-129,-11 6 0,-8-1 0,-10 2-129,-10-1-129,-10 4-774,-19-8-1290,-9-2-1548,2 2-258,-20-6-129,-3 4-258</inkml:trace>
  </inkml:traceGroup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19.3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C708515-A93C-4A82-A318-FB12C6DE7150}" emma:medium="tactile" emma:mode="ink">
          <msink:context xmlns:msink="http://schemas.microsoft.com/ink/2010/main" type="inkDrawing" rotatedBoundingBox="335,9389 7650,9231 7652,9288 336,9446" semanticType="underline" shapeName="Other"/>
        </emma:interpretation>
      </emma:emma>
    </inkml:annotationXML>
    <inkml:trace contextRef="#ctx0" brushRef="#br0">3 120 5160,'-20'3'4257,"4"1"-129,16-4-129,0 0-1161,0 0-903,0 0-387,0 0-258,0 0-387,0 0-129,9 9-129,-9-9-129,32 0-129,-12 0 0,14 0 0,-1 0-129,10 0 0,3 0-129,10 0 129,2 0-129,10 0 0,3 0-129,7 0 129,4 0-129,9-2 129,7-3-129,1-1 0,3 1 129,-3 1-129,1 1 0,-2-1 129,-8 3-129,-4 1 0,-10 0 129,-1 0-129,-6 5 0,1-2 129,4-1-129,5 2 129,11-4-129,12 0 129,10 0-129,12-6 0,13-2 0,18-1 0,16-2 129,9 0-129,4 2 0,1-1 0,6 3 129,-1-2-129,6 2 129,-6-1-129,-8 3 0,-10 0 129,-5 1-129,-3 1 129,-9-1-129,-9 4 129,-11-2 0,-12 2 0,-8 0 129,-5 0-258,-10 0 130,-6 0-130,-3 0 0,-4 0 0,-7 0 0,2 0 0,2 0 0,1 0 0,4 0 0,5 0 0,2 2 0,4-2 0,0 0 0,-1 0 0,-5 0 0,-8 0 0,-6 0-130,-21 0-644,-1 5-645,-29-5-3096,-12 0-516,-17 0 258,-8-8-387</inkml:trace>
  </inkml:traceGroup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27.7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8234F8-DBFF-4BF5-8B99-A0C5307CB2F3}" emma:medium="tactile" emma:mode="ink">
          <msink:context xmlns:msink="http://schemas.microsoft.com/ink/2010/main" type="inkDrawing" rotatedBoundingBox="2877,12606 8705,12382 8707,12443 2880,12668" semanticType="underline" shapeName="Other">
            <msink:destinationLink direction="with" ref="{72652F3E-EAC3-4C8C-A869-D293C8522FFE}"/>
            <msink:destinationLink direction="with" ref="{6497893A-94EC-47EC-BEB9-89B68A7A7388}"/>
            <msink:destinationLink direction="to" ref="{72F9975E-CBEC-44E3-8A92-19910AC8BB4E}"/>
          </msink:context>
        </emma:interpretation>
      </emma:emma>
    </inkml:annotationXML>
    <inkml:trace contextRef="#ctx0" brushRef="#br0">0 217 3999,'0'0'4128,"23"11"129,-23-11-258,32 0-1032,2 7-645,-5-7-387,20 4-387,-4-4-387,19 1-258,-5-1-129,14 0-129,-4 0-258,11 0 129,0 0-258,7 0 0,0 0 0,4 0-129,3-3 0,6-1 0,7-1 0,8-2 0,10-2 0,12-2 0,5-1 0,9-1 129,4-1-258,3 0 258,2 1-258,4 1 258,2 1-258,-3 4 258,-3 0-387,-1 4 258,-5-1-129,1 2 129,-2 0 0,-4 2-129,-6 0 130,-3-1-130,-6-3 0,-1 1 0,-8-1 0,-6 2 0,-9-3 0,-10 1 0,-10-1 0,-10 3 0,-5 0 0,-2 1 0,0-1 0,0 0 0,3 0 0,1 2 0,-1 0 0,1 0 0,-4 0 0,-7 0 0,-8 0 0,-17 0 0,-3 0-130,-38 0-3353,10-17-1419,-10 17-129,-28-20-129,-8 9-516</inkml:trace>
  </inkml:traceGroup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26.5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46DB0E-58F6-4532-9B8A-D45DFEE84465}" emma:medium="tactile" emma:mode="ink">
          <msink:context xmlns:msink="http://schemas.microsoft.com/ink/2010/main" type="inkDrawing" rotatedBoundingBox="581,12555 3162,12503 3164,12568 583,12620" semanticType="underline" shapeName="Other">
            <msink:sourceLink direction="with" ref="{45383293-B98F-4686-93AD-FE55EEF295B5}"/>
            <msink:destinationLink direction="with" ref="{378C8C1B-04E2-4213-8B11-2A14940B12C4}"/>
          </msink:context>
        </emma:interpretation>
      </emma:emma>
    </inkml:annotationXML>
    <inkml:trace contextRef="#ctx0" brushRef="#br0">26 88 12513,'-26'-14'4773,"26"14"-516,-2-18 258,2 18-3870,14 0 129,11 0-258,-5 0 129,10 5-258,0-3 0,7 5-258,4-5 129,13 2 129,6-4-129,15 1 0,10-1 0,15 0 0,8 0 0,13 0 0,2 0-129,2 0 129,-5 0-129,-2 0 0,-8 0-129,0 0 129,-10 0 0,0 0 1,-2-1-130,-2-5 0,0-3 0,0 1 0,-6-3 0,-8-2 0,-5 4 0,-15-1 0,-5 10-775,-20-13-515,6 13-1935,-18 0-1806,-9 0 129,-16 0-258,0 0 0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18.24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9B33E18-6958-49D7-A313-0CB29CFDB626}" emma:medium="tactile" emma:mode="ink">
          <msink:context xmlns:msink="http://schemas.microsoft.com/ink/2010/main" type="inkDrawing" rotatedBoundingBox="17488,3438 18000,6692 17899,6708 17387,3454" semanticType="callout" shapeName="Other">
            <msink:sourceLink direction="with" ref="{3A058B50-65E7-4953-AE21-B15B59C276D3}"/>
            <msink:sourceLink direction="with" ref="{D06D7838-1C01-4C4F-86C6-D0AFD8A566D3}"/>
          </msink:context>
        </emma:interpretation>
      </emma:emma>
    </inkml:annotationXML>
    <inkml:trace contextRef="#ctx0" brushRef="#br0">0 0 9030,'0'0'4386,"0"0"-129,0 0 0,0 0-2451,0 0-387,4 23-258,15 14-129,-6 4-129,14 23-258,-6 14 0,11 22-129,-7 9 0,7 19 0,-4 9-129,4 16 129,-3 14 0,5 14-257,-6 4-259,2 4 0,-5 1 0,2 0 0,-6-1 0,-1-2 0,-4-16 0,0-20 0,-4-18 0,1-15 0,-3-21 0,1-18 0,-4-19 0,0-23 0,-1-8 0,-6-29 0,5 25 0,-5-25-904,0-23-3869,0-2-516,0-13 387,0-13-645</inkml:trace>
  </inkml:traceGroup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38.6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C27F70E-EAA6-48D0-9F1A-7D348E677F6A}" emma:medium="tactile" emma:mode="ink">
          <msink:context xmlns:msink="http://schemas.microsoft.com/ink/2010/main" type="inkDrawing" rotatedBoundingBox="12551,3559 15943,3481 15946,3584 12553,3663" shapeName="Other"/>
        </emma:interpretation>
      </emma:emma>
    </inkml:annotationXML>
    <inkml:trace contextRef="#ctx0" brushRef="#br0">192 136 5031,'-26'-18'4128,"-3"1"-258,29 17 129,-26-11-1419,8-1-903,18 12-516,-29-16-129,29 16-387,-25-13 0,25 13-258,-21-9 0,21 9-129,0 0 0,0 0 0,-18-3-129,18 3 0,0 0-129,0 0 0,0 0 0,9 3 0,-9-3 0,0 0 0,0 0 0,0 0 0,0 0 0,0 0 0,0 0 0,0 0 0,0 16 0,0-16-129,0 0 129,14 9 0,8-5 129,10 3 0,12-4 129,20 4 258,13-7-129,22 6 258,10-6-129,21 0 0,8-7 0,28 1-129,6-4-129,12-1 0,6-1-129,7 1 0,10 2 0,6 4 0,-6-1-129,-10 3 129,-14 1 0,-8 2-129,-19 0 0,-21 0-129,-26 0 0,-33-2-516,-12 2-774,-39 0-2967,-25 0-645,0 0 129,-19-10-387</inkml:trace>
  </inkml:traceGroup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44.5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2DC0E18-097C-4247-95CE-28C3C7D0DCF6}" emma:medium="tactile" emma:mode="ink">
          <msink:context xmlns:msink="http://schemas.microsoft.com/ink/2010/main" type="inkDrawing" rotatedBoundingBox="7882,11201 9534,3154 11962,3653 10311,11699" semanticType="verticalRange" shapeName="Other">
            <msink:sourceLink direction="with" ref="{5F163365-C467-47E5-B940-46809A0867F9}"/>
            <msink:destinationLink direction="with" ref="{11E3975C-91EB-4392-824F-A1B1C4B65D89}"/>
            <msink:destinationLink direction="from" ref="{363F6415-C5AC-40DB-A0C0-12CB27579BCC}"/>
          </msink:context>
        </emma:interpretation>
      </emma:emma>
    </inkml:annotationXML>
    <inkml:trace contextRef="#ctx0" brushRef="#br0">13 7687 5676,'-18'-9'3612,"18"9"-387,0 0-129,0 0-1290,0 0-774,0 0-258,5-18-516,-5 18 0,16-1 0,-16 1-129,18-2 129,-18 2-129,23 0 0,-23 0-129,25 0 129,-25 0-129,30 5 129,-14 0 0,2-1 0,0 1 258,-1-3 0,7 3 258,1-3 129,10 4 0,4-6 129,16 3-129,4-3-129,18 0 0,-1 0-258,17 0 0,-6-3-129,9-1-129,-6-1 0,5 3 129,-8-3-129,2 5 129,0-4 0,0 4 0,-2-5 0,4 3 0,-6-3 0,4 3-129,-5-4 129,1 3-129,-7-1 0,-1 3 0,-6-1 0,-5 0-129,-6 2 129,-3 0-129,-7-2 129,-7 2-129,-6 0 129,-7-2-129,-7 1 129,-5-1 0,-18 2 0,20-9 0,-20 9-129,0 0 129,0-20 0,0 20 0,0-17 130,0 17-259,-6-27 0,6 27 0,-3-34 0,1 15 0,-2-8 0,3 2 0,-3-9 0,2-3 0,0-4 0,-1-2 0,1-5 0,2-5 0,0-4 0,0-5 0,0-2 0,7-2 0,0-5 0,2-4 0,2-5 0,1-5 0,1-8 0,3-5 0,-2-3 0,4-6 0,0 0 0,5-3 0,-2 2 0,2-1 0,0 2 0,-1 1 0,-1-6 0,-5-4 0,-3-2 0,-5 3 0,-4-1 0,-4 1 0,0 4 0,-5 3 0,-8 6 0,1 5 0,-4-1 0,-4-2 0,1-5 0,-3 0 0,-1-1 0,0-1 0,0 4 0,0 3 0,1 0 0,-1 10 0,4 6 0,-1 4 0,6 0 0,0-4 0,5-3 0,0-2 0,2 2 0,3-4 0,2-3 0,1 3 0,1 1 0,0 8 0,0 5 0,0 1 0,0 5 0,0 0 0,7-1 0,-4-1 0,4-7 0,1-3 0,-1-6 0,2 2 0,-1 0 0,1 1 0,-2 4 0,2 2 0,2 11 0,0 7 0,-2 7 0,0 5 0,-2 2 0,0 7 0,-2 2 0,2 3 0,-5-1 0,2-2 0,-3 1 0,1-1 0,-2 0 0,2-6 0,1 1 0,-1 0 0,0 1 0,0 2 0,-2-5 0,2 3 0,-1 0 0,1 6 0,0 0 0,0-1 0,-2 4 0,1 6 0,1 5 0,0 3 0,0 1 0,-2 19 0,2-25 0,-2 25 0,3-16 0,-3 16 0,0 0 0,5-18 0,-5 18 0,0 0 0,0-16 0,0 16 0,0 0 0,0-18 0,0 18 0,0 0 0,0-16 0,0 16 0,0 0 0,0 0 0,0 0 0,0 0 0,0 0 0,0 0 0,0 0 0,0 0 0,0 0 0,0 0 0,0 0 0,0 0 0,0 0 0,0 0 0,0 0 0,0 0 0,0 0 0,15-10 0,-15 10 0,25 0 0,-2 0 0,3 3 0,8 2 0,2 1 0,6 1 0,1-2 0,2 4 0,-1-4 0,1 3 0,-3-3 0,1 0 0,-6-1 0,2-1 0,-3-1 0,1-2 0,1 2 0,-1 0 0,2 1 0,-1-1 0,2 2 0,-2-3 0,-1 3 0,1-1 0,-5-1 0,-1 2 0,2-4 0,-4 0 0,1 0 0,-1 0 0,2 0 0,-4 0 0,3 0 0,-3 0 0,-5 0 0,-2-2 0,-4 2 0,-17 0 0,19 0 0,-19 0 0,0 0 0,0 0 0,0 0 0,0 0-1291,0 0-2192,0 11-1677,0-11 387,-30 18-645,1-6 129</inkml:trace>
  </inkml:traceGroup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48.4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36CD6A-F78B-4B90-8795-5CA3E049916F}" emma:medium="tactile" emma:mode="ink">
          <msink:context xmlns:msink="http://schemas.microsoft.com/ink/2010/main" type="inkDrawing" rotatedBoundingBox="7386,9289 8907,3459 11646,4174 10124,10003" semanticType="verticalRange" shapeName="Other">
            <msink:sourceLink direction="with" ref="{5F163365-C467-47E5-B940-46809A0867F9}"/>
            <msink:destinationLink direction="with" ref="{AE3FDF78-E3E7-46F5-8ED7-1844C80520AC}"/>
            <msink:destinationLink direction="to" ref="{9FC9F164-71CC-4CAC-BB55-07E044C0C142}"/>
          </msink:context>
        </emma:interpretation>
      </emma:emma>
    </inkml:annotationXML>
    <inkml:trace contextRef="#ctx0" brushRef="#br0">-3 5157 4257,'0'0'3483,"10"0"-129,-10 0 0,0 0-1161,22-3-903,-22 3 129,32 0-387,-32 0-129,41 3-129,-18 1 0,12 5 0,-1-6-129,16 8 129,-2-6-258,14 6 0,4-6-129,9 2-129,7-3-129,1 1 0,4-5 0,0 2 129,-1-2 0,-3 0 0,-4 0 0,1 0 0,-14-5 0,1 5 129,-8-2-129,1 2-129,-5-4 0,-1 4 0,-3-1 0,3-1-129,-3 0 129,3 0-129,-1 0 0,4 1 129,-2 1 0,-1 0 0,-3-2 0,-5 2 0,-5 0 0,-2 0 129,-8 0-129,-3 0 0,-7 0-129,3 0 0,-7 0 129,5 0-129,-3 0 0,1 0 0,1 0 0,-1 0 129,1 0-129,-3-2 0,-2-1 0,2-1 0,-18 4 0,28-5 0,-28 5 0,29-9 0,-12 5 129,5 1-129,3-1 0,0 1 0,1-1 0,-3 0 0,0 3 0,-5-1 0,-18 2 129,23-4-129,-23 4 0,0 0 129,0 0-129,16-14 129,-16 14-129,9-18 0,-9 18 129,9-26-129,-5 10 0,1-2 129,-1-5-129,-1-2 129,1-4 0,1-1 0,-3-5-129,3-5 0,1-4 130,2-9-130,0-4 0,0-11 0,3-5 0,-2-3 0,0-3 0,-2-2 0,-2-3 0,-1 4 0,-2 0 0,-2 3 0,0 4 0,0 0 0,-7 1 0,-2-3 0,-4-2 0,-1 1 0,-4-6 0,-1-2 0,-4 1 0,-2 1 0,-2 0 0,2 6 0,0 1 0,0 6 0,2 6 0,0 6 0,2 4 0,-2 1 0,3 4 0,0 0 0,1 2 0,-1 0 0,2 0 0,2-1 0,2-2 0,2 1 0,-1-4 0,1 0 0,3-3 0,2 0 0,0 2 0,3-4 0,4 5 0,0-5 0,0 0 0,0 2 0,6-2 0,2 2 0,0-2 0,-1 2 0,2-4 0,-4 3 0,0-1 0,2 1 0,-1-2 0,-1 3 0,2-6 0,0 4 0,-1-1 0,2 4 0,1-3 0,2 6 0,-2-3 0,2 4 0,-3 2 0,1 6 0,0 3 0,0-1 0,-3 5 0,1 1 0,-2 6 0,-1 1 0,-3 2 0,1 2 0,0 0 0,-2 1 0,2 3 0,-2-1 0,0 1 0,1 3 0,-1-2 0,0 2 0,0 16 0,2-29 0,-2 29 0,0-24 0,0 24 0,0-24 0,0 24 0,0-23 0,0 23 0,0-25 0,0 25 0,-5-30 0,0 12 0,1 1 0,-3-1 0,0-2 0,-2 4 0,4 0 0,5 16 0,-11-21 0,11 21 0,0 0 0,0 0 0,0 0 0,0 0 0,0 0 0,0 0 0,0 0 0,0 0 0,12-13 0,4 13 0,2-1 0,5 1 0,4 0 0,3 0 0,4 1 0,1 7 0,3-1 0,1 0 0,5 2 0,6 1 0,5-1 0,8-5 0,6 1 0,4-5 0,3 4 0,1-4 0,1 0 0,-5 0 0,-5-4 0,-6 1 0,-7 1 0,-5-2 0,-4-1 0,-3 1 0,-6 3 0,-1 1 0,-2-2 0,-2 2 0,-2 0 0,2 0 0,0 0 0,2 0 0,-1 0 0,1 0 0,4 0 0,-6 0 0,-2 0 0,-3 0 0,-4 0 0,-7 0 0,-16 0 0,21 0 0,-21 0 0,0 0 0,0 0 0,0 0 0,0 0-388,14 21-1160,-14-21-2580,0 0-774,-16 25 0,16-25-258,-19 30-516</inkml:trace>
  </inkml:traceGroup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3:03.8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9BBAA1-00F6-4C37-B37A-43B5A6A087E1}" emma:medium="tactile" emma:mode="ink">
          <msink:context xmlns:msink="http://schemas.microsoft.com/ink/2010/main" type="inkDrawing" rotatedBoundingBox="6145,3902 11311,2383 11663,3580 6497,5099" semanticType="callout" shapeName="Other">
            <msink:sourceLink direction="with" ref="{46EA78FC-19DB-4649-AD87-E74E65320EBB}"/>
            <msink:sourceLink direction="with" ref="{7961AD3A-7986-4322-8B57-0925160DD4E4}"/>
          </msink:context>
        </emma:interpretation>
      </emma:emma>
    </inkml:annotationXML>
    <inkml:trace contextRef="#ctx0" brushRef="#br0">0 1128 1677,'55'5'2193,"-27"-5"-645,13 11 0,-2-6-129,9 4-387,2-4 0,9 3 129,3-1-387,9-2 258,6 2-258,10-5-129,4 3-129,3-3 129,4 3 0,-4-5-258,2 4 0,-9-1 0,0 1-129,-12 0 0,-2-1 129,-9 1-258,-2-1 129,-3-1 0,0 0-129,-6-2 129,-3 0 0,-2 0 0,-5 0 129,-2 0-258,-9 0 129,-4 0-129,-7 0 0,-1 0-129,-20 0 129,28 0-129,-12 0 0,2 2 129,4 1-129,4-1 0,8 0 0,3 0 0,6-1 129,0 1-129,3 0 0,-2-2 129,4 0-129,-5 0 129,3 0 0,-5 0 0,2 0 0,-4 0 0,-2 2-129,-1-2 129,-4 3-129,-3-1 129,-5 0-129,-4 0 0,-4 1 129,-16-3-129,20 4 0,-20-4 258,0 0-129,17 3 0,-17-3-129,16 2 129,-16-2 0,29 0-129,-8 2 129,1-2 0,2 0 0,0 0 0,-3 2 0,-2-2 0,1 1 129,-20-1 0,23 0 129,-23 0 0,0 0 129,0 0 129,20 0-129,-20 0 129,0 0 129,0-17-129,0 17-129,0-34 0,2 11-258,-2-8 0,1-4 0,-1-8-129,0-5 0,2-2-129,2-5 0,1 0 129,-1-4-129,-1 1 0,2-5 129,1 1-258,-3 5 258,-1-2-129,-2 10 0,-5-3 0,-4 2 0,-4 0 0,1 10 0,-2 2 0,1 1 0,-1 1 129,5 2-258,0 4 258,2 7-129,4 3 0,-3 3 0,6 17 0,-9-27 0,9 27 0,-3-18 0,3 18 0,0 0 0,0 0 0,0 0 0,0 0-129,0 0 129,0 0 0,0 0 0,0 0-129,0 0 129,0 0-129,0 0 0,9-7 129,-9 7-129,30 4 0,-7-1 0,11 6 129,3-2-129,11 4 129,6-2 0,3 1 0,1-1 0,3 0 0,1-2 0,-3 2 0,-6-2-129,-5-1 129,-5-1 0,-4 0 0,-4 1 0,1-1 0,-2 0 129,0-1-258,-1 0 129,1 1 129,2 0-129,-1 1-129,-1-3 129,0 2 0,-2 1 0,-2-1 0,4-1 0,0-1 0,1 1 0,5-2 0,-3 1 0,2-3 0,0 2 0,2 0 0,-4-1 0,-1 1 0,-4 2 0,0-1 0,-4 1 0,3 1 0,-1-1 0,-2 3 0,4-4 0,-1 3 0,1-3 129,0 3-129,0-3 0,2-1 0,-2 2 0,0-4 0,-4 1 129,-1 1-129,-2-2 0,-2 0 129,-2 0-129,-1 0 0,-1 0 129,3 0-129,1 0 0,2-2 0,-2-1 0,3 1 129,3 0-129,-1-1 0,-1-1-129,-4 4 129,-7-7-516,5 7-2580,-21 0-1677,0 0 0,-23-14-387,-9-8-258</inkml:trace>
  </inkml:traceGroup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3:07.5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E487B7-EA78-4FEE-A34A-299B0057C3E9}" emma:medium="tactile" emma:mode="ink">
          <msink:context xmlns:msink="http://schemas.microsoft.com/ink/2010/main" type="inkDrawing" rotatedBoundingBox="13025,5528 16368,5464 16369,5534 13026,5597" shapeName="Other"/>
        </emma:interpretation>
      </emma:emma>
    </inkml:annotationXML>
    <inkml:trace contextRef="#ctx0" brushRef="#br0">0 56 11352,'20'-11'4515,"8"6"-258,-28 5 258,25-9-2322,2 13-903,-27-4-387,39 7-387,-14-4-129,9 6-129,3-2 0,13 0-129,5-1 0,13-1 0,10-1 0,16-3-129,13-1 129,10 0-129,11 0 129,9-5 0,11-2 0,14 0-129,12-4 129,9 0 0,2 3-129,0-3 129,-3 4-129,-6 1 0,-13 1 129,-15 3-129,-23 1 129,-19 1 0,-19 0-129,-14 0 129,-14 0-129,-14 1 129,-13-1 0,-8 4-129,-7-4 0,-17 0-129,0 0-129,0 0-387,0 0-903,0 0-2967,0 0-258,-17 0-129,17 0-129</inkml:trace>
  </inkml:traceGroup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3:20.2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2D16CEF-0062-4AD1-A65A-9B6BA7442710}" emma:medium="tactile" emma:mode="ink">
          <msink:context xmlns:msink="http://schemas.microsoft.com/ink/2010/main" type="inkDrawing" rotatedBoundingBox="6197,5175 11868,5259 11866,5375 6195,5290" semanticType="callout" shapeName="Other">
            <msink:destinationLink direction="with" ref="{11E3975C-91EB-4392-824F-A1B1C4B65D89}"/>
            <msink:destinationLink direction="from" ref="{FFF9FC0A-8D4B-4116-AA09-AE1656BF26DD}"/>
          </msink:context>
        </emma:interpretation>
      </emma:emma>
    </inkml:annotationXML>
    <inkml:trace contextRef="#ctx0" brushRef="#br0">32 47 1548,'-23'-12'3096,"23"12"258,0 0-387,-11-18-516,11 18-258,0 0-516,0 0-516,0 0 0,0-18-258,0 18-129,0 0 0,0 0-129,0 0 129,0 0-258,0 0-129,0 0 0,0 0 0,15-2-258,-15 2 129,28-1 0,-8 1-129,8 0 0,6 0 0,7 1 0,2 3 0,8 1 129,3-3-129,8 7 0,2-4 0,5 4 0,2-2-129,4 6 129,5-3 0,5 3 0,3-1-129,2-1 129,1-2 129,5 0-129,0-4 0,2 2 129,-4-3-129,6-2 129,-2-2-129,8 0 0,1 0 129,2 0-129,-1-8 0,1 3-129,-6-2 129,0 3 0,-3 3-129,-3-1 129,1 0-129,5 2 129,6 0 0,7 0-129,-1 0 129,4 0-129,-3 0 129,-2-2 0,-6-3-129,-6 1 129,-12-1 0,-2 2 0,-3-1-129,0 2 129,1 0 0,-1 2-129,-1 0 0,-4 0 0,-4 2 129,-6 2-129,-6-2 0,-11-2 129,-8 0-129,-6 0 129,-4 0 0,-1 0-129,-4-2 129,2 0-129,-1 2 0,1 0 0,0 5 0,1 4 0,-1 0 129,-1 0-129,-3 0 0,-1-2 0,-2-2 0,-4 1 0,0-5 0,-1-1 129,-2 0-129,1 0 0,-1 0 0,0 0 0,-2 0 0,0 0 0,0 0 129,-16 0-129,30-1 0,-12 1 0,3-4 129,2 2-129,6-1 129,3-1-129,0 2 0,0-1 130,-4-1-130,-3 3 0,-5 1 0,-20 0 0,21-2 0,-21 2-130,0 0 130,0 0-129,0 0 0,16 0-129,-16 0-516,0 0-1161,16 9-2580,-16-9-258,-3 17-129,-17-2-387</inkml:trace>
  </inkml:traceGroup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3:26.5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71DA181-25A9-4D4E-AF9A-7CCB23EA50BD}" emma:medium="tactile" emma:mode="ink">
          <msink:context xmlns:msink="http://schemas.microsoft.com/ink/2010/main" type="inkDrawing" rotatedBoundingBox="13086,7720 17520,7429 17528,7550 13094,7841" semanticType="callout" shapeName="Other"/>
        </emma:interpretation>
      </emma:emma>
    </inkml:annotationXML>
    <inkml:trace contextRef="#ctx0" brushRef="#br0">101 318 6063,'0'0'3483,"0"0"-258,-19-15 0,19 15-1677,0 0-1032,-23-5-258,23 5 129,-23 0-258,23 0 0,-22 0 129,22 0-129,-18 2 129,18-2 129,0 0 0,-16 5 129,16-5 129,0 0-129,0 0 0,0 0 258,0 0-387,0 0 0,0 0-258,9 0 0,-9 0 129,32 0 0,-10 0 0,8 0 0,-2 0 129,12 0-129,-3 0 129,13 0 0,-2 0 0,10 4 0,3-4 0,8 1-129,4-1 129,11 0-129,3 0 0,5 2 0,3-2-129,6 2 129,8-2-129,8 0 129,13 0 0,23-5 0,14-6-129,20-1 129,12-8-129,20 0 0,14-3 0,9-2 0,-2-1-129,-11 1 0,-12-2 129,-9 2-129,-15 2 0,-30 2-129,-29 7 0,-33-2-129,-17 10-387,-36-10-645,-4 16-2580,-44 0-903,0 0 0,0 0-129,-23 0-645</inkml:trace>
  </inkml:traceGroup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3:40.2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C17272F-6909-4DB5-ACD1-E1785409324D}" emma:medium="tactile" emma:mode="ink">
          <msink:context xmlns:msink="http://schemas.microsoft.com/ink/2010/main" type="inkDrawing" rotatedBoundingBox="9355,4106 9452,7670 9335,7673 9237,4109" semanticType="callout" shapeName="Other">
            <msink:sourceLink direction="with" ref="{46EA78FC-19DB-4649-AD87-E74E65320EBB}"/>
            <msink:sourceLink direction="with" ref="{9070BD26-40F2-4D07-A503-BA33F4CFA31A}"/>
          </msink:context>
        </emma:interpretation>
      </emma:emma>
    </inkml:annotationXML>
    <inkml:trace contextRef="#ctx0" brushRef="#br0">31 13 7353,'-21'-20'4257,"21"20"-129,0 0-258,0 0-1677,0 0-645,0 0-645,0 0 0,0 0-516,0 0 0,0 0-129,-11 9 0,11-9 0,0 36 0,0-15 0,0 13 0,0-4 0,7 9 0,-3-3-129,3 7 129,0-6 0,0 4-129,0 0 0,2-2 0,-2 2 129,0 0-129,-1 1 129,-1-1-129,-2 2 129,1-2-258,-2 2 258,1 1-258,1-1 0,1 1 129,-1 1-258,3-3 129,-2 3 0,2-1 129,0-1-129,-1 0 129,-3-2 0,1 1 0,-2-4-129,1 3 258,-1-2-258,0 0 129,0-4 0,1 6 0,-1-3 0,0 3 0,-1-2 0,-1 2-129,0 0 0,0 3 129,-7 1-129,2-3 0,-6 1 0,6-2 0,-4 0 0,2 0 0,2-4 129,-1 0-129,1 1 0,1-1 129,1 0-129,-1-1 129,1 1-129,3-1 0,-4 0 0,4 1 129,0-3-129,0-1 129,0-2-129,0 1 0,0-2 0,2 0 130,2-1-130,-1 1 0,1-2 0,-1 3 0,1 1 0,-4 0 0,2-2 0,1 4 0,-3-1 0,0 1 0,0-2 0,2 2 0,0-2 0,-1 2 0,1-2 0,2-2 0,1 2 0,-1-2 0,3 4 0,-2-2 0,0 2 0,1 0 0,-3 0 0,1 1 0,-2-1 0,-1 2 0,1-4 0,-2 0 0,0-2 0,0 0 0,0-1 0,0-5 0,-2 0 0,1-3 0,-1-5 0,2-16 0,-4 21 0,4-21 0,0 0-259,0 0-386,0 0-387,0 0-1161,0 0-2580,0 0-129,0 0-387,15 0-129</inkml:trace>
  </inkml:traceGroup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4:00.2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B61F38B-8BF2-43DA-A3C0-33AC72307AA3}" emma:medium="tactile" emma:mode="ink">
          <msink:context xmlns:msink="http://schemas.microsoft.com/ink/2010/main" type="inkDrawing" rotatedBoundingBox="13122,9948 17283,9987 17282,10051 13121,10012" semanticType="callout" shapeName="Other"/>
        </emma:interpretation>
      </emma:emma>
    </inkml:annotationXML>
    <inkml:trace contextRef="#ctx0" brushRef="#br0">-14 12 6837,'-6'-16'3612,"6"16"129,0 0-129,0 0-903,0 0-1032,11 0-387,-11 0-129,0 0-387,0 0-129,0 0-129,0 0 0,0 0-129,25 0-129,-7 4-129,3-2 129,9 5 0,2-2-129,9 4 129,4-4 0,8 4 0,6-2 0,12 2 129,5-5-129,17 3 0,8-5 0,13-2 0,7 0-129,12 0-129,6 0 129,11-2-129,8-4 129,5 3-129,-1-1 129,0 4-129,-2 0 129,0 0 0,-3 0 0,3 2 0,-5 2 0,0 1 0,-2-3 0,-2 1 0,-7-3 0,-7 0 1,-13 0-130,-15 0 0,-22-1 0,-16-3 0,-16 0 0,-10 4 0,-13 0 0,-7 0 0,-6 0 0,-3 0 0,0 0 0,-16 0 0,27 4 0,-27-4-775,25 0-3095,-25 0-903,0 0-129,0 0-258,-23-2-129</inkml:trace>
  </inkml:traceGroup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4:15.3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C7774F8-8AA7-4E03-83D3-084B17B2403A}" emma:medium="tactile" emma:mode="ink">
          <msink:context xmlns:msink="http://schemas.microsoft.com/ink/2010/main" type="inkDrawing" rotatedBoundingBox="13185,12106 16858,11804 16864,11874 13191,12176" shapeName="Other"/>
        </emma:interpretation>
      </emma:emma>
    </inkml:annotationXML>
    <inkml:trace contextRef="#ctx0" brushRef="#br0">0 275 7482,'27'0'4257,"-9"-6"-129,12 6-129,2 0-1290,-2 0-516,15 2-903,-8-2-387,9 0-129,-3 0-129,5 0-129,-2-5-129,6 5 0,-1-6-129,5 6 129,-1-3-129,7 3 0,-2-2 0,6 2-129,-2-3 129,6 3-129,-1-4 0,4 4 0,0-5-129,5 3 0,2-5 129,7 1-129,4-1 0,10-3 0,8 2 129,5-6-258,1 1 258,6-3-129,2 2 0,2-2 0,-1-2 129,1 4-129,-1-2 129,1 3 0,-3 0-129,-2 2 129,-8-1-129,-9 5 0,-9-2 130,-12 4-130,-16 1 0,-13 1 0,-12 1 0,-9 2 0,-9 0 0,-7 0 0,-16 0-130,16 0 130,-16 0-129,0 0 0,0 0-129,0 0-258,0 0-387,-21 0-1032,21 0-2709,-27 3-129,11 1-129,-2-1-258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34.021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10B6A166-8ED8-4BE9-93C0-0CC955003DD8}" emma:medium="tactile" emma:mode="ink">
          <msink:context xmlns:msink="http://schemas.microsoft.com/ink/2010/main" type="inkDrawing" rotatedBoundingBox="8111,1851 16403,5449 13190,12855 4897,9257" hotPoints="13808,4095 14106,10370 7831,10668 7533,4393" semanticType="enclosure" shapeName="Square">
            <msink:sourceLink direction="with" ref="{E6E31106-7DEB-45D9-B3CF-89BC531C5466}"/>
            <msink:destinationLink direction="to" ref="{86C8178B-FD66-48C1-9ADC-00F4A07D96FE}"/>
            <msink:destinationLink direction="to" ref="{60AD25ED-6740-4745-A16B-13FCBC4D17B8}"/>
            <msink:destinationLink direction="to" ref="{0D24C7D5-D466-4F1D-AF05-B0755D74A4BE}"/>
            <msink:destinationLink direction="from" ref="{BBF21E7B-3EB1-43E1-B904-E6F6986C5134}"/>
            <msink:destinationLink direction="from" ref="{06D528DA-3F26-4B6C-85B4-876DBE03CD5D}"/>
            <msink:destinationLink direction="from" ref="{96726B04-89C5-4B68-8B90-809BE2F19F58}"/>
            <msink:destinationLink direction="from" ref="{E25567AE-7495-475D-9951-9CA195631764}"/>
            <msink:destinationLink direction="from" ref="{0210CE31-2B3F-4F40-B0BA-9A6B95EB42EB}"/>
          </msink:context>
        </emma:interpretation>
      </emma:emma>
    </inkml:annotationXML>
    <inkml:trace contextRef="#ctx0" brushRef="#br0">0 39 8901,'9'0'3999,"16"-11"129,-25 11-516,21-11-2451,6 11 129,-7 0-645,12 0 0,-4 0 0,15 4-258,-4-2 129,16 3-129,-1-3 0,15 5 0,1-5-129,10 1 0,3-3-129,12 4 0,4-2 0,13 1 0,6-3 0,10 2 0,7-2 0,11 0 0,7 0 0,15 0 0,3 0 0,3-4-129,-1 1 129,-2 1 0,0-2 0,-1 3 0,3-1 0,-4 0 0,-3-1 0,-1 3 0,3-2 0,1 0 0,9 0 0,1 0 0,-1 1-129,-3-1 0,-4 0 129,-2 0-129,-4 2 0,-1 0 0,-11 0 0,-7 0 0,-9 0 0,-7 0 0,-5 0 0,-9 0 0,-10 0 0,-8 0-129,-12 0 0,-13 0-258,-6 4-258,-22-4-645,5 3-1161,-24 1-2193,-26-4 258,16 4-516,-16-4-129</inkml:trace>
    <inkml:trace contextRef="#ctx0" brushRef="#br0" timeOffset="1173.0671">27 83 5418,'0'-16'4515,"2"-2"129,-2 18-387,0 0-1161,0 0-1161,0 0-387,0 0-516,0 0-387,0 0-129,0 16-129,0-16-129,7 41 129,-4-12-129,6 10 129,-2 4-129,2 10 0,-2 4 0,1 12 0,-5 9 129,1 11-129,-1 9 0,3 11 0,-1 3-129,2 7 129,0 4 0,6 3 0,-4 2-129,3 11 130,-1 3-259,1 6 0,-3 1 0,0 4 0,-4 4 0,1 8 0,-3 4 0,3 2 0,-3-2 0,4 0 0,-1 0 0,2 0 0,3 2 0,3-1 0,1-2 0,4-5 0,-1-3 0,2 0 0,1-1 0,-1 4 0,1-1 0,-2 2 0,-1-6 0,-2-5 0,0-5 0,-1-9 0,1-10 0,-4-16 0,6-16 0,-7-25 0,15-1 0,-8-32-5032,7-16-386,0-20 387,2-8-516</inkml:trace>
    <inkml:trace contextRef="#ctx0" brushRef="#br0" timeOffset="3361.1923">241 6047 6063,'5'-19'3483,"15"19"0,-20 0 0,16-13-2064,5 13-129,2-3 0,14 3-129,-1 0-129,21 0-129,3 0-258,21 3 129,6-3-258,18 6-129,12-4-129,13 3-129,9-2 0,11 1 0,12-4 0,19 2 129,15-2-129,16-2 0,1-7 0,17-2 129,10-1-258,11-4 129,-3 0-129,-6 2 129,-9-2 129,0 2-129,-5-2 129,-6 5 0,-17 0 0,-7 6 0,-10-2-129,-1 1 129,-5 5-129,-13 1-129,-9 0 129,-10 0-129,-8 0 0,-8 0 0,-12 1 129,-11 1-129,-11 2 0,-6-1 0,-3-1 129,-4 0-129,-7-2 129,-4 0-129,-6 2 0,-10-1 0,-8-1 0,-13 0 129,-12 0-129,-9 0 129,-18 0-129,16 0 0,-16 0 0,0 0 0,0 0-129,18 4 129,-18-4-129,21 7 129,-21-7 0,28 5-129,-28-5 129,22 4-387,-22-4-258,0 0-2064,0 0-1677,0 0 129,-16 0-516,16 0 0</inkml:trace>
    <inkml:trace contextRef="#ctx0" brushRef="#br0" timeOffset="2285.1307">6554 76 6321,'20'0'4386,"-20"0"-129,12 16 0,-1 5-1935,-11-21-258,18 50-258,-15-21-516,12 19-258,-8-4-258,9 15-129,-6 5-129,8 14-129,-2 11 0,6 18 0,-6 7 0,1 14 0,-4 5 0,-1 15 0,-6 7-129,-1 17-128,-5 1-130,0 4 0,0 3 0,0 3 0,0 2 0,2 13 0,3-6 0,4-7 0,0-5 0,0-4 0,0-6 0,1 5 0,-2-1 0,0-3 0,1-6 0,4-1 0,-1-2 0,6 0 0,0-6 0,1 1 0,5-11 0,1-11 0,3-5 0,0-9 0,3-9 0,-5-14 0,8-6 0,-12-26 0,13-7-2323,-17-17-2579,-6-10-387,-8-10-129,-4-22-129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18.85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2425F86-FF0B-4DC9-8410-9DB2FF669057}" emma:medium="tactile" emma:mode="ink">
          <msink:context xmlns:msink="http://schemas.microsoft.com/ink/2010/main" type="inkDrawing" rotatedBoundingBox="19890,3658 19962,6815 19743,6820 19671,3663" semanticType="verticalRange" shapeName="Other">
            <msink:sourceLink direction="with" ref="{0D44B4E3-9D39-410E-9EA7-190431E72F96}"/>
            <msink:sourceLink direction="with" ref="{00A0F448-C29E-4961-B4DD-773D1F3E35C0}"/>
            <msink:sourceLink direction="with" ref="{9380ABAE-297F-41C1-B254-622534C84FDF}"/>
          </msink:context>
        </emma:interpretation>
      </emma:emma>
    </inkml:annotationXML>
    <inkml:trace contextRef="#ctx0" brushRef="#br0">0-14 7869,'0'0'4515,"20"0"258,-20 0-516,34 27-1419,-4 12-1419,-12 2-258,14 24-129,-13 7-387,6 22 0,-12 9-129,1 23 129,-9 15 0,0 30 0,-5 8-129,0 13 130,-1 4-646,-1 3 0,0-5 0,2 4 0,0-13 0,0-18 0,0-20 0,4-13 0,-1-17 0,-3-14 0,0-14 0,0-25 0,0-12 0,-9-20 0,2-5 0,-16-27-775,23 0-4127,-39-20-258,-2-12 129,-12-11-516</inkml:trace>
  </inkml:traceGroup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4:32.1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CB6513-C634-496F-8AC8-FF54BC735F6B}" emma:medium="tactile" emma:mode="ink">
          <msink:context xmlns:msink="http://schemas.microsoft.com/ink/2010/main" type="inkDrawing" rotatedBoundingBox="8783,7824 9331,12265 8584,12357 8036,7917" semanticType="verticalRange" shapeName="Other"/>
        </emma:interpretation>
      </emma:emma>
    </inkml:annotationXML>
    <inkml:trace contextRef="#ctx0" brushRef="#br0">56 26 5547,'-35'0'4257,"35"0"-387,-25 6-387,25-6-1032,0 0-774,0 0-516,0 0 0,0 0-387,14 0 0,4 0-258,14 3 0,3-3-129,13 5 0,0-3-129,6 2 0,-3-4 0,4 2 0,-5-2-129,0 0 129,-7 0-129,1 0 129,-8 0-129,-2 0 129,-4 0-129,-3 0 0,-8 0-129,-1 0 129,-18 0-129,21 1 0,-21-1 0,0 0 0,18 9 0,-18-9 129,0 0-129,12 23 0,-6-7 258,-3 4-258,3 3 258,-3 6-129,1 4 0,-1 8-129,-3 5 258,2 8-258,-2 8 0,0 9 129,0 4-258,0 7 258,0 5-129,0 0 129,0 4 0,0 1 0,0-3 129,4-2-129,-3 1 129,5-1 0,-4-2-129,-1 4 0,1-4 129,0 3-128,0-3-130,-1-3 0,3-4 0,0-3 0,1-4 0,0-3 0,2-4 0,1-6 0,0-1 0,0-2 0,-1-3 0,0 1 0,0-3 0,0 0 0,-3-6 0,1 3 0,0-3 0,-1 1 0,1 1 0,0 0 0,1 4 0,-3 1 0,-1 3 0,0 1 0,-2 2 0,0 0 0,0 2 0,0-3 0,-5-4 0,1 0 0,2-8 0,0 2 0,-1 1 0,3 1 0,-2-4 0,2 8 0,0 3 0,0 7 0,0 6 0,2 6 0,3-1 0,2 0 0,2-3 0,2-8 0,0-5 0,-4-13 0,2-8 0,-2-13 0,0-5 0,-7-18 0,9 18 0,-9-18 0,0 0 0,0 0 0,0 0 0,17-13 0,-17 13 0,0 0 0,9-23 0,-9 23 0,0 0 0,6-18 0,-6 18 0,0 0 0,7-16 0,-7 16 0,0 0 0,16-14 0,-16 14 0,0 0 0,19-18 0,-19 18 0,18-10 0,-18 10 0,23-9 0,-23 9 0,27-8 0,-27 8 0,28-5 0,-28 5 0,24-3 0,-24 3 0,0 0 0,0 0 0,19-2-775,-19 2-773,0 0-2064,0 0-1419,0 0 258,-3-20-387,3 20 0</inkml:trace>
  </inkml:traceGroup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4:44.3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7F31097-B412-4CF3-AB2A-79FC0C2CF443}" emma:medium="tactile" emma:mode="ink">
          <msink:context xmlns:msink="http://schemas.microsoft.com/ink/2010/main" type="writingRegion" rotatedBoundingBox="16637,2873 23702,2513 24498,18141 17432,18501"/>
        </emma:interpretation>
      </emma:emma>
    </inkml:annotationXML>
    <inkml:traceGroup>
      <inkml:annotationXML>
        <emma:emma xmlns:emma="http://www.w3.org/2003/04/emma" version="1.0">
          <emma:interpretation id="{D107501C-CA13-4746-96CA-B1CDD58C24A5}" emma:medium="tactile" emma:mode="ink">
            <msink:context xmlns:msink="http://schemas.microsoft.com/ink/2010/main" type="paragraph" rotatedBoundingBox="16742,2736 21819,2756 21813,4121 16737,41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ED44AE-0AEA-4311-83ED-B755DF4E19EE}" emma:medium="tactile" emma:mode="ink">
              <msink:context xmlns:msink="http://schemas.microsoft.com/ink/2010/main" type="line" rotatedBoundingBox="16742,2736 21819,2756 21813,4121 16737,4100"/>
            </emma:interpretation>
          </emma:emma>
        </inkml:annotationXML>
        <inkml:traceGroup>
          <inkml:annotationXML>
            <emma:emma xmlns:emma="http://www.w3.org/2003/04/emma" version="1.0">
              <emma:interpretation id="{92006CFA-F2B0-4621-A8D6-A86497018042}" emma:medium="tactile" emma:mode="ink">
                <msink:context xmlns:msink="http://schemas.microsoft.com/ink/2010/main" type="inkWord" rotatedBoundingBox="16742,2736 21819,2756 21813,4121 16737,4100">
                  <msink:destinationLink direction="to" ref="{363F6415-C5AC-40DB-A0C0-12CB27579BCC}"/>
                </msink:context>
              </emma:interpretation>
              <emma:one-of disjunction-type="recognition" id="oneOf0">
                <emma:interpretation id="interp0" emma:lang="en-US" emma:confidence="0">
                  <emma:literal>Do=neyE</emma:literal>
                </emma:interpretation>
                <emma:interpretation id="interp1" emma:lang="en-US" emma:confidence="0">
                  <emma:literal>Do Mainz</emma:literal>
                </emma:interpretation>
                <emma:interpretation id="interp2" emma:lang="en-US" emma:confidence="0">
                  <emma:literal>Do = eye</emma:literal>
                </emma:interpretation>
                <emma:interpretation id="interp3" emma:lang="en-US" emma:confidence="0">
                  <emma:literal>Do =ayz=</emma:literal>
                </emma:interpretation>
                <emma:interpretation id="interp4" emma:lang="en-US" emma:confidence="0">
                  <emma:literal>Do = Eliz</emma:literal>
                </emma:interpretation>
              </emma:one-of>
            </emma:emma>
          </inkml:annotationXML>
          <inkml:trace contextRef="#ctx0" brushRef="#br0">2426 254 8256,'45'-23'4644,"-22"12"0,3 6-258,6 5-1677,-10-2-1290,15 5-516,-10 3-258,3 10-258,-5 1-129,-4 7 0,-7 0-129,-5 5-129,-9 1 0,-1 0-129,-14 4-129,-4-5-129,-3-1 0,-4-7-129,4 1 0,-2-8 0,6-2 258,2-8-129,16-4 129,0 0 129,0 0 0,-4-11 258,4 11 0,27-26 0,-2 6 129,7 2 0,2-3 0,6 0 129,-2-2-129,1 3 129,-5-3-129,-2 5 0,-11-2 129,-1 6-129,-20 14 0,10-23 0,-10 23 0,0 0 0,-19-14-129,19 14 129,-32 3-258,14 10 129,0 3-129,2 5 129,2 4-129,2 4 129,1 3-129,4 1 0,5 3 129,2-2-129,7-2 129,11-4-129,7-1 129,7-6-129,7-5 0,0-5-129,6-4 129,-6-7-387,3 0-387,-22-11-2967,3-5-1161,-12 0 129,-11-7-516</inkml:trace>
          <inkml:trace contextRef="#ctx0" brushRef="#br0" timeOffset="390.0007">2490-68 11223,'4'-22'4902,"3"6"-129,-7 16 0,0 0-2709,0 0-1161,0 0-258,0 0-258,0 0 0,25 4-129,3 1 0,11-1 0,15-1 0,10-3 0,12 2 0,1 0-129,-1-2 0,-6 0 0,-14 0-129,-8 2 0,-16-1 0,-12 5-258,-20-6 0,0 0-258,0 0-774,0 28-2580,0-28-1161,-25 18 0,9-7-258,16-11-258</inkml:trace>
          <inkml:trace contextRef="#ctx0" brushRef="#br0" timeOffset="2184.0039">3541-67 8772,'0'0'4515,"0"0"0,0 0-258,0 0-2064,22 0-774,-22 0-129,48 6-387,-16-6-129,12 5-129,-3-5-258,9 4 0,-4-4-129,-1 3-129,-3-1-129,-8-2-258,2 5-516,-18-6-1935,5 1-2193,-2 0 129,0 0-387,-1 0-516</inkml:trace>
          <inkml:trace contextRef="#ctx0" brushRef="#br0" timeOffset="1029.6018">3556 321 9159,'19'-19'4644,"3"19"258,-22 0-516,23 21-2193,-23-21-1032,26 34-258,-11-13-258,8 11 0,-2 0-387,6 4 129,-2-2-129,1-2-129,-1 0 0,-3-7-516,4 1 0,-26-26-774,43 30-1161,-43-30-2322,27 4 129,-27-4-774,24-18-129</inkml:trace>
          <inkml:trace contextRef="#ctx0" brushRef="#br0" timeOffset="1294.802">3990 504 6837,'3'-48'5160,"-3"32"-258,0 16-258,-14-30-1161,14 30-1161,0 0-774,-12 9-516,12-9-258,-22 36-387,6-10 0,2 10 0,-4 3 0,0 7-129,-1 6 1,3 5-259,2 1 0,-1 5 0,5 1 0,1-2 0,2-1 0,1-8 0,5-2-259,-3-10 1,4-5-258,-4-16-129,4 4-387,0-24-2838,0 0-1161,0 0 0,-12-3-258,7-13-387</inkml:trace>
          <inkml:trace contextRef="#ctx0" brushRef="#br0" timeOffset="3276.0058">4513-88 12900,'65'-11'5160,"-34"6"-129,-3 3-258,-8-8-3225,15 10-774,-5 0-129,13 0-387,0 0-129,5 0-258,9 7-903,-6-4-3741,1 3-258,-15 1-129,-15 0-387</inkml:trace>
          <inkml:trace contextRef="#ctx0" brushRef="#br0" timeOffset="2776.8049">4529 257 8901,'42'0'4515,"-22"0"0,7 6-387,6 6-2322,-10-12-516,13 7-387,-11-3-258,3 6-129,-6-3-129,1 4 0,-7 0-129,-2 7 0,-7-1 0,-3 6 0,-4 2-129,-4 6 0,-10-1 0,-7 2 0,-4 2 0,-4-2-129,-5-2 129,1-2-129,1-1 0,1-4 0,5-3 129,4-6-129,5 0-129,17-14 129,-16 20 0,16-20 129,0 0 0,10 18 0,6-15 0,6 4 129,1-3 0,5 3-129,1-2 129,1 2-129,0-1 0,-1-3-129,-4 3-129,-6-6-258,4 9-774,-23-9-3483,0 0-258,0 0-258,6-9-258</inkml:trace>
          <inkml:trace contextRef="#ctx0" brushRef="#br0" timeOffset="2979.6053">4529 666 9546,'44'0'5031,"-14"0"-387,6 0 0,-1 7-1806,-3-7-1677,13 0-774,-1-1-387,-6-10-1032,10 2-2967,-7 0-516,-7-7-387,-4 2-129</inkml:trace>
          <inkml:trace contextRef="#ctx0" brushRef="#br0" timeOffset="-3229.2055">64 286 6837,'-14'-54'4515,"14"26"0,1 1-129,8 8-1806,-9-15-258,15 18-774,-15-13-258,0 29-258,7-28-129,-7 28-258,0 0-129,0 0-129,0 0-129,0 0 129,5 16-258,-3 7 0,0 5 0,3 10 0,0 3 1,2 5-130,2 0 0,0 2 0,0-2 0,0-1 0,0-2 0,0-6 0,-2-1 0,0-8 0,-4-1 0,1-8 0,0-1 0,-4-18 0,5 21-517,-5-21-1031,0 0-3483,0-8 0,0 8-258,0-31-129</inkml:trace>
          <inkml:trace contextRef="#ctx0" brushRef="#br0" timeOffset="-2730.0047">2 35 8127,'-4'-23'4386,"6"7"258,-2 16-387,21 0-1419,-21 0-1161,39 10-516,-14-4-258,16 13-387,0-1 0,11 11-258,1-1 0,6 8-129,1 1-129,1 2 129,-6 0-129,-7 2 0,-9-2 129,-9 0 0,-12-3-129,-11 0 129,-7-6-129,-16 0 129,-11-5 0,-3 0 0,-11-2 0,-3-3-129,-4-4 258,-2-2-258,0-4 129,2-2-129,2-5 258,1-3-258,4 0 0,8 0 0,1-5 0,7-1 0,3 1-258,5-4-129,17 9-1032,-24 0-3096,24 0-516,0 0 258,0 0-516</inkml:trace>
          <inkml:trace contextRef="#ctx0" brushRef="#br0" timeOffset="-2262.0039">982 481 10965,'-18'0'4386,"18"0"0,-18 22-258,18-22-2709,-12 33-774,5-13-129,7 7-129,0-4 0,7 4-258,0-4 129,7 0-129,-2-4 129,3-1 129,-15-18 129,30 18 0,-30-18 0,30 0 0,-30 0 129,30-18 0,-17-1-129,1-1-129,-5-3-257,-2 0-130,-5-6 0,-2 6 0,-4-4 0,-6 4 0,-6 0 0,-2 2 0,-2 5 0,-3-2-130,7 16-902,-21-3-3870,14 5-129,-6 0 0,6 7-387</inkml:trace>
          <inkml:trace contextRef="#ctx0" brushRef="#br0" timeOffset="-1918.8032">1485 378 11997,'23'-9'4902,"-23"9"-129,18-3 0,0 3-2967,-18 0-903,30 3-129,-7-3-258,7 4-258,4-2-129,4 1-129,1 4-387,-11-7-645,13 11-2064,-20-6-1806,-21-5 258,0 0-516,6 20-387</inkml:trace>
          <inkml:trace contextRef="#ctx0" brushRef="#br0" timeOffset="-1700.4029">1478 528 10836,'0'0'4902,"-7"19"-387,7-19 258,0 0-2967,28 16-774,-12-12-258,15 5-387,2-2-387,7-6-387,16 12-774,-11-13-2451,12 2-774,2 0-516,1-2 0,0 1-129</inkml:trace>
        </inkml:traceGroup>
      </inkml:traceGroup>
    </inkml:traceGroup>
    <inkml:traceGroup>
      <inkml:annotationXML>
        <emma:emma xmlns:emma="http://www.w3.org/2003/04/emma" version="1.0">
          <emma:interpretation id="{81AD1F76-4BAC-40A7-9F7A-65D807F9CBC3}" emma:medium="tactile" emma:mode="ink">
            <msink:context xmlns:msink="http://schemas.microsoft.com/ink/2010/main" type="paragraph" rotatedBoundingBox="16746,4693 22545,4511 22584,5741 16784,5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94E67C-A78A-4C6C-8761-992D5DAA56D0}" emma:medium="tactile" emma:mode="ink">
              <msink:context xmlns:msink="http://schemas.microsoft.com/ink/2010/main" type="line" rotatedBoundingBox="16746,4693 22545,4511 22584,5741 16784,5922"/>
            </emma:interpretation>
          </emma:emma>
        </inkml:annotationXML>
        <inkml:traceGroup>
          <inkml:annotationXML>
            <emma:emma xmlns:emma="http://www.w3.org/2003/04/emma" version="1.0">
              <emma:interpretation id="{1B6C64F3-682C-4D6C-9A45-C8157FFF5F3B}" emma:medium="tactile" emma:mode="ink">
                <msink:context xmlns:msink="http://schemas.microsoft.com/ink/2010/main" type="inkWord" rotatedBoundingBox="16746,4693 22545,4511 22584,5741 16784,5922"/>
              </emma:interpretation>
              <emma:one-of disjunction-type="recognition" id="oneOf1">
                <emma:interpretation id="interp5" emma:lang="en-US" emma:confidence="0">
                  <emma:literal>D,=nyz</emma:literal>
                </emma:interpretation>
                <emma:interpretation id="interp6" emma:lang="en-US" emma:confidence="0">
                  <emma:literal>D,=nyZ</emma:literal>
                </emma:interpretation>
                <emma:interpretation id="interp7" emma:lang="en-US" emma:confidence="0">
                  <emma:literal>Dietz</emma:literal>
                </emma:interpretation>
                <emma:interpretation id="interp8" emma:lang="en-US" emma:confidence="0">
                  <emma:literal>Ditz</emma:literal>
                </emma:interpretation>
                <emma:interpretation id="interp9" emma:lang="en-US" emma:confidence="0">
                  <emma:literal>D,=ayZ</emma:literal>
                </emma:interpretation>
              </emma:one-of>
            </emma:emma>
          </inkml:annotationXML>
          <inkml:trace contextRef="#ctx0" brushRef="#br0" timeOffset="8392.8148">2707 1874 14319,'23'-14'5160,"-7"5"-258,-16 9 0,0 0-2967,0 0-1032,25-9-257,-7 2-646,18 7 0,8-5 0,15 3 0,10-2 0,11 3 0,5-3 0,1 2 0,-3 0 0,-11-1 0,-10 3 0,-18-5 0,-1 5-517,-43 0-3353,29 1-1290,-29-1 0,0 0-387,0 27 0</inkml:trace>
          <inkml:trace contextRef="#ctx0" brushRef="#br0" timeOffset="8049.6142">2819 2262 13803,'-10'-32'4902,"10"14"-258,7 2 129,-6-9-3096,31 20-774,-5-11-258,14 12-129,-5-3 0,5 7-258,-4 0-128,0 14-130,-7 1 0,-6 10 0,-8 1 0,-8 6 0,-6 4 0,-2 1 0,-10-1 0,-10-2 0,-5-1 0,-2-6 0,3-4 0,-1-5 0,5-2 0,4-9 0,16-7 0,-16 5 0,16-5 0,0 0 0,9-19 0,7-1 0,5-3 0,8-5 0,3-4 0,3-2 0,4-2 0,1 3 0,-3 0 0,-3 7 0,-9-1 0,-4 8 0,-7-1 0,-14 20 0,11-21 0,-11 21 0,0 0 0,-9-4 0,9 4 0,-21 11 0,8 7 0,1 5 0,1 9 0,4 5 0,2 4 0,5 3 0,0 1 0,10 1 0,6-3 0,6-4 0,4-5 0,3-9 0,1-4 0,0-9 0,1-3 0,-8-9 0,2 0 0,-20-10-3742,4-6-1289,-9-6 0,-2-6-387,-16-4-129</inkml:trace>
          <inkml:trace contextRef="#ctx0" brushRef="#br0" timeOffset="9313.2164">4039 1783 12513,'-1'-21'4902,"1"21"-258,0 0 387,0-30-3354,17 30-516,-1-9-387,22 4-129,1-4-129,18 2-258,2-1 0,5 3-129,0 2 0,-6-1-129,-4 4-387,-15 0-516,-2 7-1032,-19-2-2838,-18-5-258,0 0-258,0 0-129</inkml:trace>
          <inkml:trace contextRef="#ctx0" brushRef="#br0" timeOffset="8985.6158">4128 2082 12771,'43'25'4902,"-22"-9"-387,4 7 129,6 9-3483,-12-7-387,11 5-258,-7-5-258,4 0 0,-4-5-258,0-8 0,1-5-129,-3-7 0,-2-1 0,-3-14 0,-1-1 129,-1-5 0,-5-2 129,-2 3 129,-5-3 129,-2 23 0,1-28 129,-1 28-129,0-16 129,0 16-129,-3 9 0,-2 16-257,-6 5-130,2 14 0,-3 6 0,-1 11 0,-3 4 0,4-1 0,-3 2 0,3-5 0,0-4 0,-1-8 0,2-4 0,-5-8 0,2-7 0,-2-6 0,4-3 0,-10-16 0,17 11-2452,-11-16-2579,16 0 0,-27-26-258,18-1-129</inkml:trace>
          <inkml:trace contextRef="#ctx0" brushRef="#br0" timeOffset="9921.6175">4939 2000 11868,'54'4'4902,"-24"-4"-258,6 0 0,-6-12-2709,23 12-645,-8-4-387,12 4-258,-11-5-258,2 5 0,-11 0-258,-5 0 129,-10 3-129,-5 8 0,-9 5 0,-7 7 0,-1 2 0,-9 10 1,-7 5-130,-3 4 0,-8 4 0,-3 0 0,-4-2 0,-1-3 0,1 0 0,2-9 0,7-1 0,5-4 0,4-4 0,9 0 0,7-4 0,6-1 0,13-3 0,10 1 0,3-4 0,8 2 0,3-5 0,5 2 0,0-5 0,0 0 0,-2-1 0,-3-6 0,-2 3 0,-7-4-259,9-4-4514,-20-4-516,-6-1 387,-17 9-645</inkml:trace>
          <inkml:trace contextRef="#ctx0" brushRef="#br0" timeOffset="10140.0178">5281 2431 15222,'64'-9'5160,"-19"7"-129,10 2-258,-16-10-3354,25 10-645,-7-6-386,-2 3-388,-7 1-130,-14-11-773,8 13-3354,-18-3-774,-7-4 129,-17 7-516</inkml:trace>
          <inkml:trace contextRef="#ctx0" brushRef="#br0" timeOffset="5007.6088">329 2141 12513,'7'-21'4902,"-7"21"-387,0 0 129,0-27-2580,0 27-1032,0 0-258,5 23-129,-5-5-129,6 12-129,-1 4-129,6 9 129,-1 1-257,5 6-130,-3-4 0,1 0 0,-1-3 0,-1-6 0,-4-3 0,-2-5 0,-1-4 0,-4-9-259,0 8-1160,-9-13-3225,9-11-387,-18 2 129,18-2-387</inkml:trace>
          <inkml:trace contextRef="#ctx0" brushRef="#br0" timeOffset="5428.8096">151 2013 14319,'44'-4'4773,"-13"4"-129,4 7-516,-3-7-2193,25 15-774,-3-5-516,10 13-129,-2 4-258,2 5 0,-4 6-128,-4 4-130,-10 1 0,-9 3 0,-10 0 0,-13 2 0,-10-5 0,-4 0 0,-22-6 0,-13-1 0,-12-4 0,-9-4 0,-10-6 0,-7-3 0,-4-5 0,-1-5 0,5-2 0,7-7 0,8 0 0,8 0 0,12-3 0,6-8 0,15 9-517,-5-8-4127,22 10-387,0 0 129,0-20-387</inkml:trace>
          <inkml:trace contextRef="#ctx0" brushRef="#br0" timeOffset="5725.2101">1172 2555 15609,'29'-5'5289,"-29"5"0,21 7-258,-21-7-3482,7 39-1549,-7-10 0,2 5 0,-2 3 0,0 0 0,0 2 0,0-8 0,5 1-3226,-5-7-2063,0 0 0,-3-8-129</inkml:trace>
          <inkml:trace contextRef="#ctx0" brushRef="#br0" timeOffset="6130.8108">1734 2500 13803,'23'-3'5031,"4"3"-387,-7 0 129,-20 0-3096,40 0-774,-18-6-129,13 6-258,-4-5-258,6 3-129,-3 2-258,-6-5-516,10 7-1290,-17-1-2709,-5 1-258,-16-2-129,0 0-258</inkml:trace>
          <inkml:trace contextRef="#ctx0" brushRef="#br0" timeOffset="6349.2112">1798 2589 14577,'-19'16'5160,"31"-2"-258,13-8-129,-7-6-2967,26 5-774,-8-5-515,10 0-517,-3 0 0,-6 0-517,9 0-3482,-17-2-903,-8-1-129,-21 3-258,18-4 0</inkml:trace>
        </inkml:traceGroup>
      </inkml:traceGroup>
    </inkml:traceGroup>
    <inkml:traceGroup>
      <inkml:annotationXML>
        <emma:emma xmlns:emma="http://www.w3.org/2003/04/emma" version="1.0">
          <emma:interpretation id="{67ABAE48-4DAA-45F1-98A0-3972BDBC8B56}" emma:medium="tactile" emma:mode="ink">
            <msink:context xmlns:msink="http://schemas.microsoft.com/ink/2010/main" type="paragraph" rotatedBoundingBox="17849,6568 23897,6318 23955,7720 17907,79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177E22-6F9B-49A6-BA21-E6B9CBA17CF9}" emma:medium="tactile" emma:mode="ink">
              <msink:context xmlns:msink="http://schemas.microsoft.com/ink/2010/main" type="line" rotatedBoundingBox="17849,6568 23897,6318 23955,7720 17907,7969">
                <msink:destinationLink direction="with" ref="{9070BD26-40F2-4D07-A503-BA33F4CFA31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F3334CA-A386-4B90-9890-8C10470F8EAB}" emma:medium="tactile" emma:mode="ink">
                <msink:context xmlns:msink="http://schemas.microsoft.com/ink/2010/main" type="inkWord" rotatedBoundingBox="17857,6767 19340,6706 19378,7627 17895,7688"/>
              </emma:interpretation>
              <emma:one-of disjunction-type="recognition" id="oneOf2">
                <emma:interpretation id="interp10" emma:lang="en-US" emma:confidence="0">
                  <emma:literal>Dr</emma:literal>
                </emma:interpretation>
                <emma:interpretation id="interp11" emma:lang="en-US" emma:confidence="0">
                  <emma:literal>Do</emma:literal>
                </emma:interpretation>
                <emma:interpretation id="interp12" emma:lang="en-US" emma:confidence="0">
                  <emma:literal>DI</emma:literal>
                </emma:interpretation>
                <emma:interpretation id="interp13" emma:lang="en-US" emma:confidence="0">
                  <emma:literal>D2</emma:literal>
                </emma:interpretation>
                <emma:interpretation id="interp14" emma:lang="en-US" emma:confidence="0">
                  <emma:literal>P,</emma:literal>
                </emma:interpretation>
              </emma:one-of>
            </emma:emma>
          </inkml:annotationXML>
          <inkml:trace contextRef="#ctx0" brushRef="#br0" timeOffset="12636.0222">1142 3970 9417,'-20'-29'4644,"13"10"-258,7 19 0,0 0-1032,5-18-1677,17 18-516,-6-9-258,16 9-129,0-4-129,12 4-129,4 0 0,15 7-258,-1 1-128,9 8-130,5 0 0,1 3 0,-6 2 0,-5 4 0,-7 2 0,-13 5 0,-11 2 0,-8 0 0,-14 3 0,-8 0 0,-5 3 0,-5 0 0,-11-4 0,-8 1 0,-6-5 0,-7 0 0,-9-5 0,-6-6 0,-7-1 0,1-4 0,-6-4 0,1-1 0,3-6 0,3-3 0,4 0 0,6-2 0,8 0 0,4-7 0,12 5 0,-4-16-388,27 18-4514,-18-21-258,18 21 258,0 0-516</inkml:trace>
          <inkml:trace contextRef="#ctx0" brushRef="#br0" timeOffset="12152.4214">1305 4057 7740,'-7'-27'4257,"-2"6"129,9 21-645,0 0-774,-17-23-774,17 23-387,0 0-387,0 0-258,0 0-258,0 0-129,0 0-129,0 0-258,-16-6-129,16 6-128,0 22-130,0 1 0,0 7 0,0 9 0,1 6 0,7 6 0,-3 3 0,2 4 0,2-4 0,2 1 0,-1-5 0,1-6 0,-2-5 0,-2-9 0,2-5 0,-9-25 0,9 31-388,-9-31-1547,0-13-2838,-4-5-258,-1-8 0,-4-6-258</inkml:trace>
          <inkml:trace contextRef="#ctx0" brushRef="#br0" timeOffset="13587.6239">2270 4356 13029,'0'0'4773,"0"0"-129,0 0-129,-2-24-2709,2 24-516,12-28-387,8 16-258,-6-6-129,6 5-129,-4 1-128,3 7-259,-3 5 0,2 1 0,-18-1 0,25 36 0,-18-11 0,-3 9 0,-3 3 0,-1 4 0,-9 0 0,-8 1 0,-6 1 0,-6-4 0,-1-1 0,-2-6 0,0-7 0,3-4 0,6-5 0,2-5 0,21-11 0,-23 8 0,23-8 0,0 0 0,0 0 0,0 0 0,23 0 0,0 0 0,9 0 0,4 0 0,6 2 0,3 2 0,-1 1 0,-5-5 0,9 13-517,-16-13-4385,2 0-258,-4-4 129,4-8-387</inkml:trace>
        </inkml:traceGroup>
        <inkml:traceGroup>
          <inkml:annotationXML>
            <emma:emma xmlns:emma="http://www.w3.org/2003/04/emma" version="1.0">
              <emma:interpretation id="{9C9A9665-F3CF-4986-B99B-2A58CB9D31FD}" emma:medium="tactile" emma:mode="ink">
                <msink:context xmlns:msink="http://schemas.microsoft.com/ink/2010/main" type="inkWord" rotatedBoundingBox="19859,7052 20419,7029 20428,7243 19868,7266"/>
              </emma:interpretation>
              <emma:one-of disjunction-type="recognition" id="oneOf3">
                <emma:interpretation id="interp15" emma:lang="en-US" emma:confidence="1">
                  <emma:literal>=</emma:literal>
                </emma:interpretation>
                <emma:interpretation id="interp16" emma:lang="en-US" emma:confidence="0">
                  <emma:literal>I</emma:literal>
                </emma:interpretation>
                <emma:interpretation id="interp17" emma:lang="en-US" emma:confidence="0">
                  <emma:literal>tm</emma:literal>
                </emma:interpretation>
                <emma:interpretation id="interp18" emma:lang="en-US" emma:confidence="0">
                  <emma:literal>tv</emma:literal>
                </emma:interpretation>
                <emma:interpretation id="interp19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13837.2244">3164 4206 17028,'25'-14'4773,"-5"7"258,10 3-387,-3-3-3741,15 7-515,3-2-388,3 2 0,0 0 0,-11 0-1033,9 6-3611,-24 1-387,-22-7 129,7 19-387</inkml:trace>
          <inkml:trace contextRef="#ctx0" brushRef="#br0" timeOffset="14055.6247">3122 4345 14706,'0'0'5031,"0"0"0,21 12-258,15 4-2838,-3-16-903,22 4-773,-3-4-259,7 0 0,-1 0 0,-6-4 0,8 6-2323,-15-2-2321,-6-3-516,-10-6 258,-6 2-645</inkml:trace>
        </inkml:traceGroup>
        <inkml:traceGroup>
          <inkml:annotationXML>
            <emma:emma xmlns:emma="http://www.w3.org/2003/04/emma" version="1.0">
              <emma:interpretation id="{C13E30EB-ADC5-405D-9601-90B73908EDBF}" emma:medium="tactile" emma:mode="ink">
                <msink:context xmlns:msink="http://schemas.microsoft.com/ink/2010/main" type="inkWord" rotatedBoundingBox="21170,6431 22600,6372 22657,7773 21228,7832"/>
              </emma:interpretation>
              <emma:one-of disjunction-type="recognition" id="oneOf4">
                <emma:interpretation id="interp20" emma:lang="en-US" emma:confidence="0">
                  <emma:literal>any</emma:literal>
                </emma:interpretation>
                <emma:interpretation id="interp21" emma:lang="en-US" emma:confidence="0">
                  <emma:literal>my</emma:literal>
                </emma:interpretation>
                <emma:interpretation id="interp22" emma:lang="en-US" emma:confidence="0">
                  <emma:literal>arty</emma:literal>
                </emma:interpretation>
                <emma:interpretation id="interp23" emma:lang="en-US" emma:confidence="0">
                  <emma:literal>Ny</emma:literal>
                </emma:interpretation>
                <emma:interpretation id="interp24" emma:lang="en-US" emma:confidence="0">
                  <emma:literal>Itty</emma:literal>
                </emma:interpretation>
              </emma:one-of>
            </emma:emma>
          </inkml:annotationXML>
          <inkml:trace contextRef="#ctx0" brushRef="#br0" timeOffset="15194.4267">4441 3906 11223,'27'-16'4644,"3"1"-129,-30 15 129,22-17-2451,4 17-645,-26 0-516,36 7-258,-20 2-258,4 8 0,-4 3-258,0 7 0,-6 1-129,-3 6 0,-5 1 0,-2 3-129,-5-1 0,-9-1-129,-2-1 0,-8-4-129,5-3 129,-4-7-129,5-3 0,0-9 129,18-9-129,-21 9 0,21-9 129,0 0 0,5-16 129,11 0-129,9-5 129,4-3 0,4-2 129,5 1 129,-1-4-129,2 4 129,-7 1-258,-2 4 387,-8 0-258,-4 6 0,-18 14 0,14-21 129,-14 21 0,0 0 0,0 0-128,0 0-130,-9 0 0,9 0 0,-16 25 0,7-4 0,0 4 0,0 5 0,4 4 0,3 2 0,2 3 0,11-2 0,8-1 0,6-6 0,7-2 0,4-6 0,3-3 0,-3-8 0,3-6 0,-11-5-775,9 0-1547,-13-10-2322,-17-12-516,-7-3 129,-7-10-258</inkml:trace>
          <inkml:trace contextRef="#ctx0" brushRef="#br0" timeOffset="15584.4274">4438 3626 15351,'16'-12'5031,"-16"12"0,0 0-258,0 0-3483,18-7-387,-18 7-515,30 0-388,-5 0 0,18 0 0,8-6 0,18 1 0,8-4 0,10-2 0,4-1 0,1 1 0,-5-1 0,-10 5 0,-13 0 0,-16 3 0,-12 2 0,-15 2 0,-21 0 0,0 0 0,0 13 0,-25-13-1807,5 7-3095,-8 4-387,3 1 258,-5 2-516</inkml:trace>
          <inkml:trace contextRef="#ctx0" brushRef="#br0" timeOffset="16161.6284">5470 3943 11352,'44'37'5031,"-19"-15"-645,-4-1 129,8-1-2064,5 13-1677,-10-4-129,7-1-516,-5-3 129,-1-5-258,-2-6-129,-1-7 0,-3-5 0,-3-4-129,0-9 129,-3-5 0,-1-1 0,-1-5 129,-4 3 0,0 3 258,-5-2 0,-2 18 258,2-23-129,-2 23 129,0 0-129,0 0 129,0 0 129,0 9-258,0 10 1,0 11-388,0 6 0,-4 14 0,-3 5 0,-2 9 0,-2 4 0,1 1 0,-3 2 0,1-5 0,1 0 0,-3-11 0,9 0 0,-8-18-775,13 8-1160,-9-20-2838,2-7-258,7-18-129,-16 14-129</inkml:trace>
        </inkml:traceGroup>
        <inkml:traceGroup>
          <inkml:annotationXML>
            <emma:emma xmlns:emma="http://www.w3.org/2003/04/emma" version="1.0">
              <emma:interpretation id="{42E76768-D721-44CC-8642-EB381A43CB62}" emma:medium="tactile" emma:mode="ink">
                <msink:context xmlns:msink="http://schemas.microsoft.com/ink/2010/main" type="inkWord" rotatedBoundingBox="23193,6403 23899,6374 23943,7441 23237,7470"/>
              </emma:interpretation>
              <emma:one-of disjunction-type="recognition" id="oneOf5">
                <emma:interpretation id="interp25" emma:lang="en-US" emma:confidence="0">
                  <emma:literal>I</emma:literal>
                </emma:interpretation>
                <emma:interpretation id="interp26" emma:lang="en-US" emma:confidence="0">
                  <emma:literal>E</emma:literal>
                </emma:interpretation>
                <emma:interpretation id="interp27" emma:lang="en-US" emma:confidence="0">
                  <emma:literal>5</emma:literal>
                </emma:interpretation>
                <emma:interpretation id="interp28" emma:lang="en-US" emma:confidence="0">
                  <emma:literal>[</emma:literal>
                </emma:interpretation>
                <emma:interpretation id="interp2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16832.4296">6467 3954 10965,'73'0'4773,"-30"0"-129,-2 0 0,3-2-2064,10 5-1290,-17-1-387,4 9-258,-12-2-129,-3 5 0,-12 2-129,-5 7-258,-9 2 258,-3 7-387,-17 2 258,-5 5-258,-3 4 130,-4 1-260,-2 1 130,2-5 0,5 0-129,4-5 129,4-3 0,6-7 0,8-4 0,5-1 129,0-20-129,11 28 130,6-19-130,6 4 0,6-4 0,1 0 0,2-6 0,2 1 0,-4-1 0,-3-3 0,-4 0 0,-5-9 0,0 4-775,-18-18-1031,0 23-2064,7-29-1161,-7 8 129,-18 0-387,-3-1-387</inkml:trace>
          <inkml:trace contextRef="#ctx0" brushRef="#br0" timeOffset="17019.6298">6619 4366 12900,'0'0'5031,"0"0"-387,30 0-258,14 13-2322,-13-13-516,18 0-774,-8 0-387,6 0-258,-8 0-129,-11-6-774,6 6-1161,-18-3-2580,-16 3-387,4-22-129,-4 22-258</inkml:trace>
          <inkml:trace contextRef="#ctx0" brushRef="#br0" timeOffset="17643.6308">6565 3527 11094,'-26'3'4773,"8"-1"-258,18-2 258,3 16-2451,-3-16-774,20 4-258,-20-4-258,48 8-129,-14-8-386,16 6-517,3-6 0,9 2 0,4-2 0,0 0 0,-2 0 0,-9 0 0,-7 0 0,-12 0 0,-3 8-775,-33-8-4127,0 0-258,0 0 129,-24 6-645</inkml:trace>
        </inkml:traceGroup>
      </inkml:traceGroup>
    </inkml:traceGroup>
    <inkml:traceGroup>
      <inkml:annotationXML>
        <emma:emma xmlns:emma="http://www.w3.org/2003/04/emma" version="1.0">
          <emma:interpretation id="{1CD93A8B-1F82-4C49-B1ED-4D89CA285ED8}" emma:medium="tactile" emma:mode="ink">
            <msink:context xmlns:msink="http://schemas.microsoft.com/ink/2010/main" type="paragraph" rotatedBoundingBox="17307,9120 22738,8644 22854,9962 17423,104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F4F2EE-73EF-45E0-BAC6-F1FF1857ABFA}" emma:medium="tactile" emma:mode="ink">
              <msink:context xmlns:msink="http://schemas.microsoft.com/ink/2010/main" type="line" rotatedBoundingBox="17307,9120 22738,8644 22854,9962 17423,10439">
                <msink:destinationLink direction="with" ref="{88ECA421-5688-46F6-B3BD-D73B466E8792}"/>
                <msink:destinationLink direction="with" ref="{9070BD26-40F2-4D07-A503-BA33F4CFA31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A7CBF44-DB04-4883-AACC-54768734B9A2}" emma:medium="tactile" emma:mode="ink">
                <msink:context xmlns:msink="http://schemas.microsoft.com/ink/2010/main" type="inkWord" rotatedBoundingBox="17307,9120 22738,8644 22854,9962 17423,10439"/>
              </emma:interpretation>
              <emma:one-of disjunction-type="recognition" id="oneOf6">
                <emma:interpretation id="interp30" emma:lang="en-US" emma:confidence="0">
                  <emma:literal>33=575</emma:literal>
                </emma:interpretation>
                <emma:interpretation id="interp31" emma:lang="en-US" emma:confidence="0">
                  <emma:literal>D3=Eyz</emma:literal>
                </emma:interpretation>
                <emma:interpretation id="interp32" emma:lang="en-US" emma:confidence="0">
                  <emma:literal>313=575</emma:literal>
                </emma:interpretation>
                <emma:interpretation id="interp33" emma:lang="en-US" emma:confidence="0">
                  <emma:literal>313=595</emma:literal>
                </emma:interpretation>
                <emma:interpretation id="interp34" emma:lang="en-US" emma:confidence="0">
                  <emma:literal>D3=ayz</emma:literal>
                </emma:interpretation>
              </emma:one-of>
            </emma:emma>
          </inkml:annotationXML>
          <inkml:trace contextRef="#ctx0" brushRef="#br0" timeOffset="22666.8394">3331 6335 15738,'50'-16'4773,"-23"11"129,3 5-903,-10 0-2709,14 11-645,-8 3-258,1 7-129,-6 1-129,-3 6 0,-7 1 0,-8 1-129,-3 2 0,-3-2 0,-11-1-258,-8-5 129,1 3-258,-4-9 0,2 3 129,-2-10-129,9 1 0,-2-10 0,18-2 0,-16 2 0,16-2 129,0 0 129,16-18 0,5 4 129,6-4 129,9 0 129,-1-8 0,8 4 129,-2-3 0,3 4 0,-8-4 0,-2 7-129,-9 1 129,-6 2-129,-8-1-129,-11 16 129,0-19 0,0 19-129,-16-9 0,-2 9 0,-2 0-129,-1 9 0,2 7 0,1 7 0,4 5 0,3 6 0,6 4 0,5-1 0,5 2 0,13-3 0,5-3 0,5-4 0,8-2 0,1-10 0,2-6-129,-3-7-129,3-3-258,-16-10-774,11-7-3354,-22-5-258,-8-9 0,-4-4-258</inkml:trace>
          <inkml:trace contextRef="#ctx0" brushRef="#br0" timeOffset="23103.6406">3401 6015 12513,'16'-10'4644,"-16"10"-387,0 0 129,0 0-2838,0 0-645,0 0-387,0 0-129,-13-2-129,13 2-129,0 0 0,-16-2 129,16 2 0,0 0 129,18 2 0,2 0 129,14 3-129,3-5 129,20 7-128,5-5-388,18 0 0,2-2 0,2 0 0,-4-2 0,-7-2 0,-9 1 0,-15-1 0,-9 2 0,-19-5 0,-2 7-646,-19 0-4256,0 0-129,-19 4-129,19-4-129</inkml:trace>
          <inkml:trace contextRef="#ctx0" brushRef="#br0" timeOffset="23758.8418">4626 6351 14190,'50'29'4902,"-21"-11"-516,1 7 129,6 3-3483,-6-5-516,2 4-258,-4-6-258,-3-3 0,-2-6 0,-5-6-129,2-4-129,-20-2 0,28-15 0,-17-4 0,1-3 129,-3-1 129,-2-2 0,0 2 129,-7-3 387,7 10 0,-7-6 0,0 22 0,0-25 0,0 25 0,0 0 0,0 0-258,-14 18 1,5 9-259,-1 5 0,-3 10 0,1 8 0,-2 11 0,-1 3 0,3 5 0,-2 2 0,1 1 0,-1-3 0,1-5 0,3-4 0,-3-12 0,6-1-130,-11-22-1160,18-2-2967,0-23-903,-17 19 387,17-19-645,-18-3-258</inkml:trace>
          <inkml:trace contextRef="#ctx0" brushRef="#br0" timeOffset="24273.6427">5342 6246 14835,'67'-16'4902,"-22"11"0,1-4-903,13 9-2709,-11 0-387,8 0-387,-8 0 0,2 0-129,-7 2-129,-4 2 1,-10-3-259,-6 6 0,-23-7 0,19 25 0,-19-9 0,-3 8 0,-15 0 0,-5 8 0,-6 2 0,-3 2 0,-1-1 0,1-1 0,1 0 0,5-2 0,6-5 0,6 1 0,8-5 0,6 0 0,4-1 0,14-4 0,7-4 0,5 2 0,0-2 0,6-3 0,-4-4 0,-4 0 0,-3-2 0,-7-5-130,5 4-2321,-23-4-2322,11-16-258,-11-4-258,-13 1-129</inkml:trace>
          <inkml:trace contextRef="#ctx0" brushRef="#br0" timeOffset="24445.243">5587 6480 14061,'66'-6'5160,"-18"6"-387,3 0 0,15 6-3096,-11-5-1032,0-1-1032,6 0-3612,-22 0-774,-10 0 0,-29 0-387</inkml:trace>
          <inkml:trace contextRef="#ctx0" brushRef="#br0" timeOffset="19858.8348">985 6430 11739,'14'-16'4773,"-14"16"-645,0 0 516,0 0-2580,0 0-645,17 3-516,-17-3 0,5 30-258,-3-8-129,7 10 0,-4 2-129,4 8-257,-4 6-130,6 2 0,-4 2 0,0-1 0,0-3 0,-2-3 0,1-4 0,-4-9 0,1-6 0,-3-10-388,2 0-515,-2-16-516,0 0-2322,0 0-1161,-11-17 129,4-3-258,-4-7-387</inkml:trace>
          <inkml:trace contextRef="#ctx0" brushRef="#br0" timeOffset="20342.4358">818 6375 9159,'-20'-9'4386,"20"9"129,0 0-258,0-18-1161,17 18-1419,-17 0-516,39 0-258,-14-2-258,15 2 0,0 0-258,13 9 129,-3 0-258,7 5 0,-4 4-129,2 3 129,-3 2-129,-4 6 129,-7 1-258,-6 6 130,-6 3-130,-6 5 0,-9 3 0,-7 4 0,-7 1 0,-2-1 0,-15 1 0,-6-6 0,-8-3 0,-6-8 0,-4-4 0,-5-12 0,-8-1 0,1-9 0,-6-4 0,1-5 0,-3 0 0,1-2 0,1-6 0,2-3 0,7 2 0,2-2 0,16 8-517,-5-10-1031,37 13-2967,-20-7-516,20 7 258,0 0-516</inkml:trace>
          <inkml:trace contextRef="#ctx0" brushRef="#br0" timeOffset="21028.837">1736 6871 15351,'69'-36'5031,"-30"17"-129,2 8-129,-10-9-3354,15 20-516,-16 0-515,2 8-388,-9 4 0,-9 9 0,-8 3 0,-6 4 0,-13 2 0,-10 0 0,-3 1 0,-8-5 0,0-1 0,0-9-130,7 2-128,3-11 0,24-7 0,-25 7 129,25-7 129,0 0 0,0 0 0,16-7 0,1 4 129,8 1 0,0 2 0,7 0 0,-2 2 0,3 10 0,-7 1 0,-1 4 1,-7 1-130,-2 2 0,-9-1 0,-5 1 0,-2-1 0,-11-1 0,-10-2 0,-6-3 0,-7-3 0,-7-1 0,-3-5 0,-2-1 0,-4-3 0,2 0 0,3-3 0,4-6 0,6 4 0,-1-11-259,20 16-2321,-5-13-2193,21 13-258,-18-18-129,18 18-129</inkml:trace>
          <inkml:trace contextRef="#ctx0" brushRef="#br0" timeOffset="21387.6374">2399 6684 11223,'25'-12'4902,"6"5"-129,-12 5 0,4 4-1161,-7-2-2580,14 0-258,-5 0-258,2 0-387,-6 0-129,-5 0-387,2 3-516,-18-3-774,0 0-2838,0 0-129,-9 7-387,-10 2 0</inkml:trace>
          <inkml:trace contextRef="#ctx0" brushRef="#br0" timeOffset="21574.8379">2357 6853 7482,'-2'25'4515,"2"-25"129,14 16-387,6-2-1290,-1-12-774,19 12-774,-6-12-645,9 3-516,1 2-903,-4-5-3483,3-2-129,-2-2-258,-6-12-258</inkml:trace>
        </inkml:traceGroup>
      </inkml:traceGroup>
    </inkml:traceGroup>
    <inkml:traceGroup>
      <inkml:annotationXML>
        <emma:emma xmlns:emma="http://www.w3.org/2003/04/emma" version="1.0">
          <emma:interpretation id="{89064F15-98F9-4079-A799-B9946D463ABB}" emma:medium="tactile" emma:mode="ink">
            <msink:context xmlns:msink="http://schemas.microsoft.com/ink/2010/main" type="paragraph" rotatedBoundingBox="17411,11297 23793,10588 23914,11681 17532,123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71D544-C53E-49C6-805E-36E08455035A}" emma:medium="tactile" emma:mode="ink">
              <msink:context xmlns:msink="http://schemas.microsoft.com/ink/2010/main" type="line" rotatedBoundingBox="17411,11297 23793,10588 23914,11681 17532,12390">
                <msink:destinationLink direction="with" ref="{88ECA421-5688-46F6-B3BD-D73B466E879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71DFD77-A2E0-4249-B7E4-32A6E2DC1537}" emma:medium="tactile" emma:mode="ink">
                <msink:context xmlns:msink="http://schemas.microsoft.com/ink/2010/main" type="inkWord" rotatedBoundingBox="17411,11297 23793,10588 23914,11681 17532,12390"/>
              </emma:interpretation>
              <emma:one-of disjunction-type="recognition" id="oneOf7">
                <emma:interpretation id="interp35" emma:lang="en-US" emma:confidence="0">
                  <emma:literal>Dannie</emma:literal>
                </emma:interpretation>
                <emma:interpretation id="interp36" emma:lang="en-US" emma:confidence="0">
                  <emma:literal>DENTE</emma:literal>
                </emma:interpretation>
                <emma:interpretation id="interp37" emma:lang="en-US" emma:confidence="0">
                  <emma:literal>Dopey.</emma:literal>
                </emma:interpretation>
                <emma:interpretation id="interp38" emma:lang="en-US" emma:confidence="0">
                  <emma:literal>DE-Reza</emma:literal>
                </emma:interpretation>
                <emma:interpretation id="interp39" emma:lang="en-US" emma:confidence="0">
                  <emma:literal>DE-Nez</emma:literal>
                </emma:interpretation>
              </emma:one-of>
            </emma:emma>
          </inkml:annotationXML>
          <inkml:trace contextRef="#ctx0" brushRef="#br0" timeOffset="26598.0468">2058 8676 15867,'94'-32'4902,"-58"22"129,-10 4-387,-26 6-3483,22-1-387,-22 1-386,7 8-388,-7-8 0,-5 34 0,-11-11 0,-4 6 0,-5 1 0,-5 6 0,-6 1 0,1 0 0,-3 2 0,5 1 0,2-3 0,6-3 0,9-2 0,6-4 0,10-5 0,3-3 0,17-4 0,8-7 0,8-2 0,3-7-130,7 4-515,-10-15-1161,6 6-2838,-8-8-387,-5-1 129,-10-4-516</inkml:trace>
          <inkml:trace contextRef="#ctx0" brushRef="#br0" timeOffset="26785.2471">2252 8947 13545,'0'0'5160,"-6"9"-387,6 14 129,8 16-2967,-8-9-903,10 20-258,-3-4-516,0 0-258,4 6-774,-11-20-2322,7 2-1677,0-9-129,2-9-387,-9-16-129</inkml:trace>
          <inkml:trace contextRef="#ctx0" brushRef="#br0" timeOffset="27362.4481">3029 8685 14061,'64'16'4257,"-16"-10"-129,2-6-258,5 1-4773,13 1-3225,-8-2 0,4 0-387,-9-9-129</inkml:trace>
          <inkml:trace contextRef="#ctx0" brushRef="#br0" timeOffset="28594.8503">2810 8838 8901,'0'0'4515,"0"0"-129,0 0 0,22 0-1935,-22 0-645,23-2-387,-23 2-387,46-8-129,-16 2-258,9 3-516,8 3-1290,-1 0-3096,-2-2-516,4-2 0,-1-3-387</inkml:trace>
          <inkml:trace contextRef="#ctx0" brushRef="#br0" timeOffset="29499.6519">3015 9018 5805,'21'0'4644,"8"0"-129,-29 0-258,33-4-1032,-4 4-1290,-13 0-516,18 0-903,0 0-516,3-7-1161,9-5-2838,9 8-129,-3-10-387,15 7-129</inkml:trace>
          <inkml:trace contextRef="#ctx0" brushRef="#br0" timeOffset="26176.846">928 8534 6837,'-21'-28'4515,"1"-3"0,20 31-258,0 0-903,0-17-774,20 17-774,-2 0-645,24 3-129,-1-1-258,18 9-258,3-1 129,10 8-258,-1 2 1,-2 8-388,-5 1 0,-7 6 0,-11 2 0,-8 3 0,-14 0 0,-9 3 0,-14-2 0,-1 2 0,-19-4 0,-11-2 0,-9-1 0,-11-1 0,-7-3 0,-9-3 0,-3-6 0,-3-5 0,1-6 0,2-6 0,3-3 0,7-3 0,8-3 0,5-12-259,17 14-644,-6-24-1419,35 25-2322,-20-22-387,20 22 0,0 0-387</inkml:trace>
          <inkml:trace contextRef="#ctx0" brushRef="#br0" timeOffset="25802.4454">1090 8532 14448,'0'-16'4773,"0"16"-129,0 0 0,0 0-2967,-2 22-774,-5-3-129,7 15-129,0-2-386,6 11-259,1 1 0,5 8 0,1-2 0,3 1 0,1-3 0,-4-7 0,1-4 0,-5-8 0,0-4 0,-9-25-904,0 16-515,-13-30-645,13 14-1161,-21-40-1677,3 8-129,-5-7 0,-2-7-129</inkml:trace>
          <inkml:trace contextRef="#ctx0" brushRef="#br0" timeOffset="28111.2494">4207 8251 14448,'41'-16'4902,"-15"13"-258,8 3 129,-7-6-3225,15 13-645,-10 4-258,6 12-258,-10-1-129,-3 4 1,-9 1-259,-5 5 0,-9 0 0,-4-2 0,-12 0 0,-11-6 0,-2 0 0,-7-8-388,4 2 130,-9-9-258,10 0 129,1-5 129,7-3 0,5-1 129,16 0 0,0 0 258,0-14 0,14 5 129,12-7-387,12 4 516,5-8-258,10 4 129,-3-7-129,5 2 129,-5-2-258,-6 1 258,-10 1 0,-7 1-129,-11 1 1,-11 3-130,-5 16 0,-5-22 0,5 22 0,-32-1 0,12 1 0,-1 14 0,1 9 0,2 2 0,2 9 0,2 3 0,3 2 0,1 0 0,4 0 0,6 1 0,0-5 0,11-5 0,9-5 0,5-5-130,8-4-128,6-9-129,6 0 0,-6-7-387,9 5-645,-21-5-3096,-1 0-387,-10-3 0,-16 3-387</inkml:trace>
          <inkml:trace contextRef="#ctx0" brushRef="#br0" timeOffset="30264.0532">5165 8292 9417,'4'-28'4386,"-4"12"258,0 16-258,0 0-1290,0 0-1161,21 23-645,-21-23-387,27 39-129,-7-16 0,12 11-258,-6-4-129,10 2-258,-2-2 1,-1-3-260,1 0 1,-5-10-516,1 1 129,-11-16-387,8 3 258,-27-5-129,34-9 0,-23-10 129,5 1 0,-7-10 516,-1 1 0,0 0 516,-8 2-129,5 8 387,-5-5-258,0 22 387,0 0 0,0 0-129,0 0 0,0 23-129,-4 2 0,3 7-129,-7 2-257,3 7-130,-2 0 0,2 5 0,-2-1 0,1 3 0,1-2 0,0 0 0,1-3 0,-1-6 0,3-1-130,-5-18-644,7 10-645,-13-21-3225,13-7-387,-16 0 129,16 0-258</inkml:trace>
          <inkml:trace contextRef="#ctx0" brushRef="#br0" timeOffset="30576.0538">5128 7965 14190,'0'0'4773,"18"-18"-129,-18 18 129,16-14-3096,11 16-774,-6-2-258,14 1-258,1-1-129,8-1-258,8 1-516,-6-18-1290,11 11-2709,0-6-387,0 1 0,0-1-387</inkml:trace>
          <inkml:trace contextRef="#ctx0" brushRef="#br0" timeOffset="31153.2548">6379 8205 15351,'12'9'5031,"6"-7"-258,7-2-129,-8 0-3483,26 0-387,-7 0-258,10 3-258,-7-3 1,4 6-259,-8-1 0,-3 2 0,-5 4 0,-7 3 0,-10 2 0,-10 7 0,0 4 0,-17 1 0,-10 4 0,-9 2 0,-5 2 0,-8-6 0,1 5 0,-6-6-130,6-1-128,0-5 0,9-1-129,5-4 258,11-2 0,23-16 258,-20 23 129,20-23 0,20 14 0,14-9 130,3-1-388,11 1 0,0-5 0,6 2 0,-3-2 0,-3 0 0,-7 0 0,-14-2-130,7 2-3224,-34 0-1290,16-23-516,-16 7 0,-16-2-387</inkml:trace>
          <inkml:trace contextRef="#ctx0" brushRef="#br0" timeOffset="31340.4551">6389 8539 14319,'77'4'4386,"-31"3"-258,0-7 129,-8 0-3483,8 0-1677,-2-9-3225,-3 6 129,-18-12-645,0 1 0</inkml:trace>
          <inkml:trace contextRef="#ctx0" brushRef="#br0" timeOffset="31574.4555">6444 7815 10320,'0'0'5031,"0"0"0,18-1 0,14-6-1290,29 12-2064,-12-5-258,28 0-902,-8 0-517,6-2 0,-6-1 0,-13-10-130,2 13-1676,-28 0-2967,-10 0-258,-20 0 0,0 0-258</inkml:trace>
        </inkml:traceGroup>
      </inkml:traceGroup>
    </inkml:traceGroup>
    <inkml:traceGroup>
      <inkml:annotationXML>
        <emma:emma xmlns:emma="http://www.w3.org/2003/04/emma" version="1.0">
          <emma:interpretation id="{495FEF05-E38C-40A5-8380-DA2F254CD147}" emma:medium="tactile" emma:mode="ink">
            <msink:context xmlns:msink="http://schemas.microsoft.com/ink/2010/main" type="paragraph" rotatedBoundingBox="17293,12773 23568,12437 23637,13736 17362,140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A0C788-B3BD-4B00-AE8C-6E27346F6F19}" emma:medium="tactile" emma:mode="ink">
              <msink:context xmlns:msink="http://schemas.microsoft.com/ink/2010/main" type="line" rotatedBoundingBox="17293,12773 23568,12437 23637,13736 17362,14073">
                <msink:destinationLink direction="with" ref="{88ECA421-5688-46F6-B3BD-D73B466E879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6680412-B8DD-42A7-AAF2-861B83AE530E}" emma:medium="tactile" emma:mode="ink">
                <msink:context xmlns:msink="http://schemas.microsoft.com/ink/2010/main" type="inkWord" rotatedBoundingBox="17293,12773 23568,12437 23637,13736 17362,14073"/>
              </emma:interpretation>
              <emma:one-of disjunction-type="recognition" id="oneOf8">
                <emma:interpretation id="interp40" emma:lang="en-US" emma:confidence="0">
                  <emma:literal>D5=nyz</emma:literal>
                </emma:interpretation>
                <emma:interpretation id="interp41" emma:lang="en-US" emma:confidence="0">
                  <emma:literal>D5=ny z</emma:literal>
                </emma:interpretation>
                <emma:interpretation id="interp42" emma:lang="en-US" emma:confidence="0">
                  <emma:literal>D5=ey z</emma:literal>
                </emma:interpretation>
                <emma:interpretation id="interp43" emma:lang="en-US" emma:confidence="0">
                  <emma:literal>D5=eyz</emma:literal>
                </emma:interpretation>
                <emma:interpretation id="interp44" emma:lang="en-US" emma:confidence="0">
                  <emma:literal>D5-_ey z</emma:literal>
                </emma:interpretation>
              </emma:one-of>
            </emma:emma>
          </inkml:annotationXML>
          <inkml:trace contextRef="#ctx0" brushRef="#br0" timeOffset="63180.111">610 10046 9546,'48'-32'4902,"-18"27"-258,6-1-129,6 6-1677,-6-1-1161,25 2-645,-10-1-258,11 15-258,-1-1 0,3 11-258,-2 0 0,0 5-129,-5 4 129,-2 5 0,-7 2-129,-3 5 0,-8-5 0,-5 2 0,-7 1 1,-7 2-130,-7-3 0,-10 0 0,-2-6 0,-17 0 0,-11-3 0,-10-2 0,-7-3 0,-11-6 0,-9-2 0,-5-5 0,-7-5 0,-4-2 0,0-4 0,0-5 0,6 0 0,8-5 0,10-4 0,10-2 0,16 2-130,5-5-515,27 14-774,0 0-3354,0-16-129,0 16-258,37-7-129</inkml:trace>
          <inkml:trace contextRef="#ctx0" brushRef="#br0" timeOffset="62696.5102">951 10108 11997,'18'-10'4902,"-18"10"-258,0 0 129,11 21-2838,-11-21-645,0 41-258,0-11-258,3 9-129,1 2-258,5 9 1,-2-2-388,4 2 0,-1-4 0,1-1 0,-2-6 0,0-4 0,-4-3 0,-1-7 0,-2-2 0,-2-7 0,-2 0-259,-14-12-902,16-4-1290,-18 11-2451,18-11 0,-27-9-387,27 9 0</inkml:trace>
          <inkml:trace contextRef="#ctx0" brushRef="#br0" timeOffset="63835.3122">1734 10338 11610,'41'-16'4902,"-20"16"-258,-3 0 129,0 28-2451,-18-28-1032,20 41-387,-17-16-258,8 11-129,-11-6-129,2 4-129,-2-4-129,0-2 0,-4-3-129,0-5 0,-1-4 0,5-16 0,0 0 0,0 0 0,0 0 129,14 0-258,-14 0 258,32-22-129,-12 8 0,5 2 0,-2 1 130,2 6-130,-2 3 0,0 2 0,-2 7 0,1 9 0,-4 4 0,-2 5 0,-6 1 0,-1 3 0,-4-1 0,-5-3 0,0 0 0,-10-4 0,-8-3 0,-9-2 0,2-3 0,-8-12-388,13 12-2837,-14-13-1935,8-2 129,-3-10-387,8-3 0</inkml:trace>
          <inkml:trace contextRef="#ctx0" brushRef="#br0" timeOffset="64053.7126">1809 10327 12900,'94'-35'5031,"-35"26"-258,8 5 129,-8-10-2838,21 14-903,-18-4-516,4 3-129,-11-8-129,-8 1-258,-12-2-129,-10-3-258,-7 6-258,-18-11-903,0 18-3225,0 0-258,-18-17-129,2 10-387</inkml:trace>
          <inkml:trace contextRef="#ctx0" brushRef="#br0" timeOffset="64677.7136">3024 10290 13287,'23'28'4515,"11"-17"-258,15 5-129,26-5-4257,2-1-1935,13-3-1935,-6-7-258,3 0-387,-10-12-387</inkml:trace>
          <inkml:trace contextRef="#ctx0" brushRef="#br0" timeOffset="64506.1133">3077 10062 11352,'0'0'5160,"0"0"-387,14 4 258,6 10-1806,-20-14-2064,46 11-387,-19-10-129,8 6-129,-3-3-386,2-2-130,-2 3 0,-5-5-646,5 7-1031,-12-7-3096,-20 0-258,16 0 0,-16 0-387</inkml:trace>
          <inkml:trace contextRef="#ctx0" brushRef="#br0" timeOffset="65426.515">4349 9932 11610,'32'-18'4902,"-12"13"-129,4 3 0,0-3-2322,11 14-1161,-12 2-387,11 12-387,-11 0-129,0 7-129,-7 2-129,-5 2 129,-11 3-258,-2-1 129,-16-2-129,-8-2 0,-5-2-129,-2-5 0,-1-4 0,-2-7-129,8-1 129,3-6 0,9-5-129,16-2 129,0 0 129,-7-18-129,14 2 129,16-5 0,7-6 0,8-3 0,4-4 129,6-2 0,0 1 0,0 4 0,-5 1 0,-6 3 0,-8 3 0,-8 4 0,-8 4 0,-13 16 0,3-23-129,-3 23 129,-16-5-129,0 5 0,-3 7 0,-3 14 0,3 7 0,-1 10 129,2 8-129,2 7 0,8 6 0,4 0 129,4-2-129,5-7 0,10-2 0,2-13-129,8-3-129,2-16-258,9 2-387,-12-18-1290,12 0-2580,-2-11-129,3-1 0,-1-8-387</inkml:trace>
          <inkml:trace contextRef="#ctx0" brushRef="#br0" timeOffset="65941.3159">5372 9961 12255,'-16'-9'4902,"16"9"-258,-18 7 129,23 16-2709,-5-7-774,13 16-516,-3-4-129,10 12-258,0-1-258,1 0 0,2-2-258,-3-8 0,3-4 0,-4-13-129,3-5 129,-3-7-129,3-10 0,-1-12 129,0-3 129,-3-5 0,0-4 0,-2 4 129,-6 0 129,-1 8 0,-5 1 0,-4 21 0,3-20 0,-3 20 129,0 13-129,-5 19-128,-6 5-130,1 15 0,-6 5 0,2 10 0,-4 3 0,2 4 0,-2-1 0,2-3 0,2-4 0,0-8 0,1-3 0,1-7 0,1-5 0,-2-13 0,6-1 0,-9-20-1291,16 7-2063,0-16-1548,-23-11-129,9-10-258,2-8 129</inkml:trace>
          <inkml:trace contextRef="#ctx0" brushRef="#br0" timeOffset="66237.7159">5205 9671 13545,'26'-18'4902,"-26"18"-258,30-4 0,-30 4-3096,32 0-516,-32 0-129,43 4-645,-14-1 129,4 1-645,10 1-258,-4-5-2064,13-1-1806,5-5-387,1 1-258,1-2-129</inkml:trace>
          <inkml:trace contextRef="#ctx0" brushRef="#br0" timeOffset="66846.1174">6359 9881 14706,'16'5'4902,"7"-3"-129,9 0-129,-2-2-3483,20 1-387,-5 1-258,4 3-129,-6-1-129,-2 3 0,-5 0-129,-4 4-129,-11 0 129,-7 6-129,-10 3 0,-6 7 0,-14 3 0,-14 7-129,-6 8-258,-10-3 129,-4 8 0,-5-5-129,3 4 0,-1-8 0,9 0 129,3-9 0,12-3 258,6-4 0,11-8 258,12 1 129,0-18 0,23 25 129,2-18 0,14 7 0,-2-6-257,11 2-259,-2-3 0,2-1 0,-3-3 0,-6-3 0,2 2 0,-20-14-2323,-1-1-2321,-8-8-516,-3-4 129,-9-5-645</inkml:trace>
          <inkml:trace contextRef="#ctx0" brushRef="#br0" timeOffset="67002.1177">6435 10249 15093,'32'7'4773,"16"0"-258,15 7-645,10 1-7095,-4-12-903,8 6-387,-10-5-516</inkml:trace>
        </inkml:traceGroup>
      </inkml:traceGroup>
    </inkml:traceGroup>
    <inkml:traceGroup>
      <inkml:annotationXML>
        <emma:emma xmlns:emma="http://www.w3.org/2003/04/emma" version="1.0">
          <emma:interpretation id="{816E4A0C-1F78-44AC-8CEE-2FF508C26E60}" emma:medium="tactile" emma:mode="ink">
            <msink:context xmlns:msink="http://schemas.microsoft.com/ink/2010/main" type="paragraph" rotatedBoundingBox="17629,14840 23410,14545 23463,15579 17681,158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43B39D-5152-47D9-A9D2-5BF62A2EC066}" emma:medium="tactile" emma:mode="ink">
              <msink:context xmlns:msink="http://schemas.microsoft.com/ink/2010/main" type="line" rotatedBoundingBox="17629,14840 23410,14545 23463,15579 17681,15873">
                <msink:destinationLink direction="with" ref="{88ECA421-5688-46F6-B3BD-D73B466E879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ACA19FB-C062-46A0-8E4A-CEF92E540AB0}" emma:medium="tactile" emma:mode="ink">
                <msink:context xmlns:msink="http://schemas.microsoft.com/ink/2010/main" type="inkWord" rotatedBoundingBox="17629,14840 19693,14735 19732,15507 17668,15612"/>
              </emma:interpretation>
              <emma:one-of disjunction-type="recognition" id="oneOf9">
                <emma:interpretation id="interp45" emma:lang="en-US" emma:confidence="0">
                  <emma:literal>Doz</emma:literal>
                </emma:interpretation>
                <emma:interpretation id="interp46" emma:lang="en-US" emma:confidence="0">
                  <emma:literal>Doc</emma:literal>
                </emma:interpretation>
                <emma:interpretation id="interp47" emma:lang="en-US" emma:confidence="0">
                  <emma:literal>Daz</emma:literal>
                </emma:interpretation>
                <emma:interpretation id="interp48" emma:lang="en-US" emma:confidence="0">
                  <emma:literal>Da</emma:literal>
                </emma:interpretation>
                <emma:interpretation id="interp49" emma:lang="en-US" emma:confidence="0">
                  <emma:literal>Dan</emma:literal>
                </emma:interpretation>
              </emma:one-of>
            </emma:emma>
          </inkml:annotationXML>
          <inkml:trace contextRef="#ctx0" brushRef="#br0" timeOffset="87313.3534">900 12067 5805,'0'-45'4515,"5"24"-258,13 10 0,-18 11-1548,28-23-903,3 23-516,-8-5-387,12 5-258,-4 2 0,10 10-129,-4 1-129,11 6 0,-4 2 0,8 10 129,-4-1-258,4 7 0,-6 2-129,0 6 129,-5-2-129,-7 3 0,-11 2 0,-7-2 0,-12-3 0,-4-1 129,-17-4-258,-11-3 129,-11-4 0,-7-1 0,-8-9-129,-3-3 129,-1 0-258,-1-9 129,2-4 129,4-3-129,3-2 0,5-6 0,8-4-129,3-1 0,9 4-387,0-11-645,25 18-1290,0 0-2451,0 0 258,0 0-387,0 0-129</inkml:trace>
          <inkml:trace contextRef="#ctx0" brushRef="#br0" timeOffset="86845.3526">1014 12145 7482,'9'-28'4773,"-2"6"0,-7 22-258,0 0-903,0-21-1677,0 21-645,0 0-258,9 11-258,-9-11-258,10 35 0,-3-6-258,4 10 129,-4 3-129,4 8 0,-4 0-258,0 0 129,0 1-129,-3-3 0,1-5-129,-1-9 0,-1-6-129,-1-8-129,3 0-129,-5-20-258,4 16-516,-4-25-1032,0 9-2451,-2-25 129,-3 5-387,1-3 0</inkml:trace>
          <inkml:trace contextRef="#ctx0" brushRef="#br0" timeOffset="87812.5543">2138 12264 12255,'-21'-21'4902,"-1"17"-387,-4 4-258,-12 0-2709,13 16-645,-9 0-258,6 11-258,0 3-129,4 6-129,5 1 0,6 4 0,6 0-129,7-2 0,4-3 129,14-2 0,1-6 0,13-3 0,0-9 0,9-4 129,-2-6-129,4-5 129,-4-1 0,-3-8 0,-6-8-129,-5-6 129,-13-1 0,-6 2-129,-10-4 1,-17 5-130,-11 1 0,-11 6 0,-10 4-130,-4 9 130,-6 0-258,-1 6 129,8 8-129,0-2-258,17 12-258,-3-14-516,26 17-2709,-6-8-903,12 1 129,4-2-516,6-2-129</inkml:trace>
          <inkml:trace contextRef="#ctx0" brushRef="#br0" timeOffset="88311.7552">2503 12296 11352,'30'-18'5031,"-14"13"-516,5 2 129,6 3-2580,-6 0-903,13 0-516,-2 0-387,0 3 0,-2 1-258,-3-3-129,-2 3-129,-25-4-258,30 5-258,-30-5-387,0 0-774,0 0-903,-11 9-645,-8-5-774,-4 1-516,1 4 258,-8-2 1032,0 0 1935,1 4 1548,6 0 1677,-3-4 1548,6 2 1161,20-9 258,-21 21-129,21-21-1032,1 23-516,-1-23-1290,34 14-387,-12-8-645,15 4-129,2-4-258,6-5-516,10 8-645,-18-9-2838,11 0-903,-2-1-258,-5-7 0</inkml:trace>
        </inkml:traceGroup>
        <inkml:traceGroup>
          <inkml:annotationXML>
            <emma:emma xmlns:emma="http://www.w3.org/2003/04/emma" version="1.0">
              <emma:interpretation id="{69593203-BF24-4548-B093-B45A1C745AB2}" emma:medium="tactile" emma:mode="ink">
                <msink:context xmlns:msink="http://schemas.microsoft.com/ink/2010/main" type="inkWord" rotatedBoundingBox="20527,14713 23412,14567 23463,15579 20579,15725"/>
              </emma:interpretation>
              <emma:one-of disjunction-type="recognition" id="oneOf10">
                <emma:interpretation id="interp50" emma:lang="en-US" emma:confidence="0">
                  <emma:literal>eye</emma:literal>
                </emma:interpretation>
                <emma:interpretation id="interp51" emma:lang="en-US" emma:confidence="0">
                  <emma:literal>NE</emma:literal>
                </emma:interpretation>
                <emma:interpretation id="interp52" emma:lang="en-US" emma:confidence="0">
                  <emma:literal>NYE</emma:literal>
                </emma:interpretation>
                <emma:interpretation id="interp53" emma:lang="en-US" emma:confidence="0">
                  <emma:literal>Nye</emma:literal>
                </emma:interpretation>
                <emma:interpretation id="interp54" emma:lang="en-US" emma:confidence="0">
                  <emma:literal>aye</emma:literal>
                </emma:interpretation>
              </emma:one-of>
            </emma:emma>
          </inkml:annotationXML>
          <inkml:trace contextRef="#ctx0" brushRef="#br0" timeOffset="90355.3588">5749 11955 11352,'0'0'4773,"27"-2"-129,-10 2 0,15 3-3096,-7-3-387,20 4-258,-6-2-258,11 7-129,-6-4 0,2 6-129,-10-2-258,-4 5 258,-12 2-258,-10 3 129,-10 1-129,-12 5 0,-13-2-129,-7 4 129,-7-1-129,-4 1 0,-1 0-129,1-2 129,2 0-129,5-4 129,8-2-129,3-1 129,9 0-129,5-2 129,11-16 129,0 25-129,0-25 129,38 21 0,-10-12 0,8 2 129,5-4-128,5 0-130,0-2 0,6 1 0,-6-3 0,-2-1 0,-4-2 0,-10 0-259,2 0-773,-29-11-2967,-3 11-1161,0-24 129,0 24-258,-39-34-516</inkml:trace>
          <inkml:trace contextRef="#ctx0" brushRef="#br0" timeOffset="90729.7594">5920 11768 10320,'-56'-23'5031,"56"23"0,0 0-129,0 0-1032,25 0-2322,34 5-645,7-3-387,25-2-387,17 2-1032,1-6-3741,12-7-258,-4-6 0,-9-10-645</inkml:trace>
          <inkml:trace contextRef="#ctx0" brushRef="#br0" timeOffset="90526.9591">5978 12339 10449,'61'16'4773,"-17"-9"0,8-2-387,3 10-1806,-7-14-1677,11 3-516,-8 0-516,-12-6-903,4-7-3483,-18-4 129,-16-8-258,-9-4-387</inkml:trace>
          <inkml:trace contextRef="#ctx0" brushRef="#br0" timeOffset="89232.1568">3790 11964 14061,'38'-22'5031,"-13"13"-258,5 8 0,-7-3-3354,20 11-774,-9 7-129,5 10-258,-6 0-129,-2 8 0,-6 0-129,-8 2 129,-10 0-258,-7 0 129,-7-2 0,-12-5 0,-8-4-129,-7-4 0,1-1-129,-5-9 0,6 0 129,0-7-129,11 1 129,5-3 0,16 0 0,0 0 0,0-19 129,12 4 0,15-1 0,10-1 0,6-5 0,7 1 129,0-4 0,-1 4 0,-2-4 0,-8 3-129,-11 3 129,-5 1 0,-8 0 0,-15 18-129,5-25 129,-5 25-129,-4-16 258,4 16-258,-21-5 0,21 5 129,-23 5-129,23-5 0,-25 29 129,14-6 0,1 4-129,3 5 129,1 1-129,6 5 129,0-1 0,6-1-129,8-1 0,4-3 0,3-1-129,4-8 0,5 0-129,0-13-129,8 6-387,-12-16-645,19 0-2967,-15-1-516,2-8-129,-4-4-258</inkml:trace>
          <inkml:trace contextRef="#ctx0" brushRef="#br0" timeOffset="89715.7576">4616 11919 9675,'7'-18'5031,"20"13"-258,-11 7 0,3 21-1548,-8-5-1935,17 16-516,-6-6 0,8 8-516,-7-4 0,4-2 0,-2-4-387,-4-4 258,-2-4-129,-3-8 0,-16-10 0,29 7 0,-13-7 0,0-8 0,0-8 0,4-4 129,-3-5-129,6 0 129,-3-2 129,-2 6 0,-6 0 0,-1 5-129,-11 16 129,0 0-129,16 0 1,-16 16-130,-2 14 0,-3 9 0,-6 9 0,-1 7 0,-4 8 0,1 4 0,-1 4 0,0-3 0,2-2 0,-4-8-388,10 3-386,-14-18-645,20 6-1419,-15-20-2193,2-10 129,-4-8-516,1-7-258</inkml:trace>
        </inkml:traceGroup>
      </inkml:traceGroup>
    </inkml:traceGroup>
    <inkml:traceGroup>
      <inkml:annotationXML>
        <emma:emma xmlns:emma="http://www.w3.org/2003/04/emma" version="1.0">
          <emma:interpretation id="{EDE56677-1FB9-43A9-A98A-54C08C4A4719}" emma:medium="tactile" emma:mode="ink">
            <msink:context xmlns:msink="http://schemas.microsoft.com/ink/2010/main" type="paragraph" rotatedBoundingBox="17713,17206 23862,17097 23883,18234 17733,183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07B62D-306C-4C3B-996A-8376AB19A192}" emma:medium="tactile" emma:mode="ink">
              <msink:context xmlns:msink="http://schemas.microsoft.com/ink/2010/main" type="line" rotatedBoundingBox="17713,17206 23862,17097 23883,18234 17733,18343"/>
            </emma:interpretation>
          </emma:emma>
        </inkml:annotationXML>
        <inkml:traceGroup>
          <inkml:annotationXML>
            <emma:emma xmlns:emma="http://www.w3.org/2003/04/emma" version="1.0">
              <emma:interpretation id="{533844AB-5AC8-47F2-A4A9-232EFCBD3DD8}" emma:medium="tactile" emma:mode="ink">
                <msink:context xmlns:msink="http://schemas.microsoft.com/ink/2010/main" type="inkWord" rotatedBoundingBox="17713,17206 23862,17097 23883,18234 17733,18343"/>
              </emma:interpretation>
              <emma:one-of disjunction-type="recognition" id="oneOf11">
                <emma:interpretation id="interp55" emma:lang="en-US" emma:confidence="0">
                  <emma:literal>D7=xyZ</emma:literal>
                </emma:interpretation>
                <emma:interpretation id="interp56" emma:lang="en-US" emma:confidence="0">
                  <emma:literal>D 7=Ry z</emma:literal>
                </emma:interpretation>
                <emma:interpretation id="interp57" emma:lang="en-US" emma:confidence="0">
                  <emma:literal>D 7=nyZ</emma:literal>
                </emma:interpretation>
                <emma:interpretation id="interp58" emma:lang="en-US" emma:confidence="0">
                  <emma:literal>D 7=ry z</emma:literal>
                </emma:interpretation>
                <emma:interpretation id="interp59" emma:lang="en-US" emma:confidence="0">
                  <emma:literal>D 7=nyz</emma:literal>
                </emma:interpretation>
              </emma:one-of>
            </emma:emma>
          </inkml:annotationXML>
          <inkml:trace contextRef="#ctx0" brushRef="#br0" timeOffset="96610.9697">3315 14973 8901,'-1'31'4386,"31"-5"-129,0-17-129,18-2-2580,4 0-2838,-4-7-2322,16 9-387,-11-9-387,9 0-387</inkml:trace>
          <inkml:trace contextRef="#ctx0" brushRef="#br0" timeOffset="96408.1694">3340 14767 11997,'11'-18'5031,"-11"18"-387,20-12 258,-20-4-3096,21 16-645,-3 0-258,14 3-387,0-1-129,9 3-129,0 1-129,0-3-387,1 10-387,-15-13-903,10 2-2451,-21 1-903,-16-3-258,0 0-129,-14 14-129</inkml:trace>
          <inkml:trace contextRef="#ctx0" brushRef="#br0" timeOffset="97266.1709">4223 14541 12126,'44'-21'5031,"-12"12"-258,7 7 129,-12-7-2967,28 18-774,-14 4-387,9 15-129,-13 0-258,-5 13 0,-12 0-258,-11 7-129,-9-1 0,-15-5-129,-11-1 0,-12-9-129,-3-3 0,-3-10 0,5-5-129,0-10 258,10-4-129,6-2 0,23 2 129,-11-30 0,13 7 129,18-2 0,8-3 0,10-3 0,6-3 129,8 2 0,1-1 0,2-3 0,-3 1 129,-2 1-129,-8 0 0,-8 4-129,-9 3 258,-7 4-258,-11 3 258,-7 20-129,0-21-129,0 21 129,-29 0 0,10 11 0,-1 6-129,1 10 129,-3 5-129,6 5 129,2 4 0,5 7-129,6 2 129,3-2-129,5 0-129,7-7-129,12 4-516,-8-20-516,21 14-1290,-12-23-2451,5-2 258,-1-11-516,3-3-129</inkml:trace>
          <inkml:trace contextRef="#ctx0" brushRef="#br0" timeOffset="97734.1717">5060 14504 10965,'29'0'4902,"-8"5"-258,4 11 0,-3-5-2580,22 19-903,-8-5-387,12 5-387,-6-3-129,1-2 0,-7-6-258,-4-4 0,-8-7 0,-4-6 0,-20-2 0,23-9 0,-16-8 129,0-1-129,-1-7 129,-1 2 0,-1-2 129,1 3 0,-5 5 0,0 17 0,2-27 129,-2 27-129,0 0 129,0 18-128,-2 10-259,-5 19 0,-2 6 0,-4 13 0,-3 7 0,-1 5 0,-3-2 0,1 3 0,-3-3 0,-1-14 0,7 2-517,-16-24-1547,12 4-2838,3-12-387,4-7 0,13-25-258</inkml:trace>
          <inkml:trace contextRef="#ctx0" brushRef="#br0" timeOffset="98155.3725">5841 14509 12771,'89'-28'5031,"-32"17"-387,11-1 258,8 12-3096,-5-9-903,9 9-258,-7-4-258,-7 4 0,-16 7-129,-14 13 0,-22 5-129,-14 8 129,-20 7-258,-12 8 129,-10 3 0,-5 4 1,-1 4-130,2-4 0,5-1 0,11-3 0,10-6 0,15-4 0,5-6 0,25-3 0,9-5-130,10-4 130,8-4 0,1-4 0,2-5-129,-5-4-129,0-1-387,-20-16-1290,-1 1-2709,-13-12-387,-9-3 0,-7-10-387</inkml:trace>
          <inkml:trace contextRef="#ctx0" brushRef="#br0" timeOffset="98326.9727">6290 14744 14964,'121'5'4902,"-27"4"-387,11 7-645,10-3-4386,10-6-3483,-13-6-387,-14-1-387,-29-3-387</inkml:trace>
          <inkml:trace contextRef="#ctx0" brushRef="#br0" timeOffset="93834.1649">1330 14561 11868,'0'0'5031,"0"0"-258,0 0 129,0 0-2322,25 25-1548,-23 3-258,9 15-258,-6 1-129,6 11-129,-2 1 0,0 0-129,-1 1-129,-2-7-129,3-2-387,-9-16-258,7 9-903,-7-23-3096,0-18-129,-20 14-258,4-14-129</inkml:trace>
          <inkml:trace contextRef="#ctx0" brushRef="#br0" timeOffset="94208.5655">1144 14345 9675,'33'-14'4773,"-8"14"-129,13 9-258,15 12-2322,-3-12-258,21 18-774,-3-4 0,10 15-387,-9-1-129,2 13-129,-12 1-129,-9 12 0,-16-1-129,-17 0 129,-17 0-129,-7-3 0,-25-7-129,-10-6 129,-12-11 0,-8-8-129,-6-4 0,-6-5 0,-1-9 0,-2-6-258,6 1 0,2-4-129,10 0-516,-3-12-1032,16 6-2709,10-3-258,9 4 0,11 0-387</inkml:trace>
          <inkml:trace contextRef="#ctx0" brushRef="#br0" timeOffset="94785.766">2326 14605 10965,'52'9'4773,"-20"-4"-258,7 1 129,9 8-2709,-10-14-903,6 4-258,-7-4-387,-3 0 0,-11 0 0,-1 0-129,-22 0 129,0 0-129,0 0 0,0 14 0,-11-4 0,-5 14 0,-5 2-129,-1 12 0,-3 2-129,4 10 129,-4 5 129,6 6-129,-1 1 0,4 0 1,2-3-130,5-4 0,0-5 0,5-5 0,1-10 0,3-8 0,0-4 0,0-23 0,0 25-388,0-25-386,0 0-903,-20-2-2838,20 2-387,-10-36-387,4 13 0</inkml:trace>
          <inkml:trace contextRef="#ctx0" brushRef="#br0" timeOffset="94988.5667">2259 14858 10449,'-16'-6'4644,"16"6"-258,34 2-387,1-2-4128,-3-7-3096,29 4-774,-3-22-387,21-4-516</inkml:trace>
        </inkml:traceGroup>
      </inkml:traceGroup>
    </inkml:traceGroup>
  </inkml:traceGroup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13.9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33269E2-2FE4-40F8-9283-D5BA70194A76}" emma:medium="tactile" emma:mode="ink">
          <msink:context xmlns:msink="http://schemas.microsoft.com/ink/2010/main" type="inkDrawing" rotatedBoundingBox="402,5100 2546,5162 2544,5213 400,5152" shapeName="Other">
            <msink:destinationLink direction="with" ref="{55DEA699-7538-429B-91A9-A02C0313D265}"/>
          </msink:context>
        </emma:interpretation>
      </emma:emma>
    </inkml:annotationXML>
    <inkml:trace contextRef="#ctx0" brushRef="#br0">-870 4291 5418,'-59'-14'4386,"34"1"-129,25 13-387,0 0-645,0 0-1290,0 0-774,20 0-387,10 4-129,-3-1-129,17 10 0,1-8-129,15 8 0,6-10-129,14 4 129,9-7-129,12 0-129,15 0 0,7 0 0,-1 0-129,3-1 129,-10 1-129,-8 0 0,-12 9 0,-15-1 0,-16 0 0,-11-3 0,-7 2 0,-3-7-129,1 2 0,-3-2-387,11 0-258,-9-14-516,22 12-1677,-2-2-1290,-3-5-387,8 9 0,-11-9-129</inkml:trace>
  </inkml:traceGroup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14.9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5DEA699-7538-429B-91A9-A02C0313D265}" emma:medium="tactile" emma:mode="ink">
          <msink:context xmlns:msink="http://schemas.microsoft.com/ink/2010/main" type="inkDrawing" rotatedBoundingBox="2213,3929 2330,5321 2266,5327 2149,3935" semanticType="callout" shapeName="Other">
            <msink:sourceLink direction="with" ref="{733269E2-2FE4-40F8-9283-D5BA70194A76}"/>
            <msink:sourceLink direction="with" ref="{72B80DEC-A8AC-4605-8682-B105C899E07F}"/>
          </msink:context>
        </emma:interpretation>
      </emma:emma>
    </inkml:annotationXML>
    <inkml:trace contextRef="#ctx0" brushRef="#br0">845 3140 6837,'3'-19'4386,"2"3"129,-5 16-258,0 0-903,0-25-1419,0 25-645,0 0-387,0 0-387,0 0 0,0 0-258,0 0 0,-7 14 0,7 7-129,0 8 129,0 4-129,0 14 129,0 1 0,0 10 0,0-1 0,0 9-129,0 0 0,0 3-129,0 1 129,4-1-129,-1 1 129,5-3-129,-1-3 0,3-3 0,-1-6 129,2-4 0,-2-4-129,0-5 129,-4-8-129,2-2 129,0-3-129,-1-3 129,-1-1-129,-2-2 0,1-1 129,1-3-129,-1 3 0,-4-22-516,11 39-1419,-11-39-2580,0 17-258,0-17-258,0 0-129</inkml:trace>
  </inkml:traceGroup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16.10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836C176-E429-4547-A124-3C9D2DA71C6F}" emma:medium="tactile" emma:mode="ink">
          <msink:context xmlns:msink="http://schemas.microsoft.com/ink/2010/main" type="inkDrawing" rotatedBoundingBox="973,5487 1170,6111 765,6239 568,5616" semanticType="callout" shapeName="Other">
            <msink:sourceLink direction="with" ref="{7571BB97-79D7-4CF0-9F16-C55ED9139218}"/>
          </msink:context>
        </emma:interpretation>
      </emma:emma>
    </inkml:annotationXML>
    <inkml:trace contextRef="#ctx0" brushRef="#br0">-762 4764 8256,'-19'0'3741,"19"0"258,0 0-516,12 14-1677,-12-14-258,36 11 0,-17-11-129,22 13-129,-9-13-258,16 7-129,-7-7-129,9 3-258,-11-3-129,0 6-129,-7-3-129,-5 2 0,-7 1 0,-4 1 0,-16-7 0,17 21-129,-17-21 129,0 32-129,-3-12 129,-10 3-129,-6 2 0,-4 7-129,-6 0 129,-1-2-129,-2 2 0,-2-3 129,4 1-129,0-5 129,5-2 0,5-9-129,20-14 0,-25 25 129,25-25-129,0 0 0,-9 20 129,9-20 0,11 7 129,5-2-129,4-1 129,5 1 0,1-1-129,6 1 129,0-2-129,2 1 0,-4 1-129,-3-5-258,5 6-258,-12-10-387,13 4-1290,-10-7-2451,-3-7 129,-20 14-387,20-31 0</inkml:trace>
  </inkml:traceGroup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16.3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571BB97-79D7-4CF0-9F16-C55ED9139218}" emma:medium="tactile" emma:mode="ink">
          <msink:context xmlns:msink="http://schemas.microsoft.com/ink/2010/main" type="inkDrawing" rotatedBoundingBox="733,5847 1355,5808 1357,5834 735,5874" shapeName="Other">
            <msink:destinationLink direction="with" ref="{C836C176-E429-4547-A124-3C9D2DA71C6F}"/>
          </msink:context>
        </emma:interpretation>
      </emma:emma>
    </inkml:annotationXML>
    <inkml:trace contextRef="#ctx0" brushRef="#br0">-621 5024 13287,'0'0'5031,"0"0"-516,9-16 387,19 16-3354,-3-4-516,14 4-387,2-7-129,11 2-258,6 0-516,-1-4-387,18 9-1935,-13 0-2064,1 0 0,-3 0-258,-7 0-645</inkml:trace>
  </inkml:traceGroup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21.0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163365-C467-47E5-B940-46809A0867F9}" emma:medium="tactile" emma:mode="ink">
          <msink:context xmlns:msink="http://schemas.microsoft.com/ink/2010/main" type="writingRegion" rotatedBoundingBox="672,8419 4551,7172 4879,8189 1000,9437">
            <msink:destinationLink direction="with" ref="{82DC0E18-097C-4247-95CE-28C3C7D0DCF6}"/>
            <msink:destinationLink direction="with" ref="{2636CD6A-F78B-4B90-8795-5CA3E049916F}"/>
          </msink:context>
        </emma:interpretation>
      </emma:emma>
    </inkml:annotationXML>
    <inkml:traceGroup>
      <inkml:annotationXML>
        <emma:emma xmlns:emma="http://www.w3.org/2003/04/emma" version="1.0">
          <emma:interpretation id="{1C2D7EF7-B306-417A-B0C8-A9113928359C}" emma:medium="tactile" emma:mode="ink">
            <msink:context xmlns:msink="http://schemas.microsoft.com/ink/2010/main" type="paragraph" rotatedBoundingBox="672,8419 4551,7172 4879,8189 1000,9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383293-B98F-4686-93AD-FE55EEF295B5}" emma:medium="tactile" emma:mode="ink">
              <msink:context xmlns:msink="http://schemas.microsoft.com/ink/2010/main" type="line" rotatedBoundingBox="672,8419 4551,7172 4879,8189 999,9437">
                <msink:destinationLink direction="with" ref="{1646DB0E-58F6-4532-9B8A-D45DFEE84465}"/>
                <msink:destinationLink direction="with" ref="{437045E4-6579-4DCE-9849-6E6376DA8E7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B7FB95E-43E4-493A-B3FB-D95571A07B22}" emma:medium="tactile" emma:mode="ink">
                <msink:context xmlns:msink="http://schemas.microsoft.com/ink/2010/main" type="inkWord" rotatedBoundingBox="672,8419 4551,7172 4879,8189 999,9437">
                  <msink:destinationLink direction="with" ref="{3A19C95E-C771-4713-9CAF-821C39FDF72F}"/>
                </msink:context>
              </emma:interpretation>
              <emma:one-of disjunction-type="recognition" id="oneOf0">
                <emma:interpretation id="interp0" emma:lang="en-US" emma:confidence="0">
                  <emma:literal>it,</emma:literal>
                </emma:interpretation>
                <emma:interpretation id="interp1" emma:lang="en-US" emma:confidence="0">
                  <emma:literal>Y to</emma:literal>
                </emma:interpretation>
                <emma:interpretation id="interp2" emma:lang="en-US" emma:confidence="0">
                  <emma:literal>Y -Do</emma:literal>
                </emma:interpretation>
                <emma:interpretation id="interp3" emma:lang="en-US" emma:confidence="0">
                  <emma:literal>a-to</emma:literal>
                </emma:interpretation>
                <emma:interpretation id="interp4" emma:lang="en-US" emma:confidence="0">
                  <emma:literal>Y -DO</emma:literal>
                </emma:interpretation>
              </emma:one-of>
            </emma:emma>
          </inkml:annotationXML>
          <inkml:trace contextRef="#ctx0" brushRef="#br0">-9222 857 10191,'-34'-3'4644,"13"1"0,21 2-258,0 0-1290,-22 0-1548,22 0-387,0 0-258,16 0-258,-16 0-129,41 0 0,-7-4-129,11 4-257,6-1-130,11 1 0,10-4 0,4 4 0,9-2 0,6 0 0,-2 1 0,2-3 0,-2 1 0,-6 1 0,-6-2 0,-8-1 0,-14 1 0,-17-1 0,-4 5-388,-34 0-1418,24-5-2838,-24 5-516,-12 0 258,-9 0-516</inkml:trace>
          <inkml:trace contextRef="#ctx0" brushRef="#br0" timeOffset="982.8017">-8105 405 8127,'-9'-39'4386,"9"39"258,0-16-258,0 16-645,30 4-1806,-30-4-774,45 30-258,-17-14-129,20 14-129,0-7-129,13 8-129,-4-5-129,7-1 0,-4-5 0,3-2-129,-7-2 0,-4-4 1,-6 1-130,-5-3 0,-9 3 0,-7 1 0,-7 4 0,-7 0 0,-8 3 0,-3 4 0,-5 0 0,-8 1 0,-4-1 0,-7 0 0,-4-2 0,-6 0 0,-3-3 0,-4 1 0,0-3 0,-3 0 0,-1-2 0,4 0 0,2 0 0,7-5 0,5-1 0,6-3 0,5 6 0,16-13 0,-18 14 0,18-14-1162,0 0-902,-2 16-2580,2-16-258,18 0-129,4 0-258</inkml:trace>
          <inkml:trace contextRef="#ctx0" brushRef="#br0" timeOffset="483.6008">-8011 325 10836,'-10'-19'4515,"10"19"258,0 0-129,-27-16-2322,27 30-645,-13-7-387,13 22-387,-7-4-258,7 10-129,0 2 0,6 12-386,-1-3-130,9 5 0,-3 3 0,5 1 0,-5-2 0,-2 2 0,-1-5 0,0-2 0,-5-7 0,2-5 0,1-6 0,-6-11 0,9 1 0,-9-20-130,5 27-2837,-5-27-1806,0 0-387,-9-2 129,9 2-387</inkml:trace>
          <inkml:trace contextRef="#ctx0" brushRef="#br0" timeOffset="1419.6025">-7253 594 10965,'0'-18'4644,"0"18"0,0 0-129,0 0-1935,-16 13-1419,14 13-645,-5 1 0,4 7-258,-1 1 0,4 3-129,0-3 258,11-1-258,5-2 129,7-7 0,2-5 129,5-4 0,0-9 129,8-5-257,-8-4-259,2-9 0,-5-10 0,-3-1 0,-8-6 0,-5-2 0,-11-6 0,-3 1 0,-17 1 0,-7 0 0,-7 2 0,-8 3 0,-1 8 0,-7 2-130,13 13-1031,-11-8-903,23 14-2580,-2 0-516,6 5 129,21-5-258</inkml:trace>
          <inkml:trace contextRef="#ctx0" brushRef="#br0" timeOffset="3588.0063">-10503 1494 9546,'4'-43'4773,"-4"43"-129,0-21-129,0 21-1419,0 0-1032,0 0-645,0 0-258,0 0-387,0 0-129,-4 23-515,1-5-130,1 9 0,-5 5 0,1 7 0,-4 9 0,-4 9 0,-8 3 0,-3 4 0,-1-1 0,-1-1 0,4-2 0,1-5 0,3-3 0,1-11 0,13 0 0,-8-16-646,13 12-1676,0-19-2322,-1-2-516,1-16 0,-11 16-129</inkml:trace>
          <inkml:trace contextRef="#ctx0" brushRef="#br0" timeOffset="3260.4057">-10915 1475 12126,'0'0'4644,"0"0"-258,0 0 129,0 0-2580,0 0-774,0 24-258,0-24-129,16 36-129,-4-15-129,9 11-129,1-1-129,3 1 0,1 0-129,1 1-129,0-1-258,-6-5-129,6 3-516,-27-30-645,39 32-1935,-23-24-1419,-16-8 258,26 3-516,-26-3 0</inkml:trace>
        </inkml:traceGroup>
      </inkml:traceGroup>
    </inkml:traceGroup>
  </inkml:traceGroup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30.9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B79F1FD-8A2A-406B-8BE7-1282B1062369}" emma:medium="tactile" emma:mode="ink">
          <msink:context xmlns:msink="http://schemas.microsoft.com/ink/2010/main" type="inkDrawing" rotatedBoundingBox="5701,11161 8411,11151 8412,11195 5701,11206" shapeName="Other">
            <msink:destinationLink direction="with" ref="{36F4F3E6-95DF-417D-BC79-CF006DA9F317}"/>
          </msink:context>
        </emma:interpretation>
      </emma:emma>
    </inkml:annotationXML>
    <inkml:trace contextRef="#ctx0" brushRef="#br0">-6056 4009 11739,'70'4'4644,"-31"-4"-258,10 3 129,0 10-2193,-9-13-1032,19 5-516,-9-5-129,7 7-129,-6-5-129,6 2 0,-2-4-129,10 1 129,0-1-129,10 0 1,2 0-259,10 0 0,5 0 0,10 0 0,1 0 0,3 0 0,5-1 0,-1-1 0,0-3 0,2 1 0,0 0 0,1-1 0,6 3 0,-2-5 0,6 7-646,-29 0-3482,0 0-774,-19 0-129,-25 0-129,-27 0-258</inkml:trace>
  </inkml:traceGroup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4:38.5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E3FDF78-E3E7-46F5-8ED7-1844C80520AC}" emma:medium="tactile" emma:mode="ink">
          <msink:context xmlns:msink="http://schemas.microsoft.com/ink/2010/main" type="inkDrawing" rotatedBoundingBox="9502,9363 12060,11796 10902,13013 8344,10579" semanticType="callout" shapeName="Other">
            <msink:sourceLink direction="with" ref="{2636CD6A-F78B-4B90-8795-5CA3E049916F}"/>
            <msink:sourceLink direction="with" ref="{444FA056-508F-42DE-9B1B-CDCC33071F89}"/>
          </msink:context>
        </emma:interpretation>
      </emma:emma>
    </inkml:annotationXML>
    <inkml:trace contextRef="#ctx0" brushRef="#br0">-2379 2432 5676,'-2'-22'4128,"2"22"-129,0 0-258,-14-21-903,14 21-774,0 0-129,0 0-258,-13-18-387,13 18-387,0 0-129,0 0-258,0 0-129,0 0 0,0 0-258,0 0 129,11 18-129,-4-2 0,-3 3 0,3 6 0,-2 2 0,6 0 0,-6 3-129,1 0 129,-1-3-129,-2 1 129,1-3-129,0 0 0,-4 0 0,0 3 129,0-3-129,0 6 0,0-3 0,0 2 129,-2 2-129,2 0 0,0-1 0,0 2 0,0-1 129,5 0 0,-1 2-129,-1 4 129,3-3 0,1 6 0,0 0 1,0 3-130,0 1 0,2 3 0,0 2 0,2 5 0,-3 4 0,1 1 0,-2 1 0,1 4 0,-3 1 0,2 0 0,-3-2 0,-1 0 0,1-5 0,-4-4 0,3 0 0,1-3 0,-1-3 0,1-4 0,-2-1 0,1-3 0,1-3 0,-1-5 0,3-2 0,-5-8 0,-1-4 0,2-3 0,-2-16 0,2 22 0,-2-22 0,0 0 0,0 0 0,0 0 0,0 0 0,0 16 0,0-16 0,0 0 0,0 0 0,0 0 0,0 0 0,0 0 0,0 0 0,0 0 0,0 0 0,0 0 0,0 0 0,0 16 0,0-16 0,0 0 0,0 0 0,5 23 0,-5-23 0,0 0 0,4 16 0,-4-16 0,0 0 0,0 0 0,0 0 0,0 0 0,0 0 0,0 0 0,0 0 0,0 0 0,0 0 0,16 0 0,-16 0 0,0 0 0,0 0 0,0 0 0,16 0 0,-16 0 0,0 0 0,0 0 0,18 0 0,-18 0 0,19 0 0,-19 0 0,29 0 0,-11 0 0,1-2 0,1 0 0,-1 1 0,1 1 0,-1 0 0,1 0 0,-2 0 0,0 0 0,-1 0 0,-1 1 0,2 1 0,2 2 0,-1-3 0,3 1 0,1 4 0,5-5 0,1 3 0,3-2 0,0 1 0,5 1 0,-1-1 0,1 1 0,2 1 0,-2 1 0,3-1 0,-1 2 0,3 0 0,3-1 0,1-1 0,6 0 0,1-1 0,6-2 0,-1-1 0,5 1 0,-1-2 0,0 0 0,2 0 0,-3 0 0,-3 0 0,-2 0 0,-3-2 0,-1 1 0,-4-1 0,0 2 0,-4-2 0,2 0 0,1-1 0,2 1 0,1-2 0,2-1 0,1 0 0,0-4 0,1 2 0,-4 0 0,-4 3 0,-5-3 0,-9 5 0,-7-2 0,-4 4 0,-21 0 0,21 0 0,-21 0 0,0 0 0,0 0 0,0 0 0,0 0 0,0 0 0,0 0 0,9 9-2581,-9-9-2063,0 0-387,-21 6-129,5-6-258</inkml:trace>
  </inkml:traceGroup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4:08.6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FC9F164-71CC-4CAC-BB55-07E044C0C142}" emma:medium="tactile" emma:mode="ink">
          <msink:context xmlns:msink="http://schemas.microsoft.com/ink/2010/main" type="inkDrawing" rotatedBoundingBox="10104,9208 11948,9775 11637,10785 9793,10218" semanticType="callout" shapeName="Other">
            <msink:sourceLink direction="to" ref="{2636CD6A-F78B-4B90-8795-5CA3E049916F}"/>
            <msink:sourceLink direction="from" ref="{D673F772-54CF-4DB3-87E9-CD2AB2E643D4}"/>
          </msink:context>
        </emma:interpretation>
      </emma:emma>
    </inkml:annotationXML>
    <inkml:trace contextRef="#ctx0" brushRef="#br0">-1611 2099 9159,'-5'-16'4257,"5"16"0,0 0-258,-11-20-1548,11 20-774,0 0-516,0 0-516,0 0 0,0 0-129,-14 13 0,14-13 0,-14 28 0,5-6-129,-3-1 0,3 7 0,-4 1-129,4 3 0,0-2 0,4 2-129,1-2-129,3 2 129,-1 4-129,2 0 0,0-1 0,0 2 129,0 1-129,0-1 130,0 1-130,2-1 0,-2-3 0,0-4 0,0-3 0,0-1 0,0-1 0,1-5 0,-1-1 0,0-3 0,0-16 0,0 29 0,0-29 0,0 23 0,0-23 0,0 19 0,0-19 0,0 0 0,0 20 0,0-20 0,0 0 0,0 0 0,0 0 0,0 0 0,0 0 0,0 0 0,0 0 0,0 0 0,0 0 0,0 0 0,11 13 0,-11-13 0,0 0 0,20 0 0,-20 0 0,18 0 0,-18 0 0,17 0 0,-17 0 0,0 0 0,18-4 0,-18 4 0,0 0 0,0 0 0,0 0 0,0 0 0,0 0 0,0 0 0,0 0 0,7-16 0,-7 16 0,0 0 0,0 0 0,0 0 0,0 0 0,0 0 0,0-16 0,0 16 0,0 0 0,0 0 0,0 0 0,0 0 0,0 0 0,0 0 0,0 0 0,0 0 0,0 0 0,0 0 0,0 0 0,0 0 0,0 0 0,0 0 0,0 0-130,0 0 130,13-5 0,-13 5 0,23 0 0,-5 0 0,3 0 0,6-2 0,1 2 0,8 0 130,1 0-260,4 0 260,3 0-130,1 0 0,-1 3 0,1 3 0,-3-3 0,-1-1 0,-1 2 0,-1-3 0,-2 1 0,2-2 0,0 0 0,0 0 0,-1 0 0,-1 2 0,0 0 0,-3-1 0,-3 1 0,-3 2 0,0-1 0,-1 1 0,-2 0 0,3-3 0,1 1 0,1-2 0,2 2 0,0 0 0,-2-2 0,1 0 0,-1 0 0,-3 0 0,-2 0 0,-2 0 0,-4 1 0,1-1 0,-4 0 0,0 0 0,-16 0 0,26 0 0,-26 0 0,31 0 0,-15 0 0,3 0 0,1 0 0,1 0 0,-1 0 0,-1 0 0,-3 0 0,2 0 0,-18 0 0,21 0 0,-21 0 0,18 2 0,-18-2 0,16 0-388,2 9-773,-18-9-2193,0 0-1290,20 0-387,-20 0 258,0 0-516</inkml:trace>
    <inkml:trace contextRef="#ctx0" brushRef="#br0" timeOffset="-4898.4086">-1347 3255 1935,'0'0'2580,"0"0"-129,0 0-258,0 0-258,0 0-258,0 0 0,0 0-129,-16-16 0,16 16 0,0 0-258,0 0 0,-24-12-258,24 12 0,0 0-387,-17-6 0,17 6-258,0 0-129,-22-7 0,22 7 0,0 0-129,0 0 0,0 0 129,0 0 0,0 0 0,0 0-129,0 0 129,0 0-129,16 0 129,4 0 129,-1 0 0,12 4-129,1-4 129,12 5 0,1-5 129,12 2-129,0-2 0,8 0-129,-1 0 129,8 0-129,-8-5-129,0 3 129,-7 2-129,-4-2 0,-5 0 1,-5 2-130,-6 0 0,-5 0 0,-5 0 0,-4 0 0,-4 0 0,1 0 0,-1 0 0,-1 0 0,4 0 0,1-2 0,5 2 0,1 0 0,3 0 0,0 0 0,-2 0 0,-2 0 0,-3 0 0,-3 0 0,-5 0 0,-17 0 0,25 0 0,-25 0 0,16 2 0,-16-2 0,0 0 0,18 4 0,-18-4 0,0 0 0,0 0 0,0 0 0,0 0 0,0 0 0,0 0 0,0 0 0,0 0 0,0 0 0,0 0 0,0 0 0,0 0 0,0 0 0,16 0 0,-16 0-130,0 0-644,0 0-774,27-6-2967,-27 6-129,0 0-129,0 0-258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50.42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7114A85-261E-4664-9186-DB4185A428F2}" emma:medium="tactile" emma:mode="ink">
          <msink:context xmlns:msink="http://schemas.microsoft.com/ink/2010/main" type="inkDrawing" rotatedBoundingBox="13410,8964 22397,9443 22392,9546 13404,9067" semanticType="underline" shapeName="Other">
            <msink:sourceLink direction="with" ref="{F1C3D9C3-75B3-4478-BC83-DCC0FCFE945B}"/>
            <msink:destinationLink direction="with" ref="{4751B9A3-2CB7-42A3-8C59-0C8B65796194}"/>
            <msink:destinationLink direction="with" ref="{D8AFBA4A-D2E7-4DDE-961C-DCB117AD2CB0}"/>
          </msink:context>
        </emma:interpretation>
      </emma:emma>
    </inkml:annotationXML>
    <inkml:trace contextRef="#ctx0" brushRef="#br0">22 22 6321,'-26'-22'4515,"26"22"-516,0 0 129,-18-12-1935,18 12-258,0 0-774,0 0 0,0 0-387,0 0-258,0 0-129,0 0 129,9 3-129,10 8 129,5-6 0,8 8-258,8-3 0,17 5 0,11-5-129,14 5 129,9-5-129,10 3 0,7-4 0,8-1-129,7 0 0,3 0 129,6 0-129,10-1 129,7 2 0,10-1 0,8 3 0,11 2-129,12 1 129,18 0-129,11 0 129,7 1-258,14-3 129,18 0-129,11-1 129,12 2 0,5-5 0,6 1 0,-2-2-129,1 2 129,-1 2-129,-3-2 129,-4 0-129,-6 0 129,-7 1-129,-1 1 129,-9 2-129,-9-3 129,-20 3 0,-21-1 0,-18 1 0,-20-1 0,-19-1 0,-26-2 0,-15 1-129,-13-1 129,-8 0 0,-9 0-129,-6 0 0,-8-2 0,-4 2-129,-14-4-387,0 9-645,-26-14-1548,-2 0-1935,-22 0 129,0 0-516,0 0-129</inkml:trace>
  </inkml:traceGroup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3:06.7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1E3975C-91EB-4392-824F-A1B1C4B65D89}" emma:medium="tactile" emma:mode="ink">
          <msink:context xmlns:msink="http://schemas.microsoft.com/ink/2010/main" type="inkDrawing" rotatedBoundingBox="9681,5201 12890,4684 13115,6078 9905,6595" semanticType="callout" shapeName="Other">
            <msink:sourceLink direction="with" ref="{F2D16CEF-0062-4AD1-A65A-9B6BA7442710}"/>
            <msink:sourceLink direction="with" ref="{82DC0E18-097C-4247-95CE-28C3C7D0DCF6}"/>
          </msink:context>
        </emma:interpretation>
      </emma:emma>
    </inkml:annotationXML>
    <inkml:trace contextRef="#ctx0" brushRef="#br0">1322-1081 7224,'14'-19'3741,"-14"3"129,18 7-258,3 2-1161,-5-11-774,23 13-129,-5-11-258,25 14-387,-4-9-129,23 11-258,-3 0 0,14 2-129,0 5 0,7 9-129,-2 2 0,2 7-129,-5 3 0,-4 6 0,-11 10 0,-6 6-129,-12 7 129,-11 9-129,-12 2 129,-10 4 0,-11 1-129,-3 0 129,-7-5-129,-3-4 129,-1-5-129,0-4 0,-5-7 0,-7 0 0,-6-5 0,-12-3 129,-10 0-129,-8-1 0,-8-4 0,-9-1 129,-4-2-129,-2-3 0,-4-1 0,4-5 0,2-1 0,3-8 0,0-7 0,4-4 0,0-3 0,3 0 0,0-10 0,4-4-129,2-2 129,1-2-129,8 7-129,-1-5-258,20 16-774,-12-16-1290,17 11-1935,20 5 129,-19-4-516,19 4 129</inkml:trace>
    <inkml:trace contextRef="#ctx0" brushRef="#br0" timeOffset="-826.8013">1380-914 2064,'-3'-21'2838,"-1"2"258,4 19-645,-7-16-129,7 16 129,-12-20-129,-3 4-258,15 16-387,-16-16-129,16 16 258,0 0-645,0 0 0,0 0-258,0 0-258,0 0-129,0 0-129,0 0 129,9 25-129,-2-6 0,4 13 0,-6 0-129,4 11 129,-9 5-129,4 6 0,-4 4 0,0 6 1,0 0-259,0 4 0,0 0 0,0-1 0,5-1 0,4-4 0,2-3 0,3-4 0,2-5 0,2-4 0,-4-5 0,0-7 0,-1-6 0,-4-6 0,-1-6 0,-8-16 0,8 23 0,-8-23 0,0 0 0,0 0 0,0 0 0,0 0-388,0 0-128,0 0-516,0 0-1419,0 0-2193,0 0 0,1-11-258,-1-5-258</inkml:trace>
    <inkml:trace contextRef="#ctx0" brushRef="#br0" timeOffset="7675.2135">84 236 1548,'-22'-13'3096,"22"13"258,0 0-258,-18-19-516,18 19-258,-14-22-258,14 22-258,-9-23-258,9 23-129,-5-23 0,5 23-129,-4-21-258,4 21-258,-1-20 0,1 20-258,0-16 0,0 16-129,0 0-129,0 0-129,-2-20 0,2 20-129,0 0 0,0 0 0,0 0 0,0 0 0,0 0 0,0 0 0,-2-16-129,2 16 129,0 0 0,0 0 0,0 0 0,0 0 0,-7-16 0,7 16 0,0 0-129,0 0 129,0 0 0,0 0 0,0 0 0,0 0 0,0 0 0,0 0 0,0 0 0,0 0 0,0 0 0,0 0 0,14-1 0,4 1 129,3 0 0,6 5 0,3-1 0,6 1 0,3-2 0,7 1 129,2-2-129,4 3 0,3-3-129,2 1 129,2 1-129,1 0 129,-3-1-129,2 1 129,-1-1-129,3-1 129,-4-2 0,1 0 129,1 0-129,2-7 0,-3 0 129,3-2-129,-2-2 1,-4 4-130,-2 0 0,-5 2 0,-7-1 0,-4 5 0,-5-3 0,-5 2 0,-6 2 0,-5 0 0,-16 0 0,24 0 0,-24 0 0,0 0 0,17 0 0,-17 0 0,0 0 0,0 0 0,0 0 0,0 0 0,0 0 0,0 0 0,0 0 0,0 0 0,0 0 0,16 0 0,-16 0 0,0 0 0,25-2 0,-25 2 0,30-3 0,-14 1 0,2 0 0,-2-1 0,-16 3 0,20-6-775,-20 6-1031,0 0-2709,0 0-516,0 9 129,-22-5-516</inkml:trace>
    <inkml:trace contextRef="#ctx0" brushRef="#br0" timeOffset="11778.0207">-544-307 4773,'0'0'3741,"0"0"-129,0 0-129,0 0-903,0 0-387,0 0-645,0 0-258,0 0-516,0 0 129,0 0-387,0 0-258,0 0 0,0 0-129,0 0 129,0 0-129,0 0 129,0 0-129,17 0 129,1 2 0,0 0 0,9-1-129,1-1 129,6 0-129,2 0 129,4 0-129,3 0 0,3 0 0,2 0 129,2 2-129,4 0 0,-1 2 0,2-1 0,2 2 0,2-1 0,1 1 0,2-1 0,6-2 0,-2-2 0,3 0-129,-1 0 129,1 0 0,-3-6 0,-2 1 0,-3-2 0,-5 3 0,-6 1 0,-3 3-129,-3-2 0,-5 2 0,-5 0 0,-2 0 0,-5 0 0,-2 0 0,-1 2 0,0-2 0,-5 0 129,2 2-129,3-2 129,2 0-129,1 0 129,3 0 0,-3 0 0,3 0-129,-3 0 0,-4-2 0,-7 0 0,-16 2 0,21 0 0,-21 0 129,0 0-129,0 0 0,0 0 0,0 0 0,0 0 129,0 0-129,18-2 0,-18 2-129,0 0-129,0 0-774,25 0-2580,-25 0-1161,0 0 129,-29 22-387,1-15-129</inkml:trace>
  </inkml:traceGroup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5:11.5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0-1 12900,'72'0'5031,"-28"0"-258,6 0-129,3 1-1161,-7-1-2709,15 0-258,-8 0-645,-5-1-387,0 1-516,-23 0-3225,-2 0-516,-23 0 0,0 0-258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11.1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961AD3A-7986-4322-8B57-0925160DD4E4}" emma:medium="tactile" emma:mode="ink">
          <msink:context xmlns:msink="http://schemas.microsoft.com/ink/2010/main" type="inkDrawing" rotatedBoundingBox="4240,4023 6499,4163 6497,4193 4238,4052" semanticType="callout" shapeName="Other">
            <msink:destinationLink direction="with" ref="{ED9BBAA1-00F6-4C37-B37A-43B5A6A087E1}"/>
          </msink:context>
        </emma:interpretation>
      </emma:emma>
    </inkml:annotationXML>
    <inkml:trace contextRef="#ctx0" brushRef="#br0">2915 3176 5289,'-21'3'3999,"21"-3"0,-11 16 0,11-16-1548,0 0-645,18 9-258,-18-9-387,42 0 0,-17 0-129,18 0-387,0 0 0,17 0-129,4 0-129,15 2 0,2-2-258,10 4 0,3-1 0,2 4-129,-3-1 0,-1 2 129,-4 0-129,-1 0 0,-4 1 0,4 0 0,8-3 0,10-1 0,5-2 0,6 3 129,-3-1-129,-4 0 0,-8 3 0,-15-3 0,-19 2 129,-20 2 129,-19-6-129,-12 3 129,-16-6-129,0 0 129,0 0-129,0 0 0,-12 2-258,12-2-258,0 0-258,0 0-387,0 0-2709,0 0-1161,0 0 0,0 0-129,-24 0-258</inkml:trace>
  </inkml:traceGroup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20.3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7045E4-6579-4DCE-9849-6E6376DA8E72}" emma:medium="tactile" emma:mode="ink">
          <msink:context xmlns:msink="http://schemas.microsoft.com/ink/2010/main" type="inkDrawing" rotatedBoundingBox="2556,8094 2698,9277 2629,9285 2486,8102" semanticType="scratchOut" shapeName="Other">
            <msink:sourceLink direction="with" ref="{45383293-B98F-4686-93AD-FE55EEF295B5}"/>
          </msink:context>
        </emma:interpretation>
      </emma:emma>
    </inkml:annotationXML>
    <inkml:trace contextRef="#ctx0" brushRef="#br0">-9227 959 8514,'12'-16'4515,"-12"16"0,0 0-129,0 0-1290,0 0-1032,0 0-645,0 0-387,0 0-129,0 0-258,4 25-129,-4-6-129,7 11 129,-5 2-257,3 15-259,-3 2 0,1 12 0,-3 3 0,0 5 0,0 4 0,0 2 0,0-4 0,4-1 0,3-8 0,2-5 0,3-8 0,1-6 0,-3-5 0,3-5 0,-1-2 0,-1-3 0,-2 1 0,-2-5 0,0 0 0,-2-3 0,1-3 0,-3-2 0,-3-16 0,6 23 0,-6-23 0,0 0 0,0 0 0,0 0 0,0 0-904,0 0-3740,0 0-387,-11-6 129,11 6-516</inkml:trace>
  </inkml:traceGroup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3:37.0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A19C95E-C771-4713-9CAF-821C39FDF72F}" emma:medium="tactile" emma:mode="ink">
          <msink:context xmlns:msink="http://schemas.microsoft.com/ink/2010/main" type="inkDrawing" rotatedBoundingBox="9395,6889 13177,7214 13075,8395 9294,8070" semanticType="callout" shapeName="Other">
            <msink:sourceLink direction="with" ref="{1B7FB95E-43E4-493A-B3FB-D95571A07B22}"/>
            <msink:sourceLink direction="with" ref="{D7577134-E987-47EC-9701-5E38C9D4CAF3}"/>
          </msink:context>
        </emma:interpretation>
      </emma:emma>
    </inkml:annotationXML>
    <inkml:trace contextRef="#ctx0" brushRef="#br0">-1572 765 387,'0'0'1935,"0"0"258,0 0-645,0 0-387,0 0-645,0 0-516,0 0 129,0 0 0,0 0 387,0 0 258,0 0 258,0 0 0,0 0 0,0 0 129,0 0-129,0 0 0,0 0-129,0 0-258,0 0 0,0 0 258,0 0-129,0 0 0,0 0 129,0 0 0,0 0-129,9-7 129,-9 7-258,0 0 0,0 0-129,0 0 0,0 0-258,0 0 129,18-2-129,-18 2 0,23 0-129,-7 0 0,6 0 129,-1 0-129,4 0-129,3 0 258,6 0-129,3 2 0,8-2 129,3 1-129,0-1 129,5 2 0,3-2 0,2 0-129,-1 0 129,4 0-129,-6 0 0,3 0 0,1-2 0,2 1-129,-3-5 129,3 3 0,-2-3-129,1 1 129,-1 2 0,-2-3-129,-6 4 0,-1 2 129,-6 0-129,-4 0 0,-5 0 0,-6 4 0,-4 0-129,-2 1 129,-2-2 0,-1 3 129,1-3-129,-2-1 0,1 2 129,1-3-129,1-1 0,-3 2 129,3-2-129,-3 0 0,1 0 0,-2 0 0,-2 0 129,1 0-129,-17 0 0,31 0 129,-31 0-129,28 0 0,-28 0 129,27 0-129,-27 0 0,21 0 0,-21 0 0,0 0 0,18 0 0,-18 0-258,0 0-129,0 0-258,0 0-774,-9 11-3225,9-11 129,-30 14-516,8-9 0</inkml:trace>
    <inkml:trace contextRef="#ctx0" brushRef="#br0" timeOffset="-13166.4232">12 57 4386,'0'-16'3999,"0"16"129,0 0 129,-4-23-1161,4 23-645,0 0-129,0 0-774,-9-20-387,9 20-258,0 0-258,0 0-258,0 0 0,0 13-129,0 4-129,0 10 0,0 9 0,2 8 0,1 8 0,3 10 0,-1 0-129,6 6 129,-4-1 0,4-4-129,-1-5 129,3-3 0,-1-6-129,-1-7 0,-2-4 129,1-5-129,-2-2 0,-1-3 0,0-3 258,-2-2-258,-3-2 129,0-1-129,-1-4 258,-1-16-387,4 27 258,-4-27-129,0 0-258,0 0-129,4 21-387,-4-21-516,0 0-2193,0 0-1290,0 0 129,0 0-387,-9-4-258</inkml:trace>
    <inkml:trace contextRef="#ctx0" brushRef="#br0" timeOffset="-12292.8216">15 23 3483,'0'-18'3870,"14"4"-129,-14 14 0,0 0-903,0 0-903,18-16-774,-18 16-258,0 0-129,16-14 129,6 14-258,-5-4 129,14 4-258,-1 0 0,16 2 129,-2 0-129,13 7 0,0-4-258,11 2 129,-2-2-129,8 3-129,1-1 129,2 2-129,1-1 0,-3 7-129,-2 2 129,-8 8-129,-4 7 129,-8 8-129,-8 0 129,-6 8-129,-9 2 129,-3 0-129,-8 0 0,1 0 129,-6-6-129,-1-3 0,-5-2 0,1-1 129,-5-5-129,-1 1 129,-3-4-129,0 1 129,-3-5 0,-4 5 0,-4-7 0,-1 3 0,-3-2 129,1 0-129,-5-2 258,-3 2-387,-3-4 258,-5 2-129,-5-1 129,-3-1-129,-4-1 0,-3-2 0,-1-2-129,1-4-129,4 2-129,-3-8-258,12 8-645,-13-14-1161,10 5-2322,-1-1 0,3 1-516,-5 0 129</inkml:trace>
    <inkml:trace contextRef="#ctx0" brushRef="#br0" timeOffset="4414.8076">-2402 441 3870,'-20'0'3999,"20"0"-258,0 0-258,0 0-1161,0 0-903,0 0-387,0 0-258,0 0-516,0 0 0,0 0-129,0 0 0,0 0-129,0 0 129,11 11 0,-11-11 0,21 1 129,-5-1 0,9 2 0,0-2 258,14 2 0,-5-2 0,14 4 129,-5-4-129,12 3 0,-9-3 129,7 2-129,-5-2-129,4 2 0,-7-2 0,3 0 0,-4 0-129,4 0 0,-3 0 0,3 0 0,-2-4 0,4 4-129,-1 0 0,3 0 0,1-2-129,-1 2 129,3 0-129,-2 0 0,3-1 129,-3-1-129,-1-4 129,-3 3 0,-2-2-129,-3-1 129,-3 1 0,-2 1-129,-5 1 129,-2-1-129,-7 2 0,0 2 0,-4 0 0,-3 0 0,1 0 0,-3 0 129,0 0-258,2 0 258,2 0-129,1 0 129,2 0-129,2 0 0,0-3 0,0 3 129,0-2-129,-4 0 0,1 1 0,-3 1 0,-3 0-129,0 0 258,-16 0-129,29 0 0,-13 0 0,-16 0 0,28 1 0,-12-1 0,-16 0 0,30 2 0,-30-2 0,29 0 0,-29 0 129,26 0-129,-10 0 0,0 0 129,4 0-129,0-2 129,1 1-129,4-1 0,-2-2 129,-2 1-129,1 3-129,-3-4 0,-1 4-258,-18 0-516,32 0-774,-32 0-2967,18 0 0,-18 0-258,34 0-258</inkml:trace>
    <inkml:trace contextRef="#ctx0" brushRef="#br0" timeOffset="-11544.0203">72 829 10449,'0'-22'4257,"0"22"129,0 0-645,20 15-1806,-20-15-903,7 28-516,-5-10 129,5 7-387,-7 2 129,3-1-258,-3 3 0,2-4-129,-2-1 0,0-4 129,2-2-129,-2-18 0,5 28 0,-5-28 0,13 20-129,-13-20 129,0 0-129,19 21 0,-19-21 129,0 0-129,21 13 129,-21-13 129,0 0-129,25 0 258,-25 0-129,25 0 0,-9-2 0,4 0 0,-1-1-129,6-1 129,0 2 0,4 0-129,-3 1 129,6-1 129,-1-3-129,4-1 129,1-1-129,5 2 129,-2-4-129,5 2 0,1-2-129,-3 2 0,3 5-387,-10-9-387,10 11-516,-24-3-2193,4-1-1032,-3-1 0,-6-2-387,-16 7-129</inkml:trace>
  </inkml:traceGroup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3:32.9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577134-E987-47EC-9701-5E38C9D4CAF3}" emma:medium="tactile" emma:mode="ink">
          <msink:context xmlns:msink="http://schemas.microsoft.com/ink/2010/main" type="inkDrawing" rotatedBoundingBox="10620,8183 12072,8160 12073,8190 10621,8213" semanticType="underline" shapeName="Other">
            <msink:destinationLink direction="with" ref="{3A19C95E-C771-4713-9CAF-821C39FDF72F}"/>
          </msink:context>
        </emma:interpretation>
      </emma:emma>
    </inkml:annotationXML>
    <inkml:trace contextRef="#ctx0" brushRef="#br0">-1065 1046 7482,'-19'-2'4128,"19"2"0,0 0 0,0 0-1935,0 0-387,0 0-258,0 0-387,0 0-129,0 0-258,0 0-129,0 0-258,0 0 0,0 0-129,0 0-258,0 0 0,0 0-129,0 0 0,-16-7-129,16 7 129,0 0 0,-20 0-129,20 0 129,0 0 0,0 0 129,-16 0-129,16 0 129,0 0-129,0 0 0,0 0 129,0 0 0,0 0-129,14 0 129,-14 0 0,25 3 129,-7 1-129,2 0 129,5-1 0,0-1 0,10 0 129,1-2-129,6 0 129,3 0 0,5 0 0,-1-6-129,3 3 0,-2-3 129,-2 5-129,-4-1 0,-1 2 0,-4 0-129,0 0 129,-1 0-129,1 0 0,2 0 129,-2 0-129,4 0 129,3 0-129,0 0 129,-3 0-129,-1 0 129,-4-2 0,-4 0-129,-6 2 129,-5 0-129,-5 0 0,-18 0 0,21 0 0,-21 0 0,0 0 0,0 0 0,0 0 0,0 0 0,18 0 129,-18 0-129,0 0 129,21 0-129,-21 0 129,22 0-129,-22 0 0,26 0 129,-26 0-129,20 0 0,-20 0 0,16 0 0,-16 0 129,0 0-129,0 0 129,0 0-129,0 0 129,0 0 1,0 0-130,0 0 0,16-3 0,-16 3 0,20-7 0,-20 7 0,19-7 0,-19 7 0,20-8-130,-20 8 1,0 0-129,16 0-258,-16 0-387,0 0-1032,0 0-2709,-9 8-129,9-8-129,-27 5-258</inkml:trace>
  </inkml:traceGroup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28.5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2652F3E-EAC3-4C8C-A869-D293C8522FFE}" emma:medium="tactile" emma:mode="ink">
          <msink:context xmlns:msink="http://schemas.microsoft.com/ink/2010/main" type="inkDrawing" rotatedBoundingBox="3249,11303 3454,12536 3353,12553 3148,11320" semanticType="callout" shapeName="Other">
            <msink:sourceLink direction="with" ref="{5F8234F8-DBFF-4BF5-8B99-A0C5307CB2F3}"/>
          </msink:context>
        </emma:interpretation>
      </emma:emma>
    </inkml:annotationXML>
    <inkml:trace contextRef="#ctx0" brushRef="#br0">-8496 4219 11868,'-11'-25'4902,"11"25"-258,-11-23 129,-3 7-2451,14 16-774,0 0-516,0 0-129,0 0-128,-3 22-775,-1-1 0,4 11 0,-2 3 0,2 12 0,0 6 0,0 8 0,2 3 0,5 9 0,0 1 0,2 6 0,4-1 0,-1 1 0,4-6 0,2-4 0,1-4 0,1-13 0,0-5 0,-3-9 0,1-5 0,-4-7 0,-5-4 0,0-6 0,-9-17 0,7 24 0,-7-24 0,0 17 0,0-17 0,0 0 0,-3 20-3226,3-20-1676,0 0-258,-18-9 0,18 9-387</inkml:trace>
  </inkml:traceGroup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5:23.1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0BE72C-5C4E-41EC-801C-866FC9EBC055}" emma:medium="tactile" emma:mode="ink">
          <msink:context xmlns:msink="http://schemas.microsoft.com/ink/2010/main" type="inkDrawing" rotatedBoundingBox="13275,13840 16887,13632 16890,13682 13278,13889" shapeName="Other"/>
        </emma:interpretation>
      </emma:emma>
    </inkml:annotationXML>
    <inkml:trace contextRef="#ctx0" brushRef="#br0">-7 224 9159,'-4'-16'3870,"4"16"387,0 0-516,0-21-1548,0 21-516,21-8-516,-1 8-258,-4-1-258,7 1 0,-2 0-258,8 0 129,-4 1-258,7 3 0,2-2 0,5 1 0,2-3-258,8 2 129,8-2 129,9 0-129,9 0-129,7 0 129,5-3 0,7-1-129,6-3 0,5 2 0,5-4 0,4 0 0,9 0 0,8-2 129,6-1-129,7-1 129,4 3 0,5-1-129,2-3 0,3 3 129,-2-1-129,-4 1 129,-8 2-258,-11 2 258,-12-4-258,-11 6 258,-15 0 0,-19 5 0,-17-2 0,-13 2-129,-12 0 129,-11 0-129,-5 2 0,-18-2 0,18 3 0,-18-3 129,0 0-129,0 0 0,0 0 0,0 0 0,0 0 0,0 0 0,0 0-129,17 0 0,-17 0-258,0 0-516,22 7-1548,-22-7-2451,0 0 258,0 0-645,-11 0 129</inkml:trace>
  </inkml:traceGroup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5:37.2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497893A-94EC-47EC-BEB9-89B68A7A7388}" emma:medium="tactile" emma:mode="ink">
          <msink:context xmlns:msink="http://schemas.microsoft.com/ink/2010/main" type="inkDrawing" rotatedBoundingBox="7959,12426 12425,13155 12091,15203 7624,14474" semanticType="callout" shapeName="Other">
            <msink:sourceLink direction="with" ref="{5F8234F8-DBFF-4BF5-8B99-A0C5307CB2F3}"/>
            <msink:sourceLink direction="with" ref="{C9FE7051-AFFD-4096-9022-E57C96C6551C}"/>
          </msink:context>
        </emma:interpretation>
      </emma:emma>
    </inkml:annotationXML>
    <inkml:trace contextRef="#ctx0" brushRef="#br0">-4012-749 7482,'18'-5'4515,"-18"5"-387,16 9 258,-16-9-1290,27 41-1419,-22-18-387,17 18-258,-12-7 0,13 17-516,-5-3 129,5 14-387,-3 1 0,3 11 129,-3 5-258,4 8 129,-4 4 0,3 6 0,-7-1 129,0 2 0,-7-5 1,-2-3-388,-7-8 0,2-2 0,-2-9 0,-4-1 0,-1-6 0,0 0 0,-1-7 0,5-2 0,-3-3 0,2-4 0,0-6 0,1-4 0,-1-12 0,0-1 0,0-9 0,2-16 0,0 23 0,0-23 0,0 0 0,0 0 0,0 22 0,0-22 0,6 23 0,-6-23 0,3 28 0,3-12 0,-3 0 0,-1 0 0,-2-16 0,7 22 0,-7-22 0,0 0 0,20 14 0,-20-14 0,25 3 0,-9-1 0,3 2 0,1-1 0,-1 3 0,3 1 0,1-2 0,-4 2 0,4-5 0,2 2 0,4-3 0,3-1 0,5 0 0,2 0 0,6-1 0,1 1 0,4 0 0,3 0 0,2 0 0,0 7 0,4 0 0,3 0 0,1 0 0,10-3 0,0-1 0,3-1 0,4-2 0,2-2 0,3-5 0,2-2 0,1-2 0,-5 3 0,1-3 0,5-2 0,1 1 0,10 0 0,3-4 0,2 0 0,7-6 0,2-1 0,3-2 0,-1 2 0,-2-4 0,-4 2 0,-3 1 0,-2-1 0,0 2 0,-4 5 0,-6-2 0,-7 2 0,-4 4 0,-13 0 0,-5 0 0,-11 7 0,-9-1 0,-8 1 0,-4 4 0,-8-1 0,-3 1 0,-5 1 0,-2 2 0,-16 0 0,16 0 0,-16 0 0,0 0 0,0 0 0,0 0 0,0 0 0,0 0 0,0 0 0,0 0 0,18 0 0,-18 0 0,0 0 0,0 0 0,0 0 0,0 0 0,0 0 0,14 16 0,-14-16 0,0 0-4903,-18 3-128,18-3 0,-30 9-387</inkml:trace>
  </inkml:traceGroup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23.2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26E935B-2B75-4C5D-BFA5-E16BD33E9732}" emma:medium="tactile" emma:mode="ink">
          <msink:context xmlns:msink="http://schemas.microsoft.com/ink/2010/main" type="inkDrawing" rotatedBoundingBox="4918,7855 7522,7845 7523,7882 4918,7893" shapeName="Other"/>
        </emma:interpretation>
      </emma:emma>
    </inkml:annotationXML>
    <inkml:trace contextRef="#ctx0" brushRef="#br0">-6753 703 3096,'0'0'4128,"0"0"-387,0 0 0,0 0-1032,0 0-774,0 0-645,0 0-258,-14 0-516,14 0-129,0 0-129,-16 0 0,16 0-258,-16 0 0,16 0 0,-20 0 0,20 0 129,0 0-258,-20 0 129,20 0 129,0 0-129,0 0 0,0 0 0,0 0 0,0 0 0,0 0 258,0 0-129,0 0 129,13 7 0,10-2 258,0-5-129,15 5 258,-3-5-129,15 6 0,-2-6-129,11 3 129,-2-3 0,12 2-129,-3-2 0,10 4-129,3-4 0,11 0 0,8 0-129,12 0 129,6 0-129,8 0 0,5 0 0,4-2 0,2-2 0,2 2-129,-3-1 129,-5-1 0,-6 1 0,-7-1 0,-13 1-129,-12-1 129,-20 1-129,-18 3 129,-17-2 0,-11 2-129,-25 0 129,16 0-129,-16 0 129,0 0-129,0 0-129,0 0-258,0 0-645,-11 0-3612,11 0-258,-27 0-129,6 0-258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47.15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D44B4E3-9D39-410E-9EA7-190431E72F96}" emma:medium="tactile" emma:mode="ink">
          <msink:context xmlns:msink="http://schemas.microsoft.com/ink/2010/main" type="writingRegion" rotatedBoundingBox="18823,5463 18906,5463 18906,6383 18823,6383">
            <msink:destinationLink direction="with" ref="{92425F86-FF0B-4DC9-8410-9DB2FF669057}"/>
            <msink:destinationLink direction="with" ref="{0DAA1681-E452-438C-87F2-C153303D3CEF}"/>
          </msink:context>
        </emma:interpretation>
      </emma:emma>
    </inkml:annotationXML>
    <inkml:traceGroup>
      <inkml:annotationXML>
        <emma:emma xmlns:emma="http://www.w3.org/2003/04/emma" version="1.0">
          <emma:interpretation id="{4E6D5B20-7F60-4403-B2D3-5BB6319F9AD5}" emma:medium="tactile" emma:mode="ink">
            <msink:context xmlns:msink="http://schemas.microsoft.com/ink/2010/main" type="paragraph" rotatedBoundingBox="18823,5463 18906,5463 18906,6383 18823,63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6A62BB-3582-4F30-9CB5-F447D3A8D97F}" emma:medium="tactile" emma:mode="ink">
              <msink:context xmlns:msink="http://schemas.microsoft.com/ink/2010/main" type="line" rotatedBoundingBox="18823,5463 18906,5463 18906,6383 18823,6383"/>
            </emma:interpretation>
          </emma:emma>
        </inkml:annotationXML>
        <inkml:traceGroup>
          <inkml:annotationXML>
            <emma:emma xmlns:emma="http://www.w3.org/2003/04/emma" version="1.0">
              <emma:interpretation id="{D06D7838-1C01-4C4F-86C6-D0AFD8A566D3}" emma:medium="tactile" emma:mode="ink">
                <msink:context xmlns:msink="http://schemas.microsoft.com/ink/2010/main" type="inkWord" rotatedBoundingBox="18823,5463 18906,5463 18906,6383 18823,6383">
                  <msink:destinationLink direction="with" ref="{19B33E18-6958-49D7-A313-0CB29CFDB626}"/>
                </msink:context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16657 4742 11094,'0'-16'4902,"0"16"-258,0 0 0,0-23-2064,0 23-1419,0 0-129,0 0-258,0 0-258,0 0 0,0 0-129,-8 21-129,0-5 1,5 9-259,-4 4 0,1 8 0,1 4 0,3 9 0,-1 1 0,3 5 0,0 4 0,0 2 0,0 2 0,3-1 0,3 1 0,-3-7 0,2-4 0,-3-9 0,0 3 0,-4-26-130,-5 4-4772,-7-7-258,-2-9 129,-7-2-516</inkml:trace>
        </inkml:traceGroup>
      </inkml:traceGroup>
    </inkml:traceGroup>
  </inkml:traceGroup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4:27.8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9ADEF05-7EDD-4B98-A263-D35E00283197}" emma:medium="tactile" emma:mode="ink">
          <msink:context xmlns:msink="http://schemas.microsoft.com/ink/2010/main" type="inkDrawing" rotatedBoundingBox="7309,7876 8280,7938 8278,7975 7306,7913" shapeName="Other"/>
        </emma:interpretation>
      </emma:emma>
    </inkml:annotationXML>
    <inkml:trace contextRef="#ctx0" brushRef="#br0">-4419 745 1032,'0'0'1935,"0"0"129,-9-3 258,9 3-387,0 0 129,0 0-387,0 0 129,0 0-258,0 0-387,-20-15 0,20 15-258,0 0-129,0 0 0,0 0-258,0 0 0,0 0 0,0 0-129,0 0-129,0 0-258,0 0 0,0 0 0,0 0 0,0 0-129,13-1 129,-13 1 0,21 0 0,-3 5 0,0 0 0,6 2 129,1 1-129,2-1 0,0-2 0,3 0 0,-3-1 0,3-1 0,-3 1 0,1-2 129,0-2-129,1 2 0,-1-1 0,3-1 0,-1 2 129,2 2-129,0-4 0,0 1 0,0 1 0,0 0 0,2-2 0,-2 0 129,2 0-129,-6 0 0,2 0 129,-3 0-129,0-2 0,-8 2 129,1-2-129,-4 2 0,-16 0 0,25 0 0,-25 0 129,16 0-258,-16 0 258,0 0-129,0 0 0,17 0-129,-17 0-129,0 0 0,0 0-387,0 0-129,22 4-387,-22-4-1032,0 0-1677,0 0-129,0 0-129,2 20-129</inkml:trace>
  </inkml:traceGroup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4:30.9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62513F6-6B74-4FFD-9F52-084411A7E292}" emma:medium="tactile" emma:mode="ink">
          <msink:context xmlns:msink="http://schemas.microsoft.com/ink/2010/main" type="inkDrawing" rotatedBoundingBox="8208,7776 8563,7842 8555,7885 8200,7820" shapeName="Other"/>
        </emma:interpretation>
      </emma:emma>
    </inkml:annotationXML>
    <inkml:trace contextRef="#ctx0" brushRef="#br0">-3366 701 1032,'-36'-9'3354,"-1"0"516,37 9-129,-22-4-645,22 4-516,-16-7-387,-1-2-387,17 9-258,-22-12-387,22 12-258,-19-7-129,19 7-258,-16-6-258,16 6 0,0 0-129,0 0-129,0 0 0,0 0 0,0 0 0,16 0 129,7 0-258,5 2 129,8 4-129,1 1 0,6 0-129,-2-2-129,0 6-387,-11-9-387,4 10-516,-34-12-258,26 11-1032,-26-11-1290,0 0 0,-19 23-129,-15-23 516</inkml:trace>
  </inkml:traceGroup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32.0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78C8C1B-04E2-4213-8B11-2A14940B12C4}" emma:medium="tactile" emma:mode="ink">
          <msink:context xmlns:msink="http://schemas.microsoft.com/ink/2010/main" type="inkDrawing" rotatedBoundingBox="1364,11240 2309,11893 1921,12456 976,11803" semanticType="callout" shapeName="Other">
            <msink:sourceLink direction="with" ref="{1646DB0E-58F6-4532-9B8A-D45DFEE84465}"/>
          </msink:context>
        </emma:interpretation>
      </emma:emma>
    </inkml:annotationXML>
    <inkml:trace contextRef="#ctx0" brushRef="#br0">-10642 4449 9546,'11'-15'4644,"9"14"0,-3-3-387,0-7-2064,20 15-645,-10-4-387,12 14-387,-7-3-129,5 10-129,-7 1-258,-1 4 129,-10 3-258,-4 3 129,-10 0-258,-5 0 258,-5 2-258,-15-2-129,-3 1 0,-6-6-129,6-2 0,-2-9 0,4 0 0,1-5 0,20-11 0,-23 12 0,23-12 0,0 0 129,0-16 0,9-3 129,11-5 0,8-6-129,8-5 258,7-6 0,6-4 0,6 3 0,-1-3 129,-1 8-129,-8-2 129,-6 8-129,-13 1 258,-2 11-129,-16-1 0,-8 20 0,0-20 0,0 20-129,-17 0 129,17 0-129,-32 24 0,17 0 0,3 7 0,3 10 129,2 5 0,7 9-128,0 0-130,9 7 0,9 1 0,5-1 0,5-5 0,10-7 0,4-4 0,1-14 0,3-4 0,-7-19-517,11 13-2192,-11-21-2193,-7-1-129,-9 0-258,-23 0-129</inkml:trace>
  </inkml:traceGroup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5:45.7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7584F95-76A3-49C1-9A4A-9CAC2D19AC2D}" emma:medium="tactile" emma:mode="ink">
          <msink:context xmlns:msink="http://schemas.microsoft.com/ink/2010/main" type="inkDrawing" rotatedBoundingBox="8971,11828 12473,13190 11751,15044 8249,13682" semanticType="callout" shapeName="Other"/>
        </emma:interpretation>
      </emma:emma>
    </inkml:annotationXML>
    <inkml:trace contextRef="#ctx0" brushRef="#br0">16-13 11868,'0'0'4644,"-5"-16"-387,5 16 258,1 10-2580,-1-10-774,0 27-258,0-7-387,0 12 129,0 1-258,0 12 0,0-1-258,-1 8 129,-1-1 0,0 3-129,-2-1 0,3 1 129,-3-6-129,4 5-129,-3-5 259,3 2-259,0-2 0,0 2 0,0-1 0,1 5 0,1-3 0,2 5 0,-1-3 0,-1 2 0,0-2 0,0 1 0,-1-3 0,1-3 0,-2-1 0,4-5 0,-3-3 0,3 1 0,-2-5 0,1-1 0,-1 0 0,-2-4 0,0 2 0,0 0 0,0-2 0,0 1 0,0-5 0,0 3 0,0-4 0,0-1 0,0 0 0,0-5 0,0 3 0,2-3 0,-2 2 0,0-1 0,0 0 0,0-1 0,0 2 0,0-1 0,0-2 0,0 0 0,0-1 0,0-17 0,2 27 0,-2-27 0,1 20 0,-1-20 0,0 0 0,6 16 0,-6-16 0,0 0 0,0 0 0,0 0 0,0 0 0,0 0 0,0 0 0,0 0 0,0 0 0,19 3 0,-19-3 0,23 0 0,-7 0 0,8 0 0,4 0 0,8-5 0,5 0 0,10-3 0,4 1 0,6 0 0,3 2 0,2 1 0,-2 3 0,-4-3 0,-1 4 0,-9 0 0,-1 0 0,-4-2 0,-2 2 0,-2 0 0,-2 0 0,-2-2 0,2 1 0,-2 1 0,-1 0 0,0 0 0,-4 0 0,-2 0 0,-3 0 0,-1 0 0,-3 0 0,-1 1 0,-1 1 0,0 2 0,1-2 0,3-1 0,3-1 0,4 0 0,6 0 0,1-1 0,0-3 0,2-1 0,0 1 0,-2 1 0,0-1 0,-5 2 0,-1 0 0,-2 2 0,1 0 0,0-1 0,2 1 0,-1-4 0,3 2 0,1-1 0,2-3 0,2 1 0,0 0 0,0 1 0,0-1 0,2 1 0,-1 2 0,-1 1 0,-2 1 0,2 0 0,-3 0 0,-1-2 0,0 0 0,4 0 0,0 1 0,2-1 0,3-2 0,0 2 0,4-1 0,0 1 0,2 2 0,-1 0 0,1-2 0,-2 2 0,-2 0 0,-9 0 0,2 2 0,-24-2-3355,3 4-1676,-20-4 0,0 0-516</inkml:trace>
  </inkml:traceGroup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5:55.4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8F68F71-9346-4313-B0B1-61CBAB60FE60}" emma:medium="tactile" emma:mode="ink">
          <msink:context xmlns:msink="http://schemas.microsoft.com/ink/2010/main" type="inkDrawing" rotatedBoundingBox="13175,16065 17009,15864 17012,15919 13178,16120" shapeName="Other"/>
        </emma:interpretation>
      </emma:emma>
    </inkml:annotationXML>
    <inkml:trace contextRef="#ctx0" brushRef="#br0">0 497 9417,'0'0'4386,"0"0"-129,0 0-129,17-3-903,-17 3-1677,16 0-387,-16 0-387,27 2-258,-9-1-129,9 5-129,-1-5 0,10 3-129,-1-4 129,10 4-129,1-4 129,7 0 0,1 0 0,10 0-129,3 0 129,12 0-129,6-2 129,11-2-129,7 1 0,9-4 1,9-2-130,11 0 0,12-2 0,9-1-130,7-3 1,6-1 0,3 0 0,8 2 129,5 0-129,5 1 258,-6 3-258,-7 1 258,-10 0-129,-7 4 129,-15 3-129,-18-2 0,-22 4-129,-26-1 129,-21 1 0,-15 0 0,-17 0 0,-23 0-258,0 0 0,0 0-516,0 0-1548,-9 5-2580,-7-2 258,-6 1-387,-1-4-258</inkml:trace>
  </inkml:traceGroup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6:04.2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8ECA421-5688-46F6-B3BD-D73B466E8792}" emma:medium="tactile" emma:mode="ink">
          <msink:context xmlns:msink="http://schemas.microsoft.com/ink/2010/main" type="inkDrawing" rotatedBoundingBox="11117,9849 12260,16125 10167,16506 9024,10230" semanticType="verticalRange" shapeName="Other">
            <msink:sourceLink direction="with" ref="{64F4F2EE-73EF-45E0-BAC6-F1FF1857ABFA}"/>
            <msink:sourceLink direction="with" ref="{3171D544-C53E-49C6-805E-36E08455035A}"/>
            <msink:sourceLink direction="with" ref="{48A0C788-B3BD-4B00-AE8C-6E27346F6F19}"/>
            <msink:sourceLink direction="with" ref="{CC43B39D-5152-47D9-A9D2-5BF62A2EC066}"/>
            <msink:sourceLink direction="with" ref="{17127921-83E9-4C80-87AB-89A012EC507C}"/>
            <msink:sourceLink direction="with" ref="{21303BCB-68AB-4141-AF0B-AAA6C53D3E10}"/>
            <msink:sourceLink direction="with" ref="{7442B22F-AC00-4D3B-8205-BF2DD9D14C9B}"/>
          </msink:context>
        </emma:interpretation>
      </emma:emma>
    </inkml:annotationXML>
    <inkml:trace contextRef="#ctx0" brushRef="#br0">21 11 2838,'0'-21'2967,"0"21"516,0 0-387,0 0-903,0 0-129,0 0-387,0 0 129,0 0-387,0 0 129,0 0-387,0 0 0,0 0-258,0 0-129,0 0-129,0 0-129,0 0 0,0 0-129,0 0 0,9 19-129,-9-19 129,7 25-129,-7-25 129,7 32-129,-5-16-129,3 2 129,-3-2-129,2 5 129,-3-3 129,3 5-258,-2-3 129,0 5-128,-1-2-130,3 3 0,0 3 0,-1 1 0,1-1 0,-1 3 0,-1 1 0,2 5 0,-4-3 0,0 4 0,0 4 0,0 0 0,0 0 0,0 1 0,0 2 0,0 1 0,1-1 0,1 0 0,0 2 0,-2-2 0,0 4 0,0 0 0,0 1 0,0 1 0,0 0 0,2 3 0,-2 3 0,0 5 0,1 1 0,1 7 0,0 7 0,0 8 0,0 3 0,1 3 0,1 2 0,-1 4 0,1-4 0,-1 1 0,-3-5 0,0 1 0,0 2 0,0 6 0,-9 1 0,-1 8 0,-4-1 0,1 5 0,-1-2 0,1-1 0,1-2 0,1-9 0,4-6 0,0-5 0,2-1 0,1-1 0,1 2 0,1 2 0,2 2 0,0-4 0,0 2 0,0-6 0,0-2 0,0-9 0,5-6 0,0-9 0,1-3 0,1-10 0,-2 1 0,2-5 0,-1 0 0,-1 0 0,-1-2 0,1 1 0,-2 0 0,1 4 0,1-4 0,1 4 0,1-1 0,-4 5 0,3 2 0,-3 3 0,-1 1 0,-2 1 0,2 1 0,-2-4 0,0 5 0,0-10 0,0 2 0,0-7 0,0 0 0,2-4 0,-1-1 0,1-3 0,0-1 0,0-1 0,0-1 0,-1-2 0,1-3 0,0-2 0,1-1 0,-1-4 0,-2-18 0,4 26 0,-4-26 0,0 0 0,0 0 0,21 9 0,-21-9 0,20-2 0,-20 2 0,19-12 0,-19 12 0,20-13 0,-20 13 0,0 0 0,21-14 0,-21 14 0,18-9 0,-18 9 0,27-12 0,-8 6 0,4 1 0,6 0 0,5-1 0,6 3 0,5 1 0,5-1 0,5 1 0,2 0 0,3 0 0,3 2 0,-1-2 0,-2 2 0,1-1 0,-3 1 0,-2 0 0,1 0 0,-6 0 0,-3 0 0,-2 0 0,-3 0 0,-4 3 0,-1-1 0,-6 2 0,-4-3 0,-3 3 0,0-2 0,-4-1 0,1-1 0,-1 0 0,2 0 0,0 0 0,4 0 0,5 0 0,2-1 0,1-5 0,3 3 0,-5-1 0,3 2 0,-4 1 0,-2-1 0,-7 2 0,-3-2 0,-4 2 0,-16 0 0,25 0 0,-25 0 0,23 0 0,-23 0 0,25 0 0,-7 0 0,1 0 0,4 0 0,2 2 0,0 0 0,5 7 0,-10-9-3226,8 5-1547,-3-2-258,0-1-258,-3-2-129</inkml:trace>
  </inkml:traceGroup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6:09.9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1A52B2-CCDC-4ED5-AF6D-A739BA540F1E}" emma:medium="tactile" emma:mode="ink">
          <msink:context xmlns:msink="http://schemas.microsoft.com/ink/2010/main" type="inkDrawing" rotatedBoundingBox="9747,13306 12234,15427 10990,16885 8503,14764" semanticType="verticalRange" shapeName="Other">
            <msink:sourceLink direction="with" ref="{7442B22F-AC00-4D3B-8205-BF2DD9D14C9B}"/>
            <msink:destinationLink direction="with" ref="{F702A011-0346-4987-A38D-9A5EED784E91}"/>
          </msink:context>
        </emma:interpretation>
      </emma:emma>
    </inkml:annotationXML>
    <inkml:trace contextRef="#ctx0" brushRef="#br0">237 49 774,'-11'-16'3096,"11"16"387,0 0 0,-7-16-258,7 16-258,0 0-387,0 0-387,-9-19-258,9 19-387,0 0-387,0 0-387,0 0-129,0 16-129,0 0-258,0 12 129,0 4-129,0 11 0,0 3 129,0 8-129,-5 3 129,1 1-258,0 3 129,1 3-129,1 2 129,2 5-129,0 3 0,0 8 129,0 2 0,0 5 0,0-2 130,0 4-388,-5-8 0,-1-1 0,-2-9 0,-1-5 0,0-10 0,2-4 0,1-10 0,1-6 0,0-5 0,1-4 0,2-4 0,1-4 0,-1 0 0,0 1 0,-3-1 0,1 2 0,-3 2 0,2 2 0,-3-1 0,0-1 0,0-3 0,1-1 0,2-3 0,1 0 0,4-18 0,-7 28 0,7-28 0,-3 29 0,3-29 0,-4 33 0,2-13 0,1 3 0,-1 0 0,0-1 0,0-1 0,1-3 0,-1-1 0,2-17 0,-4 27 0,4-27 0,-2 18 0,2-18 0,-5 16 0,5-16 0,-7 18 0,7-18 0,-7 16 0,7-16 0,0 0 0,0 0 0,0 0 0,0 0 0,0 0 0,-9 16 0,9-16 0,0 0 0,0 0 0,0 0 0,14 9 0,-14-9 0,25 1 0,-5-1 0,3 0 0,3 0 0,5 0 0,3 0 0,3 0 0,6 0 0,-1-1 0,6-1 0,4 0 0,3-1 0,5-1 0,6 0 0,2 3 0,5-3 0,2 4 0,1 0 0,-1 0 0,-4 2 0,-2 3 0,-5-1 0,-3 3 0,-4-4 0,-6 3 0,1-3 0,-2-1 0,-2 0 0,0 0 0,0-1 0,-2-1 0,-2 0 0,-1 0 0,0 0 0,-4 0 0,4 0 0,1-1 0,4-3 0,6 1 0,2-3 0,5 3 0,-1-3 0,-1 5 0,-4 1 0,-5 0 0,-9 0 0,-7 0 0,-9 0 0,-8 1 0,-17-1 0,25 6 0,-25-6 0,16 3 0,-16-3 0,16 0 0,-16 0 0,0 0 0,18 0 0,-18 0 0,0 0-3871,0 0-1031,0 0-387,-19 2-387</inkml:trace>
  </inkml:traceGroup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6:24.7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5B74B47-604F-4A1B-8881-D5D9FEAA515A}" emma:medium="tactile" emma:mode="ink">
          <msink:context xmlns:msink="http://schemas.microsoft.com/ink/2010/main" type="inkDrawing" rotatedBoundingBox="8543,14163 13065,16950 11194,19986 6672,17199" semanticType="enclosure" shapeName="Other">
            <msink:destinationLink direction="to" ref="{FFF9FC0A-8D4B-4116-AA09-AE1656BF26DD}"/>
          </msink:context>
        </emma:interpretation>
      </emma:emma>
    </inkml:annotationXML>
    <inkml:trace contextRef="#ctx0" brushRef="#br0">3 94 5160,'17'-47'4257,"-17"47"0,11-34 0,-6 18-1032,-5 16-1032,0 0-387,0 0-774,0 0 129,6 20-387,-6 1 0,2 20-258,-2 0 129,0 21-258,-2 4 0,2 18 0,-2 5-129,2 7 0,0 2-129,0 0 129,9-2 0,10-4-129,1-5 130,5-7-259,0-5 0,3-2 0,-1-5 0,1 1 0,-3 2 0,-3 6 0,-6-1 0,-4 1 0,-5-4 0,-1-4 0,-6-7 0,0-7 0,0-8 0,-4-14 0,0-11 0,3-6 0,1-16 0,0 0 0,-7 17 0,7-17 0,0 0 0,0 0 0,0 0 0,0 0 0,0 0 0,0 0 0,0 0 0,0 0 0,0 0 0,0 0 0,0 0 0,0 0 0,0 0 0,0 0 0,0 0 0,0 0 0,0 0 0,0 0 0,0 0 0,0 0 0,0 0 0,0 0 0,0 0 0,0 0 0,-4 20 0,4-20 0,0 0 0,0 20 0,0-20 0,0 0 0,0 17 0,0-17 0,0 0 0,0 0 0,0 18 0,0-18 0,0 0 0,-2 23 0,2-23 0,-3 25 0,3-25 0,-6 25 0,6-25 0,-3 21 0,3-21 0,0 0 0,-2 18 0,2-18 0,0 0 0,0 0 0,0 0 0,0 0 0,0 18 0,0-18 0,0 0 0,0 0 0,-4 16 0,4-16 0,0 0 0,0 0 0,0 0 0,0 0 0,0 0 0,0 0 0,0 0 0,0 0 0,0 0 0,0 0 0,0 0 0,0 0 0,0 0 0,0 0 0,0 0 0,0 0 0,0 0 0,0 0 0,0 0 0,0 0 0,0 0 0,0 0 0,0 0 0,0 0 0,0 0 0,0 0 0,0 0 0,0 0 0,0 0 0,0 0 0,0 0 0,0 0 0,0 0 0,0 0 0,0 0 0,0 0 0,9 20 0,-9-20-4516,23 9-515,-1-2-387,6 2-129</inkml:trace>
    <inkml:trace contextRef="#ctx0" brushRef="#br0" timeOffset="-25178.4442">161-1449 9159,'-20'-21'4128,"4"1"0,16 20-129,0 0-1935,-17-19-516,17 19-516,0 0-258,0 0-129,3 11-129,4 12-129,-5-2-129,2 13 0,-3 3 0,3 9 0,-4 1 0,0 10 0,-11 1 0,1 10 0,-8 3 129,2 13 0,-7 3 0,3 9 0,-5 0-129,6 2 129,-1-6-257,6 1-130,1-10 0,6-8 0,2-9 0,5-9 0,0-7 0,3-4 0,8-5 0,2-6 0,1-1 0,0-4 0,2-1 0,4-1 0,-3-1 0,-2-4 0,-1-2 0,2 1 0,0-4 0,-2-1 0,-14-17 0,27 27 0,-27-27 0,23 20 0,-23-20 0,18 14 0,-18-14 0,26 9 0,-26-9 0,34 10 0,-14-4 0,5-1 0,3 4 0,1 2 0,1-1 0,2 1 0,2-4 0,1 0 0,4 2 0,0-4 0,4-1 0,3-4 0,2 2 0,0 0 0,0-1 0,2 3 0,-3-4 0,2 2 0,1 1 0,2 3 0,3-5 0,4 1 0,1-2 0,4 2 0,4-2 0,3 0 0,0 0 0,-2 0 0,1 0 0,1-5 0,0-3 0,4 0 0,-1-1 0,5-2 0,1 0 0,5-3 0,2 2 0,2-1 0,2 3 0,-2 1 0,0-2 0,-6 4 0,1 0 0,-7 1 0,-1-1 0,-3 4 0,-4-1 0,-3 1 0,-2 1 0,-2 2 0,-5 0 0,-3 0 0,-4 0 0,-4 0 0,-7 3 0,-5 1 0,-6-2 0,-6 1 0,-5-3 0,-17 0 0,22 2 0,-22-2 0,0 0 0,17 0 0,-17 0 0,0 0 0,24 2 0,-24-2 0,26 3 0,-10-1 0,2 0 0,-2 0 0,2-1 0,-18-1 0,27 2 0,-27-2 0,21 7 0,-21-7-4903,0 0-386,0 0 258,-18 0-387</inkml:trace>
    <inkml:trace contextRef="#ctx0" brushRef="#br0" timeOffset="3166.8055">401 2223 12900,'11'-43'4902,"-11"43"-645,9-21 387,-9 21-3096,0 0-645,0 14-516,0 9-129,-2 2-129,-3 3 0,-3-1-258,1-2 258,-2-4 0,2-1-129,7-20 129,-14 25-129,14-25 129,0 0-129,-11 19 129,11-19-129,0 0-129,0 0 0,-3 20 129,3-20 0,0 0 0,0 18 0,0-18 0,0 0 0,0 0 129,0 16-129,0-16 129,18 0-129,-18 0 129,39 0-129,-9 0 129,11-2 129,9-2-129,8 3 129,6-1 0,9 2-129,2-2 258,5 2-258,0 0 129,0 0-128,0 0-130,-1-3 0,-1-1 0,-2-1 0,-1 1 0,-2 1 0,-2-3 0,-2 4 0,-6 1 0,-3 1 0,-3 0 0,-5 3 0,-6 3 0,-2-1 0,-1 0 0,0 1 0,3-3 0,6-1 0,1 0 0,7-1 0,3-1 0,4 0 0,1 0 0,1 0 0,-1 0 0,-2 0 0,-4 0 0,0-1 0,-5 1 0,0 0 0,-5 0 0,-3 0 0,-2 0 0,1 0 0,-2 0 0,6-2 0,1-2 0,7-1 0,4-2 0,8 0 0,-1 0 0,0 0 0,-2-1 0,-10 5 0,-9-1 0,-11 4 0,-9 0 0,-10 0 0,-20 0 0,17 0 0,-17 0 0,0 0 0,0 0 0,0 0 0,22 0 0,-22 0 0,16 0 0,-16 0 0,18 4 0,-18-4 0,17 9-1936,-17-9-2837,0 0-258,0 0 129,0 0-387</inkml:trace>
  </inkml:traceGroup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6:17.7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7595AC-DD96-41B9-ACD3-F7A4C9487572}" emma:medium="tactile" emma:mode="ink">
          <msink:context xmlns:msink="http://schemas.microsoft.com/ink/2010/main" type="inkDrawing" rotatedBoundingBox="12981,17827 16810,17812 16811,17911 12982,17925" shapeName="Other"/>
        </emma:interpretation>
      </emma:emma>
    </inkml:annotationXML>
    <inkml:trace contextRef="#ctx0" brushRef="#br0">-2 93 14061,'0'0'4257,"5"-16"0,16 14 258,22 4-2838,-18-2-516,23 2-258,-5-2-387,12 1-129,2-1-129,5 4-129,4-2-129,7 3 0,1-1 0,7-1 0,6-1 0,3 3 0,8-3 129,7-2-129,5 0 0,10 0 0,6 0 0,11 0-129,11-3 129,8 1 0,6 2-129,2-2 0,3 0 0,2 2 258,0 0-129,-6 0 0,-8 0 0,-11 0 129,-14 0-129,-11 0 129,-17 0 0,-19 0 0,-20 0 0,-17 0 0,-16 0 1,-9 0-130,-21 0 0,29-7 0,-29 7 0,28-14 0,-12 5 0,-16 9-388,32-18-386,-26 0-516,-6 18-2451,0 0-1290,1-19 258,-1 19-387,-21-13-387</inkml:trace>
  </inkml:traceGroup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29.6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C1CD6B6-CF9E-4762-A239-90DD4D686B15}" emma:medium="tactile" emma:mode="ink">
          <msink:context xmlns:msink="http://schemas.microsoft.com/ink/2010/main" type="inkDrawing" rotatedBoundingBox="4744,10756 4816,11572 4671,11584 4599,10769" semanticType="callout" shapeName="Other"/>
        </emma:interpretation>
      </emma:emma>
    </inkml:annotationXML>
    <inkml:trace contextRef="#ctx0" brushRef="#br0">-7007 3662 9546,'-27'-33'4644,"27"33"-129,-25-15 0,7 10-1806,16 23-774,-17-6-516,19 22-258,-13-5-387,13 19 0,-9-4-129,8 8-515,-3-1-130,4 6 0,2-2 0,9 2 0,-1-2 0,6-1 0,2-3 0,0-3 0,0-8 0,-4-5 0,0-5 0,-9-12 0,10 5-1678,-15-23-2063,-11 4-1419,11-4 387,-21-11-645,8-8-258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51.81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EE3676D-2772-4777-B729-8E16B7C5AB24}" emma:medium="tactile" emma:mode="ink">
          <msink:context xmlns:msink="http://schemas.microsoft.com/ink/2010/main" type="inkDrawing" rotatedBoundingBox="13511,9037 13611,13476 13491,13479 13391,9040" semanticType="verticalRange" shapeName="Line">
            <msink:sourceLink direction="with" ref="{1B854B6A-18C1-4F5B-A11D-F564EA23351F}"/>
            <msink:sourceLink direction="with" ref="{428E568D-8A6C-4AC4-9DD8-FFDC5BE1980B}"/>
            <msink:sourceLink direction="with" ref="{2AC97299-D403-4C33-9538-456969A451DB}"/>
          </msink:context>
        </emma:interpretation>
      </emma:emma>
    </inkml:annotationXML>
    <inkml:trace contextRef="#ctx0" brushRef="#br0">0 32 11223,'14'-21'3999,"-14"21"387,16-13-516,-16 13-2322,0 0-645,15 27-129,-12-9 129,8 15-258,-6 3 129,8 17-387,-8 6 0,4 14-129,-4 12 129,1 13-129,-6 5-129,1 11 0,-1 4 0,0 3 0,2 1 0,3 3 0,1-1 0,1 8 129,4 0-258,-1 5 258,-1-2 0,0 4-258,-4-2 129,-3 1-129,-2-1 129,0 2-129,0-2 0,-3 0 0,-3-2-258,3-3 129,3-4 387,0-5-387,0-8 129,0-6 0,0-11 0,0-2-129,0-2 129,-2-2 129,0-4-258,0-8 129,1-2-129,1-12 129,0-6-129,0-12 0,0-10-258,0-15-258,1 3-387,-1-26-1935,0 0-1806,0 0 129,0 0-258,0-16-258</inkml:trace>
  </inkml:traceGroup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29.2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32932FB-1AB0-4C49-958A-1440D03C6897}" emma:medium="tactile" emma:mode="ink">
          <msink:context xmlns:msink="http://schemas.microsoft.com/ink/2010/main" type="inkDrawing" rotatedBoundingBox="3188,11162 4609,11209 4607,11257 3187,11211" shapeName="Other"/>
        </emma:interpretation>
      </emma:emma>
    </inkml:annotationXML>
    <inkml:trace contextRef="#ctx0" brushRef="#br0">-8548 4045 9417,'-21'-7'4128,"21"7"0,0 0-516,0 0-1419,0 0-774,0 0-258,10 0-258,17 0-129,0 0 0,19 7-129,2-5 0,23 7-129,6-8 0,13 8-129,5-7 0,6 5 0,0-5-129,3 5 129,-8-7-257,-6 4-130,-13-4 0,-11 1 0,-15 1 0,-10-2 0,-9 2 0,-10-2 0,-3 0 0,-19 0 0,29 0-130,-29 0-773,37-2-516,-37 2-2193,25-18-1290,-7 13 129,-18 5-258,21-12-258</inkml:trace>
  </inkml:traceGroup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4:33.0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2F9975E-CBEC-44E3-8A92-19910AC8BB4E}" emma:medium="tactile" emma:mode="ink">
          <msink:context xmlns:msink="http://schemas.microsoft.com/ink/2010/main" type="inkDrawing" rotatedBoundingBox="8578,12095 12209,11973 12225,12463 8594,12584" semanticType="callout" shapeName="Other">
            <msink:sourceLink direction="to" ref="{5F8234F8-DBFF-4BF5-8B99-A0C5307CB2F3}"/>
            <msink:sourceLink direction="to" ref="{444FA056-508F-42DE-9B1B-CDCC33071F89}"/>
          </msink:context>
        </emma:interpretation>
      </emma:emma>
    </inkml:annotationXML>
    <inkml:trace contextRef="#ctx0" brushRef="#br0">-2607 642 7224,'-20'0'3999,"20"0"-129,-16 0 258,16 0-1935,0 0-774,-23 0-129,23 0-258,0 0-387,-7 11-129,7-11 0,0 0 0,0 0 0,0 20 0,0-20 0,19 7-129,-3-5 0,11 5 0,3-7 0,9 5-258,8-5 129,10 2 0,3-2-129,8 0 0,3 0 129,7 0 0,0-2-129,2 0 0,-1 0 0,3 2 0,-4-3 0,4 3 0,-1 0 1,5 0-130,1 0 0,0 0 0,-1 2 0,-6 1 0,0-1 0,-7 0 0,-6 0 0,-6-1 0,-8-1 0,-5 0 0,-5 0 0,-1-5 0,-4 3 0,-3 2 0,-1-2 0,-2 2 0,-2 0 0,1 0 0,-5 0 0,1 0 0,0 0 0,1 0 0,1 0 0,6-1 0,4-3 0,6 2 0,3 1 0,3-3 0,3 2 0,-3-1 0,-1 3 0,0-4 0,-6 2 0,-4-1 0,-3 1 0,-7 0 0,0-1 0,-1 1 0,-1 2 0,-6-2 0,-1 2 0,-1 0 0,1-2 0,-3 1 0,1 1 0,-19 0 0,32 0-2710,-32 0-2192,0 0-258,0 0-258,0 0-129</inkml:trace>
    <inkml:trace contextRef="#ctx0" brushRef="#br0" timeOffset="-10389.6182">-3159 1098 129,'-18'-9'2967,"18"9"258,0 0 387,0-23-903,0 23-516,0 0-129,0-18-645,0 18 0,0 0-516,0 0 0,0 0-129,0 0 0,0 0-258,0 0 129,0 0 0,0 0-129,0 0-129,25-7 129,-25 7-258,41 0 258,-16 0 129,16 1-129,-2-1 0,13 6 0,-1-6-129,10 5 0,-2-1 129,6 3-516,1-2 516,5 4-516,0-2 387,4 2-516,-2-4 516,5 2-387,-1-5 258,6-2-129,-1 0-129,4-2 258,-1-6-258,2-3 258,4 2-387,-2-2 388,-2 2-259,-3 1 0,-8 2 0,-6 3 0,-8-1 0,-9 2 0,-7 2 0,-3 0 0,-7 0 0,-4-1 0,0 1 0,1-2 0,0-2 0,0 2 0,-1-1 0,0 3 0,0-4 0,-1 3 0,-1-1 0,0-2 0,-1 2 0,1 2 0,-2-3 0,2 1 0,1 0 0,1-1 0,-2-1 0,0 2 0,-1 0 0,-1 0 0,-1 0 0,-4 1 0,0-1 0,-2 0 0,-1 2 0,0 0 0,-4 0 0,0 0 0,1-2 0,3 0 0,-2 1 0,3-1 0,4-2 0,3 1 0,3-1 0,1 1 0,0-1 0,-2 1 0,0-1 0,-1 2 0,-4 0 0,-6 1 0,-1-1 0,-2 2 0,-16 0 0,28-4 0,-28 4 0,25 0 0,-25 0 0,20 0 0,-20 0 0,0 0 0,21 0 0,-21 0-4129,0 0-644,-19 7-387,19-7-129</inkml:trace>
  </inkml:traceGroup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10.0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1F6AC54-CF9D-482A-BA8E-32605E3E4E50}" emma:medium="tactile" emma:mode="ink">
          <msink:context xmlns:msink="http://schemas.microsoft.com/ink/2010/main" type="inkDrawing" rotatedBoundingBox="3965,3523 4025,4411 3296,4460 3236,3572" shapeName="Other">
            <msink:destinationLink direction="with" ref="{92F269F5-A1F2-46EC-A86D-72DDA4358EC5}"/>
            <msink:destinationLink direction="with" ref="{43B59A63-9A82-4F48-AB05-29672E588A09}"/>
          </msink:context>
        </emma:interpretation>
      </emma:emma>
    </inkml:annotationXML>
    <inkml:trace contextRef="#ctx0" brushRef="#br0">1997 2733 8901,'0'-18'3999,"0"18"516,0 0-516,0 0-1677,22 30-1032,-15-10-387,14 12 0,-1-4-258,10 10-258,5-1 0,12 0-258,4 1 129,6-1-129,2-3-129,0-2 129,-3-5-129,-6-3 0,-7-4 129,-9-2-129,-9-6 0,-9 1 0,-16-13 129,17 21 129,-17-21 0,0 23 0,0-23 0,-28 30 0,1-12 0,-8 9 0,-12-2 0,-8 5-129,-5 2-129,-6 2 129,0-2-129,4 0 0,1-4 0,10-3 129,6-3-129,10-5 0,10-4-129,5-8-129,20-5-387,-23 4-774,23-4-2322,0 0-1032,0 0 129,11 0-516,-11 0-258</inkml:trace>
  </inkml:traceGroup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09.5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2F269F5-A1F2-46EC-A86D-72DDA4358EC5}" emma:medium="tactile" emma:mode="ink">
          <msink:context xmlns:msink="http://schemas.microsoft.com/ink/2010/main" type="inkDrawing" rotatedBoundingBox="3353,3547 3451,4347 3394,4354 3295,3554" semanticType="callout" shapeName="Other">
            <msink:sourceLink direction="with" ref="{71F6AC54-CF9D-482A-BA8E-32605E3E4E50}"/>
          </msink:context>
        </emma:interpretation>
      </emma:emma>
    </inkml:annotationXML>
    <inkml:trace contextRef="#ctx0" brushRef="#br0">2003 2742 10449,'-13'-25'4644,"-3"12"-129,16 13-129,0 0-2193,-20-1-903,20 1-129,-1 8-387,1 8-258,0-16 0,0 40 0,1-16-258,5 14 129,-3 1-129,4 11 0,-3 3-129,5 9 129,-4 1-258,4 1 129,0-2-129,0-3 130,2-6-130,-2-8 0,-1-6-130,0-13-128,-1 1-129,-7-27-258,7 30-387,-7-30-645,0 0-2580,0 0-516,0-12-129,0-4-258</inkml:trace>
  </inkml:traceGroup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10.5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B59A63-9A82-4F48-AB05-29672E588A09}" emma:medium="tactile" emma:mode="ink">
          <msink:context xmlns:msink="http://schemas.microsoft.com/ink/2010/main" type="inkDrawing" rotatedBoundingBox="4169,3824 4243,4271 3993,4313 3919,3865" semanticType="callout" shapeName="Other">
            <msink:sourceLink direction="with" ref="{71F6AC54-CF9D-482A-BA8E-32605E3E4E50}"/>
          </msink:context>
        </emma:interpretation>
      </emma:emma>
    </inkml:annotationXML>
    <inkml:trace contextRef="#ctx0" brushRef="#br0">2750 3058 8127,'-18'-32'4128,"-2"20"0,20 12-387,-26 16-1677,6-2-903,8 13-645,-4 3-129,5 9-258,0 4 129,6 3-129,5-5 129,2 3 0,7-12 129,12 6 129,-2-19 129,12 3 129,-8-15 0,9 2 129,-9-9-129,5-6-129,-10-13 129,2-2-387,-10-13 129,-1-2-258,-9-8-128,0-4-130,-9-2 0,-8 2 0,-5 5 0,-8 4-517,7 19-515,-18-6-2322,14 19-1677,-1 7 258,7 7-516,3 11 0</inkml:trace>
  </inkml:traceGroup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09.1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2B80DEC-A8AC-4605-8682-B105C899E07F}" emma:medium="tactile" emma:mode="ink">
          <msink:context xmlns:msink="http://schemas.microsoft.com/ink/2010/main" type="inkDrawing" rotatedBoundingBox="2119,4006 3438,4002 3439,4039 2119,4042" shapeName="Other">
            <msink:destinationLink direction="with" ref="{55DEA699-7538-429B-91A9-A02C0313D265}"/>
          </msink:context>
        </emma:interpretation>
      </emma:emma>
    </inkml:annotationXML>
    <inkml:trace contextRef="#ctx0" brushRef="#br0">800 3192 3354,'0'0'3999,"-21"-25"-129,21 25-129,0 0-516,0 0-1032,0 0-774,-16-11-129,16 11-516,0 0 0,9 0-129,-9 0-129,26 2 0,-6-2 129,14 7-129,3-7 129,22 5-129,10-5 0,16 0 0,8 0-129,8 0-129,3 0 0,2-1-129,-8-5 0,-5 4 0,-15 1-129,-11-1 0,-10 0 129,-10 2-129,-10 0 0,-9 0-129,-3 4-129,-25-4 0,29 14-387,-29-14-258,18 11-645,-18-11-1935,0 0-1032,0 0-258,0 0-129,0 0 0</inkml:trace>
  </inkml:traceGroup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6:45.4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FF9FC0A-8D4B-4116-AA09-AE1656BF26DD}" emma:medium="tactile" emma:mode="ink">
          <msink:context xmlns:msink="http://schemas.microsoft.com/ink/2010/main" type="inkDrawing" rotatedBoundingBox="12175,5191 12468,18090 10138,18143 9846,5244" semanticType="callout" shapeName="Other">
            <msink:sourceLink direction="to" ref="{E5B74B47-604F-4A1B-8881-D5D9FEAA515A}"/>
            <msink:sourceLink direction="from" ref="{F2D16CEF-0062-4AD1-A65A-9B6BA7442710}"/>
          </msink:context>
        </emma:interpretation>
      </emma:emma>
    </inkml:annotationXML>
    <inkml:trace contextRef="#ctx0" brushRef="#br0">24 132 3483,'-7'-27'3741,"7"27"0,-3-26-258,3 26-258,0-23-774,-8 5-516,8 18-516,-3-20-129,3 20-387,0 0 0,0 0-129,-4-18-129,4 18-258,0 0 0,0 0-129,0 0-129,0 0 0,0 0 0,-1 13 0,1-13 0,-2 21 0,2-21 129,0 32-129,0-10 129,3 1-129,1 2 0,3 5 0,-2 2 0,2 3 0,-1 3 0,-1 1-129,0 0 129,-1 5 0,-2-1-129,0 3 129,-1 1-129,3-1 129,-2 0 0,1 4-129,-1-6 129,3 4-129,-1-1 129,1-1 0,-3-2 0,2 3 0,-3-8 130,1 4-259,-2-4 0,0 0 0,0-5 0,2 3 0,-2-5 0,2 0 0,-2 0 0,1-4 0,1-1 0,-2 0 0,2-4 0,0-2 0,0 1 0,-1-5 0,1 3 0,2-2 0,-3 0 0,5 1 0,-3-1 0,-1 3 0,0 1 0,0 1 0,-1-2 0,-1 2 0,0 0 0,2-3 0,-2-1 0,2 1 0,-2-2 0,0-18 0,5 25 0,-5-25 0,2 16 0,-2-16 0,0 0 0,0 0 0,0 0 0,16 18 0,-16-18 0,0 0 0,16 10 0,-16-10 0,0 0 0,20 13 0,-20-13 0,16 7 0,-16-7 0,26 3 0,-6-3 0,5 0 0,5 2 0,7-2 0,6 2 0,3 0 0,2-1 0,2 5 0,4-1 0,-3-1 0,4-1 0,-3 1 0,1-1 0,1 1 0,1 1 0,2 1 0,0-3 0,1 2 0,-1-1 0,2 1 0,-4-1 0,2-1 0,-2 1 0,-3 0 0,-2-1 0,-1 2 0,-2 1 0,-1-1 0,2 0 0,2 1 0,1-3 0,3 1 0,1 0 0,2-3 0,-2 1 0,2 0 0,-4-2 0,1 0 0,-8 0 0,-5 0 0,-6 0 0,-5 2 0,-5-2 0,-5 0 0,-20 0 0,25 1 0,-25-1 0,0 0 0,18 2 0,-18-2 0,0 0 0,0 0 0,0 0 0,0 0 0,0 0 0,0 0-3871,0 0-1160,0 0 0,-15 11-258</inkml:trace>
    <inkml:trace contextRef="#ctx0" brushRef="#br0" timeOffset="35989.2627">743-10778 903,'0'0'2967,"-6"-17"0,6 17-129,0 0-258,0 0-645,-12-16-774,12 16 129,0 0-516,-11-22 0,11 22 0,0 0 0,-1-17-129,1 17 129,0 0-129,-4-22 129,4 22 129,0 0-258,0 0 258,0 0-258,0 0-129,-2-21 129,2 21-129,0 0 0,0 0 0,0 0-129,0 0 0,0 0-129,0 0-129,0 0 129,0 0-129,0 0 0,0 0 0,0 11 129,0 5-129,0 1 0,0 6 129,0-1-129,0 4 0,0-2 0,0 1 129,0-2-258,0 2 129,0-2 0,0 2 0,0-1-129,2 5 129,0-2 0,0 5 0,-1 0-129,3 3 129,-1 4-129,1 4 0,-2 2 0,0 6 0,-2 2 0,1 8 0,1 7-129,0 4 129,0 5 129,-1 5-129,1 3 129,4 2 1,-1 2-130,2 0 0,-2-2 0,1 1 0,-1 0 0,0 5 0,-3 7 0,-2 6 0,0 5 0,0 2 0,0 1 0,-2 0 0,-1 0 0,1-2 0,0-3 0,1-1 0,1 2 0,-2 8 0,-2-1 0,1 6 0,-3 1 0,1-1 0,1-2 0,3 0 0,-1-7 0,2-2 0,3 0 0,5 0 0,4 0 0,2 0 0,0 2 0,1-4 0,-3 1 0,2-6 0,-1-2 0,-1-4 0,-1-1 0,0 4 0,-3 1 0,3 0 0,-2-2 0,0 3 0,-2-3 0,0-3 0,-1-4 0,1-5 0,-2-5 0,0 3 0,1-2 0,-1 8 0,0 1 0,2 6 0,2 1 0,-2 2 0,1 2 0,0-4 0,0 4 0,0-5 0,0 1 0,0 1 0,0 10 0,-1 2 0,-2 5 0,0 2 0,1 0 0,-3 2 0,1-2 0,-1-1 0,1-9 0,-1 6 0,3-5 0,-3 6 0,3-5 0,1 1 0,0-2 0,2-5 0,-2-2 0,2-7 0,0-2 0,0-5 0,-2-4 0,-2 4 0,0-1 0,1 3 0,-3 1 0,1-3 0,-2-1 0,-1-2 0,-1-3 0,2-12 0,0-2 0,0-7 0,0-5 0,-1-6 0,1-3 0,2-2 0,-1-5 0,1 3 0,-1-3 0,-1 1 0,0 1 0,0-1 0,-1 8 0,1-1 0,-2 1 0,0 1 0,0 1 0,0-1 0,0 0 0,0-1 0,0-4 0,0-4 0,0 1 0,0-2 0,0-3 0,0-2 0,0-3 0,0 1 0,0-4 0,2 2 0,-2-2 0,0-2 0,0 2 0,0 2 0,0 1 0,0-1 0,0-2 0,0 0 0,0-1 0,0-3 0,0-1 0,2-6 0,0-3 0,-2-18 0,5 28 0,-5-28 0,0 0 0,0 0 0,3 16 0,-3-16 0,0 0 0,0 0 0,0 0 0,0 0 0,0 0 0,0 0 0,0 0 0,0 0 0,20-7 0,-20 7 0,0 0 0,21-19 0,-21 19 0,18-15 0,-18 15 0,16-10 0,-16 10 0,23-15 0,-23 15 0,31-10 0,-14 4 0,5 1 0,-1 2 0,4-3 0,0 1 0,3 5 0,3-5 0,-1 3 0,4-2 0,1 2 0,2 1 0,-1-3 0,1 4 0,-3-3 0,0 3 0,-6 0 0,-1 0 0,-6 0 0,-1 0 0,-4 0 0,0 1 0,-16-1 0,25 4 0,-25-4 0,25 3 0,-25-3 0,27 0 0,-27 0 0,28 0 0,-28 0 0,28 0 0,-28 0 0,25 4 0,-25-4 0,16 4 0,-16-4 0,0 0 0,0 0 0,0 0 0,0 0 0,0 0 0,0 0 0,0 0 0,0 0 0,22 12 0,-22-12-1678,0 0-3482,0 0-387,0 0-129</inkml:trace>
  </inkml:traceGroup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4:13.6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4FA056-508F-42DE-9B1B-CDCC33071F89}" emma:medium="tactile" emma:mode="ink">
          <msink:context xmlns:msink="http://schemas.microsoft.com/ink/2010/main" type="inkDrawing" rotatedBoundingBox="11682,12588 11984,11323 13276,11631 12975,12896" semanticType="enclosure" shapeName="Other">
            <msink:destinationLink direction="with" ref="{AE3FDF78-E3E7-46F5-8ED7-1844C80520AC}"/>
            <msink:destinationLink direction="to" ref="{72F9975E-CBEC-44E3-8A92-19910AC8BB4E}"/>
          </msink:context>
        </emma:interpretation>
      </emma:emma>
    </inkml:annotationXML>
    <inkml:trace contextRef="#ctx0" brushRef="#br0">221 119 4902,'3'-17'3483,"-3"17"129,0 0-258,0-18-903,0 18-903,0 0-258,0 0-387,-1-21 0,1 21-129,0 0 129,0 0 0,-9-18-129,9 18 0,0 0 0,0 0-129,0 0-129,0 0 129,0 0-129,0 0 0,0 0-258,0 0 129,-16 5 0,16 11-129,0 4 0,0 8 129,0 6-129,0 10 130,0 8-388,0 8 0,0 6 0,2 7 0,1 4 0,2 3 0,1-2 0,1 0 0,0-5 0,4-7 0,-1-7 0,3-8 0,-2-8 0,1-6 0,-3-5 0,0-5 0,-2-4 0,-5-5 0,1-2 0,-3-16 0,0 25 0,0-25 0,0 0 0,0 16 0,0-16 0,0 0-130,0 0-1676,0 0-2967,-14 3-258,14-3 129,-20-14-258</inkml:trace>
    <inkml:trace contextRef="#ctx0" brushRef="#br0" timeOffset="764.4014">164 125 7482,'0'-25'3741,"0"25"645,5-23-516,-5 23-1419,36-20-645,-17 2 0,21 15-645,-7-11 258,21 10-516,-6-5-129,16 7 0,-2-3-258,9 5 0,-1 2-387,6 12 258,-1-1-387,1 6 129,-1 2-129,-6 8 0,-3 3-129,-7 3 258,-6 5-129,-8 1 0,-10 7 129,-6 3-129,-10 6 129,-3 0 0,-7 2-129,-3 1 130,-5-3-130,-1 0 0,0-5 0,-12-4 0,-4-9 0,-7 0 0,-7-5 0,-4-4 0,-11-3 0,-6-2 0,-6-4 0,-4-2 0,-1-1 0,-4-4 0,-1-1 0,1-4 0,-2 0 0,2-4 0,1-1 0,-1-1 0,0-1 0,0 0 0,2-2 0,4 0 0,3 0 0,5-2 0,8-2 0,6 1 0,10-1 0,1-3 0,27 7-1549,-18 0-3095,18 0-387,0 0 129,0 0-387</inkml:trace>
  </inkml:traceGroup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5:54.6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127921-83E9-4C80-87AB-89A012EC507C}" emma:medium="tactile" emma:mode="ink">
          <msink:context xmlns:msink="http://schemas.microsoft.com/ink/2010/main" type="writingRegion" rotatedBoundingBox="13198,15370 13274,18653 11984,18683 11908,15400">
            <msink:destinationLink direction="with" ref="{88ECA421-5688-46F6-B3BD-D73B466E8792}"/>
          </msink:context>
        </emma:interpretation>
      </emma:emma>
    </inkml:annotationXML>
    <inkml:traceGroup>
      <inkml:annotationXML>
        <emma:emma xmlns:emma="http://www.w3.org/2003/04/emma" version="1.0">
          <emma:interpretation id="{6A491C4D-6901-4E46-AA2F-D217CE93F415}" emma:medium="tactile" emma:mode="ink">
            <msink:context xmlns:msink="http://schemas.microsoft.com/ink/2010/main" type="paragraph" rotatedBoundingBox="13198,15370 13274,18653 11984,18683 11908,154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AF00D0-F893-4D25-BCAD-33EF76A17D55}" emma:medium="tactile" emma:mode="ink">
              <msink:context xmlns:msink="http://schemas.microsoft.com/ink/2010/main" type="line" rotatedBoundingBox="13198,15370 13274,18653 11984,18683 11908,15400"/>
            </emma:interpretation>
          </emma:emma>
        </inkml:annotationXML>
        <inkml:traceGroup>
          <inkml:annotationXML>
            <emma:emma xmlns:emma="http://www.w3.org/2003/04/emma" version="1.0">
              <emma:interpretation id="{F9702B0E-9009-4132-886F-5ACCF659DBEA}" emma:medium="tactile" emma:mode="ink">
                <msink:context xmlns:msink="http://schemas.microsoft.com/ink/2010/main" type="inkWord" rotatedBoundingBox="13198,15370 13274,18653 11984,18683 11908,15400"/>
              </emma:interpretation>
              <emma:one-of disjunction-type="recognition" id="oneOf0">
                <emma:interpretation id="interp0" emma:lang="en-US" emma:confidence="0">
                  <emma:literal>8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%</emma:literal>
                </emma:interpretation>
                <emma:interpretation id="interp3" emma:lang="en-US" emma:confidence="0">
                  <emma:literal>5</emma:literal>
                </emma:interpretation>
                <emma:interpretation id="interp4" emma:lang="en-US" emma:confidence="0">
                  <emma:literal>$</emma:literal>
                </emma:interpretation>
              </emma:one-of>
            </emma:emma>
          </inkml:annotationXML>
          <inkml:trace contextRef="#ctx0" brushRef="#br0">251 4079 9546,'13'-34'4128,"3"8"129,-16 26-387,28-15-1419,-21-4-645,20 17-516,-9-12-258,17 10-129,-1-3-258,14 7-129,0-2-129,13 2 0,-1 4-129,8 10-129,-3 0 0,5 10 0,-4-5 129,-2 11-129,-6-1 0,-2 6 129,-8 1-128,0 5-130,-9-2 0,-2 5 0,-3 1 0,-4 3 0,-1 0 0,-6 2 0,-2 0 0,-5 1 0,-2 1 0,-3-1 0,-7-1 0,-4-2 0,0-3 0,-9-1 0,-6-3 0,-6 0 0,-9-4 0,-8-1 0,-8-2 0,-9-2 0,-5 2 0,-6-6 0,-4-1 0,-3-2 0,2-4 0,2-2 0,3-1 0,6-4 0,1-5 0,4 0 0,1-5 0,5-4 0,1 0 0,3 0 0,2-2 0,4-3 0,4-1 0,4-1 0,7 4 0,2-6 0,22 9 0,-26-18-259,26 18-4385,0-16-387,0 16 258,0 0-516</inkml:trace>
          <inkml:trace contextRef="#ctx0" brushRef="#br0" timeOffset="-764.4014">228 4166 6966,'4'-21'4386,"-4"-9"0,0 14 0,0 16-1032,-8-31-645,8 31-645,-3-21-516,3 21-516,0 0-258,0 0 0,0 0-386,0 25-388,0 3 0,0 17 0,0 5 0,2 8 0,-1 10 0,7 1 0,-1 4 0,5-3 0,2-1 0,2-3 0,0-2 0,0-2 0,0-5 0,-1 0 0,-5-7 0,-1-2 0,-3-7 0,-5-2 0,1-7 0,-2-7 0,0-4 0,0-5 0,0-16 0,-11 16 0,11-16-517,0 0-2450,-21-14-1677,14-7-258,3-2 0,-1-8-387</inkml:trace>
          <inkml:trace contextRef="#ctx0" brushRef="#br0" timeOffset="21699.6381">404 6057 11739,'7'-21'4386,"-7"21"0,0 0 129,0 0-1161,0 0-1806,9 19-516,-2 21-258,-7 2-129,4 24-257,-4 3-388,5 17 0,-1 3 0,3 5 0,-2-1 0,4-5 0,0-4 0,2-7 0,-1-8 0,1-9 0,0-4 0,-4-10 0,3-5 0,-8-11 0,5 6 0,-7-36-1936,-5 19-2708,5-19-258,-20 0 129,20 0-387</inkml:trace>
          <inkml:trace contextRef="#ctx0" brushRef="#br0" timeOffset="22167.6388">303 6134 13287,'42'-57'4257,"-6"34"-129,3 3 0,2-7-2322,25 18-645,0-7-258,19 15-258,2 1 0,11 7-129,-5 11-129,-3 15 0,-10 7-129,-7 9 1,-14 8-259,-13 7 0,-17 0 0,-12 7 0,-11-1 0,-6-1 0,-11-3 0,-10 2 0,-9-8 0,-10-1 0,-11-6 0,-10-3 0,-6-9 0,-6-4 0,-5-8 0,-1-6 0,-4-7 0,3-7 0,7-2 0,5-7 0,9 0 0,2-11 0,15 11 0,-6-16-2968,16 11-1676,5-4-258,6 5-129,21 4-258</inkml:trace>
        </inkml:traceGroup>
      </inkml:traceGroup>
    </inkml:traceGroup>
  </inkml:traceGroup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37.1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63F6415-C5AC-40DB-A0C0-12CB27579BCC}" emma:medium="tactile" emma:mode="ink">
          <msink:context xmlns:msink="http://schemas.microsoft.com/ink/2010/main" type="inkDrawing" rotatedBoundingBox="11330,4444 11469,2992 12614,3101 12475,4554" semanticType="callout" shapeName="Other">
            <msink:sourceLink direction="from" ref="{82DC0E18-097C-4247-95CE-28C3C7D0DCF6}"/>
            <msink:sourceLink direction="to" ref="{92006CFA-F2B0-4621-A8D6-A86497018042}"/>
          </msink:context>
        </emma:interpretation>
      </emma:emma>
    </inkml:annotationXML>
    <inkml:trace contextRef="#ctx0" brushRef="#br0">228 90 6708,'-4'-26'4515,"10"-5"129,11 22-258,8 4-1290,-2-9-1032,31 14-774,-12-5-258,24 5-258,-3 1-387,8 12 0,-2-3-129,6 8 0,-8-2 0,1 9-129,-9 2 0,-4 5 129,-7 5-129,-5 6 0,-10 3 0,-2 6 129,-10 1-129,-3 2 0,-8 2 129,-3 4-129,-5-1 0,-2 1 0,0 3 0,-9-2-129,-3 0 0,-4-3 0,-4-2 0,-3-6 129,-7-4-129,-6-6 0,-8-8 0,-8-4 0,-8-6 0,-8-3 0,-6-8-129,-12-3 129,-3-6-129,-3-3-129,5 0 0,-2-5-387,16 2-516,-4-21-1677,19 12-1935,13-1 129,11 3-258,11 4-258</inkml:trace>
    <inkml:trace contextRef="#ctx0" brushRef="#br0" timeOffset="-670.8009">251 37 9804,'14'-32'4773,"-10"9"-129,-4 23-258,0 0-1935,0 0-903,0 0-516,1 16-129,8 10-129,-9-1-129,4 13 0,-4 3-129,2 7-129,-2 1-128,0 12-259,-4-1 0,1 6 0,-5 4 0,1 8 0,0 6 0,2 4 0,1 1 0,3-1 0,-1-3 0,2-3 0,0-8 0,5-8 0,2-11 0,2-8 0,0-8 0,0-7 0,0-7 0,-4-9 0,2 0 0,-7-16 0,0 0-130,0 0-2192,0 0-2451,7-25-387,-3 4 0,-4-6-387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52.32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0C8F649-BA30-4329-9F34-88C7500D2BCF}" emma:medium="tactile" emma:mode="ink">
          <msink:context xmlns:msink="http://schemas.microsoft.com/ink/2010/main" type="inkDrawing" rotatedBoundingBox="13456,12984 22205,13888 22193,14008 13443,13103" shapeName="Other">
            <msink:destinationLink direction="with" ref="{D8AFBA4A-D2E7-4DDE-961C-DCB117AD2CB0}"/>
          </msink:context>
        </emma:interpretation>
      </emma:emma>
    </inkml:annotationXML>
    <inkml:trace contextRef="#ctx0" brushRef="#br0">0-1 8514,'50'9'4128,"-25"-6"0,14 4-516,9 9-2064,4-7 0,22 11-387,3-6-129,19 9-387,5-3 0,17 7-129,6-6-129,22 9 0,14-9-129,22 6 129,10-4-129,25 4-129,25-6 129,26 2-129,19-3-129,22 3 0,13 2 0,9 2 129,16-2-258,12 3 129,-3-1 0,5 5 129,5 2 0,-10-1-258,-9 1 258,-2 3-129,-10-1 0,-22-2-129,-13 5-129,-21-7-387,-10 9-645,-36-14-1419,-12-1-2064,-29-3 0,-30-8-258,-20-5-129</inkml:trace>
  </inkml:traceGroup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30.1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E56E9A5-9DFD-4601-B43C-11A270C95069}" emma:medium="tactile" emma:mode="ink">
          <msink:context xmlns:msink="http://schemas.microsoft.com/ink/2010/main" type="inkDrawing" rotatedBoundingBox="4789,10576 5312,11252 4793,11654 4270,10978" shapeName="Other">
            <msink:destinationLink direction="with" ref="{36F4F3E6-95DF-417D-BC79-CF006DA9F317}"/>
          </msink:context>
        </emma:interpretation>
      </emma:emma>
    </inkml:annotationXML>
    <inkml:trace contextRef="#ctx0" brushRef="#br0">-7168 3666 11094,'-3'-68'4515,"3"51"-129,0 17 0,25 12-2064,-25-12-903,32 46-387,-11-14-258,16 16 0,3-1-258,11 6-129,1-5-129,6-2 0,1-8-129,5-3 0,-5-6 0,-4-6-129,-5-5 129,-9-6-129,-9-5 130,-6 0-130,-10-1 0,-16-6 0,0 0 0,0 0 0,-1 19 0,-22-8 0,-6 1 0,-8 6 0,-4 2 0,-7 3 0,-2 3 0,2 1 0,4 2 0,-1-3 0,4 3 0,4-6-259,10 5-515,-5-15-258,23 15-1032,-12-14-2580,21-14-129,-11 24-129,11-24-387</inkml:trace>
  </inkml:traceGroup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2:30.5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6F4F3E6-95DF-417D-BC79-CF006DA9F317}" emma:medium="tactile" emma:mode="ink">
          <msink:context xmlns:msink="http://schemas.microsoft.com/ink/2010/main" type="inkDrawing" rotatedBoundingBox="5281,11364 5489,10949 5762,11086 5554,11501" semanticType="callout" shapeName="Other">
            <msink:sourceLink direction="with" ref="{DE56E9A5-9DFD-4601-B43C-11A270C95069}"/>
            <msink:sourceLink direction="with" ref="{0B79F1FD-8A2A-406B-8BE7-1282B1062369}"/>
          </msink:context>
        </emma:interpretation>
      </emma:emma>
    </inkml:annotationXML>
    <inkml:trace contextRef="#ctx0" brushRef="#br0">-6339 4043 11223,'-17'-16'4644,"17"16"-387,-22 0-129,22 0-1677,-12 16-1419,3 0-516,7 9-258,-1 0 129,3 5-516,0 0 387,8-1-387,5-1 387,5-3-387,1-3 387,8-5-129,-6-11 258,9-3 129,-1-8-258,7-13 516,-4-14-516,5-5 387,-10-11-128,-4-2-517,-13-2 0,-6-1 0,-4 7 0,-16 5 0,-5 12-517,-17-1-644,15 27-1419,-5-3-2322,1 6 258,6 9-516,3 4 129</inkml:trace>
  </inkml:traceGroup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5:22.1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9E88CFF-B94C-4429-97AB-12A0FFC68E1A}" emma:medium="tactile" emma:mode="ink">
          <msink:context xmlns:msink="http://schemas.microsoft.com/ink/2010/main" type="inkDrawing" rotatedBoundingBox="12811,12876 13358,14235 12153,14721 11606,13362" semanticType="verticalRange" shapeName="Other">
            <msink:sourceLink direction="with" ref="{21303BCB-68AB-4141-AF0B-AAA6C53D3E10}"/>
            <msink:sourceLink direction="with" ref="{7442B22F-AC00-4D3B-8205-BF2DD9D14C9B}"/>
          </msink:context>
        </emma:interpretation>
      </emma:emma>
    </inkml:annotationXML>
    <inkml:trace contextRef="#ctx0" brushRef="#br0">192 1852 6708,'0'-18'4128,"0"18"-258,2-16 258,-2 16-1806,0 0-645,6-25-129,-6 25-387,14-16-258,-14 16-129,23-12-129,-3 8 0,-3-3-129,12 7 0,-1-5 0,11 5-129,2-2-129,7 2 0,2 0 0,9 4-129,-2-1 0,5 6 0,-2 0 0,3 7 0,-5 2-129,1 5 129,-4 4-129,-5 3 129,-4 4-129,-1 3 0,-6 2 129,-2 0-129,-3 0 129,-4 1 0,-1-3 0,-1 2 1,-5-3-130,0 1 0,-3 0 0,-4-1 0,-2-1 0,-1 1 0,-4 0 0,-6 1 0,-1-3 0,-2 1 0,-2 3 0,-7-3 0,-3 1 0,-4 1 0,-2-1 0,-3 1 0,-2 0 0,-4 3 0,-7-5 0,-5 1 0,-7-4 0,-6-2 0,-3-7 0,-6-3 0,1-6 0,0-3 0,1-6 0,2-1 0,7-3 0,4-1 0,1 0 0,4-5 0,4 0 0,0-4 0,1 0 0,4-4 0,-2 1 0,2 1 0,4 2 0,-1-1 0,6 1 0,4 2 0,3 3 0,16 4 0,-23-9 0,23 9-259,0 0-1031,-25-18-1032,25 18-2451,0 0 129,0 0-258,0 0-129</inkml:trace>
  </inkml:traceGroup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7:59.0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1303BCB-68AB-4141-AF0B-AAA6C53D3E10}" emma:medium="tactile" emma:mode="ink">
          <msink:context xmlns:msink="http://schemas.microsoft.com/ink/2010/main" type="writingRegion" rotatedBoundingBox="11164,13462 12217,13462 12217,13494 11164,13494">
            <msink:destinationLink direction="with" ref="{88ECA421-5688-46F6-B3BD-D73B466E8792}"/>
            <msink:destinationLink direction="with" ref="{C9E88CFF-B94C-4429-97AB-12A0FFC68E1A}"/>
          </msink:context>
        </emma:interpretation>
      </emma:emma>
    </inkml:annotationXML>
    <inkml:traceGroup>
      <inkml:annotationXML>
        <emma:emma xmlns:emma="http://www.w3.org/2003/04/emma" version="1.0">
          <emma:interpretation id="{3E2285AB-6F4A-40D2-A4C2-F90EA212264F}" emma:medium="tactile" emma:mode="ink">
            <msink:context xmlns:msink="http://schemas.microsoft.com/ink/2010/main" type="paragraph" rotatedBoundingBox="11164,13462 12217,13462 12217,13494 11164,134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600BDF-38C0-46CF-BABA-B702CD0FBFE1}" emma:medium="tactile" emma:mode="ink">
              <msink:context xmlns:msink="http://schemas.microsoft.com/ink/2010/main" type="line" rotatedBoundingBox="11164,13462 12217,13462 12217,13494 11164,13494"/>
            </emma:interpretation>
          </emma:emma>
        </inkml:annotationXML>
        <inkml:traceGroup>
          <inkml:annotationXML>
            <emma:emma xmlns:emma="http://www.w3.org/2003/04/emma" version="1.0">
              <emma:interpretation id="{1420D5BE-9302-4DA2-BEC2-2B3CC2620A07}" emma:medium="tactile" emma:mode="ink">
                <msink:context xmlns:msink="http://schemas.microsoft.com/ink/2010/main" type="inkWord" rotatedBoundingBox="11164,13462 12217,13462 12217,13494 11164,13494">
                  <msink:destinationLink direction="with" ref="{F702A011-0346-4987-A38D-9A5EED784E91}"/>
                </msink:context>
              </emma:interpretation>
              <emma:one-of disjunction-type="recognition" id="oneOf0">
                <emma:interpretation id="interp0" emma:lang="en-US" emma:confidence="0">
                  <emma:literal>_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=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p</emma:literal>
                </emma:interpretation>
              </emma:one-of>
            </emma:emma>
          </inkml:annotationXML>
          <inkml:trace contextRef="#ctx0" brushRef="#br0">43 26 2838,'-26'-9'3225,"26"9"258,0 0-129,0 0-645,0 0-774,0 0-258,0 0-516,-18-11-258,18 11-129,0 0-129,0 0 0,10 0 0,-10 0-258,24 0 129,-7 0-129,1 0 0,9 0 0,-2-1 0,7 1 129,-2-4-258,7 4 129,-1-2 0,8 2-129,1 0 0,3 0 0,0 0 0,2 6-129,-2-5 129,2 1-129,-4 0 0,-3 0 0,-4-2 0,-4 0 0,-5 0 0,-1 0 129,-8 0-129,-1 0 0,-20 0 0,25 0 0,-25 0 0,0 0 0,0 0 0,0 0-129,0 0 129,0 0 0,0 0-129,0 0 0,0 0 0,21 0 0,-21 0 0,16 0 0,-16 0 0,20 0 0,-20 0-129,23 2 0,-23-2-258,21 3-129,-5 6-258,-16-9-903,27 0-2709,-11 4-129,0-3-258,-16-1-258</inkml:trace>
        </inkml:traceGroup>
      </inkml:traceGroup>
    </inkml:traceGroup>
  </inkml:traceGroup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5:21.0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442B22F-AC00-4D3B-8205-BF2DD9D14C9B}" emma:medium="tactile" emma:mode="ink">
          <msink:context xmlns:msink="http://schemas.microsoft.com/ink/2010/main" type="writingRegion" rotatedBoundingBox="12005,13281 12201,13281 12201,14309 12005,14309">
            <msink:destinationLink direction="with" ref="{88ECA421-5688-46F6-B3BD-D73B466E8792}"/>
            <msink:destinationLink direction="with" ref="{ED1A52B2-CCDC-4ED5-AF6D-A739BA540F1E}"/>
            <msink:destinationLink direction="with" ref="{C9E88CFF-B94C-4429-97AB-12A0FFC68E1A}"/>
          </msink:context>
        </emma:interpretation>
      </emma:emma>
    </inkml:annotationXML>
    <inkml:traceGroup>
      <inkml:annotationXML>
        <emma:emma xmlns:emma="http://www.w3.org/2003/04/emma" version="1.0">
          <emma:interpretation id="{D2CEC534-789F-4241-BA83-FCB97F68A9AF}" emma:medium="tactile" emma:mode="ink">
            <msink:context xmlns:msink="http://schemas.microsoft.com/ink/2010/main" type="paragraph" rotatedBoundingBox="12005,13281 12201,13281 12201,14309 12005,14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781236-98B7-491A-8DB4-64348E6E0951}" emma:medium="tactile" emma:mode="ink">
              <msink:context xmlns:msink="http://schemas.microsoft.com/ink/2010/main" type="line" rotatedBoundingBox="12005,13281 12201,13281 12201,14309 12005,14309"/>
            </emma:interpretation>
          </emma:emma>
        </inkml:annotationXML>
        <inkml:traceGroup>
          <inkml:annotationXML>
            <emma:emma xmlns:emma="http://www.w3.org/2003/04/emma" version="1.0">
              <emma:interpretation id="{C9FE7051-AFFD-4096-9022-E57C96C6551C}" emma:medium="tactile" emma:mode="ink">
                <msink:context xmlns:msink="http://schemas.microsoft.com/ink/2010/main" type="inkWord" rotatedBoundingBox="12005,13281 12201,13281 12201,14309 12005,14309">
                  <msink:destinationLink direction="with" ref="{6497893A-94EC-47EC-BEB9-89B68A7A7388}"/>
                  <msink:destinationLink direction="to" ref="{5C41BFDD-90DC-4CFB-996F-B314D45ABEA0}"/>
                </msink:context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\</emma:literal>
                </emma:interpretation>
              </emma:one-of>
            </emma:emma>
          </inkml:annotationXML>
          <inkml:trace contextRef="#ctx0" brushRef="#br0">240 1964 7482,'4'-28'4257,"-4"28"0,2-31 0,-2 14-903,0 17-1161,-4-24-645,4 24-258,0 0-258,0 0-258,-7-19-129,7 19-129,0 0-258,0 0 0,0 0 0,0 23 0,2 0-128,3 7-130,1 6 0,1 7 0,0 6 0,2 5 0,1 1 0,-1 4 0,2-4 0,0 4 0,-1-1 0,3-1 0,-1-2 0,2-1 0,1-6 0,-3-6 0,1-2 0,-3-8 0,-1-4 0,-4-5 0,-1 0 0,-2-7 0,-2 0 0,0-16 0,0 27 0,0-27 0,-2 23-2194,2-23-2450,0 0-258,-16-2 0,16 2-258</inkml:trace>
        </inkml:traceGroup>
      </inkml:traceGroup>
    </inkml:traceGroup>
  </inkml:traceGroup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8:06.9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70BD26-40F2-4D07-A503-BA33F4CFA31A}" emma:medium="tactile" emma:mode="ink">
          <msink:context xmlns:msink="http://schemas.microsoft.com/ink/2010/main" type="inkDrawing" rotatedBoundingBox="9514,7489 9673,9980 9486,9992 9327,7501" semanticType="verticalRange" shapeName="Other">
            <msink:sourceLink direction="with" ref="{8A177E22-6F9B-49A6-BA21-E6B9CBA17CF9}"/>
            <msink:sourceLink direction="with" ref="{64F4F2EE-73EF-45E0-BAC6-F1FF1857ABFA}"/>
            <msink:destinationLink direction="with" ref="{7C17272F-6909-4DB5-ACD1-E1785409324D}"/>
          </msink:context>
        </emma:interpretation>
      </emma:emma>
    </inkml:annotationXML>
    <inkml:trace contextRef="#ctx0" brushRef="#br0">148 111 3354,'-7'-23'3870,"-6"-1"129,13 24-516,-16-19-645,16 19-516,-14-18-516,-2 4-258,16 14-516,0 0-129,0 0-258,-16-13-387,16 13 129,0 0-258,-2 13 0,2-13 0,-5 28-129,3-10 129,0 9 0,-3-1 0,3 7 0,-1-1 0,1 3 0,0 1-129,2 1 129,-2-1-129,1 1 129,-1-1 0,0-1-129,-3 1 258,1-1-129,-3 1 129,2 1-129,-2-3 129,5 2-129,-2-4 129,4 1-258,0-2 0,7-1 129,2-2-129,6 1 129,-3-1 0,4 1 0,-5 1-129,1 6 258,-3-3-129,0 5 0,-5-1 0,-1 4 0,-3 0-129,2 2 129,-2-4-129,0-2 129,0 0-129,0-1 0,0-2 0,2-4 0,1 0 0,-1-3 0,0 1 0,0 1 129,-2-2-129,1-1 0,-1 1 129,0 1 0,0-1 0,2 2 0,0-3 0,1 1-129,3 0 258,-1-3-258,0 1 129,1 0-129,1 0 0,-2 2 0,1 0 129,-3-1-129,-1 4 0,-2 1 129,2 1-129,-1 3 0,3 4 0,0 1-129,3 8-129,-6-6-645,21 15-3483,-15 5-387,-4 8 258,-3 3-516</inkml:trace>
  </inkml:traceGroup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7:33.8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C41BFDD-90DC-4CFB-996F-B314D45ABEA0}" emma:medium="tactile" emma:mode="ink">
          <msink:context xmlns:msink="http://schemas.microsoft.com/ink/2010/main" type="inkDrawing" rotatedBoundingBox="10758,9397 10940,9372 10967,9572 10785,9596" semanticType="callout" shapeName="Other">
            <msink:sourceLink direction="to" ref="{C9FE7051-AFFD-4096-9022-E57C96C6551C}"/>
            <msink:sourceLink direction="from" ref="{D673F772-54CF-4DB3-87E9-CD2AB2E643D4}"/>
          </msink:context>
        </emma:interpretation>
      </emma:emma>
    </inkml:annotationXML>
    <inkml:trace contextRef="#ctx0" brushRef="#br0">148 63 5418,'0'0'4515,"0"0"0,-3-18 129,3 18-903,0 0-645,0 0-1290,-15-18-258,15 18-516,0 0-258,0 0-258,0 0-129,0 0-129,0 11-129,0-11 0,4 21 0,-4-21 1,9 20-130,-9-20 0,0 0 0,9 19 0,-9-19 0,0 0 0,0 0 0,9-11 0,-9 11 0,0-16 0,0 16 0,-13-17 0,13 17 0,-30-13 0,12 13 0,-3 0 0,1 0 0,2 0 0,18 0 0,-26 18 0,26-18 0,-15 25 0,15-25 0,0 27-130,0-27 130,4 23 0,-4-23 0,16 12 0,-16-12 130,25 0-130,-25 0 0,30-12 0,-30 12 0,32-27 0,-18 7 0,-1 3 0,-6-3 0,-2 4 0,-5 16 0,0-25 0,0 25 0,0 0 0,-16-16 0,16 16 0,-25 6 0,25-6 0,-23 26 0,11-10 0,5 2 0,1 0 0,5-2 0,1-16 0,1 26 0,-1-26 0,22 13 0,-22-13 0,25 2 0,-25-2 0,28-2 0,-28 2 0,21-16 0,-21 16 0,13-18 0,-13 18 0,0 0 0,0-18 0,0 18 0,0 0 0,0 0 0,-13 9 0,13-9 0,-7 22 0,7-22 0,-7 24 0,7-24 0,0 22 0,0-22 0,0 0 0,0 0 0,11 14 0,-11-14 0,0 0 0,19-14 0,-19 14 0,9-25 0,-9 25 0,4-27 0,-4 27 0,0-19 0,0 19 0,0 0 0,-25-7 0,25 7 0,-18 1 0,18-1 0,-16 16 0,16-16 0,-10 20 0,10-20 0,-4 19-1420,4-2-2966,2-1-516,-2-16 129,19 28-516</inkml:trace>
  </inkml:traceGroup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3:59.1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673F772-54CF-4DB3-87E9-CD2AB2E643D4}" emma:medium="tactile" emma:mode="ink">
          <msink:context xmlns:msink="http://schemas.microsoft.com/ink/2010/main" type="inkDrawing" rotatedBoundingBox="11222,8769 13236,9727 12647,10966 10633,10009" semanticType="enclosure" shapeName="Other">
            <msink:destinationLink direction="from" ref="{5C41BFDD-90DC-4CFB-996F-B314D45ABEA0}"/>
            <msink:destinationLink direction="from" ref="{9FC9F164-71CC-4CAC-BB55-07E044C0C142}"/>
          </msink:context>
        </emma:interpretation>
      </emma:emma>
    </inkml:annotationXML>
    <inkml:trace contextRef="#ctx0" brushRef="#br0">-165 2143 8256,'22'-17'3999,"17"4"387,-12 8-645,5-2-1290,17 7-258,-11 0-774,22 3-258,-10-1-387,19 10 0,-6-1-258,10 7-129,-6-4 0,8 6 0,-4-1-129,7 4-129,1-1 129,-3 3-129,-1 0-129,-4 3 129,-2 4 0,-8 4-129,-6 5 0,-9 1 129,-10 6-258,-6 4 258,-10-2-129,-4 1 129,-9 3-129,-4-3 129,-3-1 0,0 0 0,-7-4-129,-5 2 129,-2-3 1,-1 1-130,-3-5 0,-1 1 0,-4-4 0,-4-1 0,-5-3 0,-3-2 0,-6-2 0,-9-1 0,-4-4 0,-4-1 0,-5-4 0,-1-2 0,2-6 0,-2-3 0,0-4 0,0-3 0,2-2 0,1 0 0,4-3 0,4-4 0,1-2 0,3-2 0,10 2 0,-1-3 0,16 6-388,-12-3-4127,15 1-258,-1 0 0,6 5-516</inkml:trace>
    <inkml:trace contextRef="#ctx0" brushRef="#br0" timeOffset="229008.4022">-755 2334 1290,'3'-23'3225,"-3"23"129,0 0-129,8-18-516,-8 18-516,0 0-387,0 0-258,0 0-387,0 0-129,-15-16 0,15 16-129,0 0-129,0 0 0,-21 0-129,21 0-129,0 0-258,-21 5 0,21-5 0,-20 5-129,20-5 0,-21 8 129,21-8 0,-16 3 0,16-3-129,0 0 129,0 0-129,0 0 0,0 0-129,0 0 129,0 0 0,0 0-129,18 18 129,-18-18 0,30 18 0,-11-6 0,3 1 0,3 1 129,0 0-129,5 0 129,2-1-129,7-3 129,-2-2 0,4 0 0,-2-4 0,4 1-129,-4-1 129,-3-1-129,-4-3 129,-4 4-129,-3 0 0,0-3 0,-4-1 0,1 0 1,-1 0-130,2 0 0,0 0 0,-1 0 0,-1 0 0,-1 0 0,-3 0 0,-1 2 0,-16-2 0,20 0 0,-20 0 0,0 0 0,0 0 0,0 0 0,0 0-775,0 0-1160,-11 29-2580,-5-13-258,0 0-129,-2-2-258</inkml:trace>
    <inkml:trace contextRef="#ctx0" brushRef="#br0" timeOffset="-998.4018">12 2236 7869,'-16'-23'4386,"16"23"129,0 0-258,-16-18-1032,16 18-774,0 0-645,0 0-645,0 0-258,0 0-258,0 0-129,0 0-129,-15 11-129,14 8 0,-3 4-128,4 11-130,-4 5 0,4 15 0,0 4 0,0 12 0,0 1 0,0 4 0,0-1 0,2-3 0,0-1 0,0-10 0,-2-5 0,0-5 0,0-5 0,0-3 0,0-4 0,0-1 0,0-3 0,0-6 0,0-1 0,0-7 0,0-1 0,0-19 0,0 22 0,0-22 0,0 0 0,0 0 0,0 17 0,0-17 0,0 0 0,0 0 0,0 0-2710,0 0-1805,0 0-516,0 0 129,0 0-387</inkml:trace>
  </inkml:traceGroup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8:08.7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702A011-0346-4987-A38D-9A5EED784E91}" emma:medium="tactile" emma:mode="ink">
          <msink:context xmlns:msink="http://schemas.microsoft.com/ink/2010/main" type="inkDrawing" rotatedBoundingBox="9659,11651 9799,13678 9724,13683 9583,11656" semanticType="callout" shapeName="Other">
            <msink:sourceLink direction="with" ref="{ED1A52B2-CCDC-4ED5-AF6D-A739BA540F1E}"/>
            <msink:sourceLink direction="with" ref="{1420D5BE-9302-4DA2-BEC2-2B3CC2620A07}"/>
          </msink:context>
        </emma:interpretation>
      </emma:emma>
    </inkml:annotationXML>
    <inkml:trace contextRef="#ctx0" brushRef="#br0">0 14 3096,'3'-17'3225,"-3"17"387,0 0-129,4 10-1032,-4-10-645,5 18-258,-5-18-258,4 28 0,-4-28-258,2 38 129,-2-19-258,0 13-129,0-3-129,0 6 0,0-1-129,2 11-129,-2-6 0,3 7 0,-1-3-129,1 5 0,-3-4 0,0 6 0,0-2 0,0 0 0,0 0 0,-1 2-129,-5-4 129,5 2-258,-3-3 258,4-3-258,0-1 129,0-2-258,0-1 129,0 1 129,5-2-129,1 1 129,1 1-129,0-2 129,0 0-129,0 3 129,0-5-129,2-1 129,-2-2-129,0-4 0,-1-3 129,-3 0-129,1-5 0,-1-1 0,1-3 0,-1 0 129,-1 0-129,0 2 0,2 0 0,-3 0 0,3 3 129,-2 1-129,-2 1 0,1 2 0,3 7-387,-4-6-387,12 17-2838,-6 0-1161,-3 3 258,1 5-645,-4 6 0</inkml:trace>
  </inkml:traceGroup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9:18.9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F487005-AF1B-4908-8A31-7BC06C44E17A}" emma:medium="tactile" emma:mode="ink">
          <msink:context xmlns:msink="http://schemas.microsoft.com/ink/2010/main" type="writingRegion" rotatedBoundingBox="1861,701 7001,928 6957,1942 1816,1715"/>
        </emma:interpretation>
      </emma:emma>
    </inkml:annotationXML>
    <inkml:traceGroup>
      <inkml:annotationXML>
        <emma:emma xmlns:emma="http://www.w3.org/2003/04/emma" version="1.0">
          <emma:interpretation id="{9605C099-3830-4DE4-AF65-B374F6C5BB50}" emma:medium="tactile" emma:mode="ink">
            <msink:context xmlns:msink="http://schemas.microsoft.com/ink/2010/main" type="paragraph" rotatedBoundingBox="1861,701 7001,928 6957,1942 1816,17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67CC2D-2CE4-4B4F-BEAD-76454B57ABF3}" emma:medium="tactile" emma:mode="ink">
              <msink:context xmlns:msink="http://schemas.microsoft.com/ink/2010/main" type="line" rotatedBoundingBox="1861,701 7001,928 6957,1942 1816,1715"/>
            </emma:interpretation>
          </emma:emma>
        </inkml:annotationXML>
        <inkml:traceGroup>
          <inkml:annotationXML>
            <emma:emma xmlns:emma="http://www.w3.org/2003/04/emma" version="1.0">
              <emma:interpretation id="{E49876A4-A7F1-4041-8460-D48ED074900B}" emma:medium="tactile" emma:mode="ink">
                <msink:context xmlns:msink="http://schemas.microsoft.com/ink/2010/main" type="inkWord" rotatedBoundingBox="1861,701 7001,928 6957,1942 1816,1715"/>
              </emma:interpretation>
              <emma:one-of disjunction-type="recognition" id="oneOf0">
                <emma:interpretation id="interp0" emma:lang="en-US" emma:confidence="1">
                  <emma:literal>Decoder</emma:literal>
                </emma:interpretation>
                <emma:interpretation id="interp1" emma:lang="en-US" emma:confidence="1">
                  <emma:literal>Deco den</emma:literal>
                </emma:interpretation>
                <emma:interpretation id="interp2" emma:lang="en-US" emma:confidence="1">
                  <emma:literal>De coder</emma:literal>
                </emma:interpretation>
                <emma:interpretation id="interp3" emma:lang="en-US" emma:confidence="0">
                  <emma:literal>Demo den</emma:literal>
                </emma:interpretation>
                <emma:interpretation id="interp4" emma:lang="en-US" emma:confidence="0">
                  <emma:literal>Decoy den</emma:literal>
                </emma:interpretation>
              </emma:one-of>
            </emma:emma>
          </inkml:annotationXML>
          <inkml:trace contextRef="#ctx0" brushRef="#br0">16 58 5676,'16'-17'5031,"-16"17"-645,20-18 0,-20 18-1161,34-15-1161,-16 10-1548,10 5 0,1 0 0,11 7 0,1 0-129,13 9 0,3 2-129,14 7 129,5 2-258,10 1 129,-1 4-129,0 2 0,-3 0 0,-7 3 0,-9-3 0,-15 5 0,-17 0 129,-13 4-129,-10 1 129,-11 4-129,-3 2 0,-17 2 0,-7-1-129,-8-1 129,-10-5-129,-6-3 129,-12-6-129,-4-4 0,-8-7 129,-5-6-129,-3-6 129,-1-10-129,4-3 0,5-7 0,4-5 129,11-4-129,6-2 0,10 0-258,12 8-387,1-10-645,31 20-3483,-16-11 0,16 11-387,0 0-258</inkml:trace>
          <inkml:trace contextRef="#ctx0" brushRef="#br0" timeOffset="-624.001">303 10 8901,'0'0'4644,"0"0"0,2 9-258,-2 23-2322,-8-10-903,8 20-129,-7-8-258,7 14 0,0-5-129,4 10-129,3-7 0,5 8-129,-1-4 0,5 1-258,-5-1 258,1 0-387,-1-2 129,-2-4-129,0-1 0,-2-8-129,0 3 0,-3-13-129,3 0-129,-7-25-387,9 30-387,-9-30-2838,0 0-1032,0 0 0,0-23-258</inkml:trace>
          <inkml:trace contextRef="#ctx0" brushRef="#br0" timeOffset="889.2015">1415 660 9804,'17'-4'4773,"-17"4"-129,20-4-387,-20 4-2322,21-5-774,-21 5-258,36-3-258,-18-1-129,10 4-129,1-2 0,1 0-129,0-1 0,6-1-129,-6-3 0,0 2 0,-3-4 0,-4 0-129,-7-3 129,-16 12-129,14-27 0,-14 11 0,0 16-129,-28-29 129,5 17-129,-6 0 0,1 4 129,-4 8-129,0 0 129,0 9 0,1 6-129,1 9 129,2 5 0,1 5 0,2 3 129,5 2-129,4 2 129,9 0-129,6-2 129,2 0 0,14-3 0,11-2 0,8-6 129,9-5-129,8-3 0,10-6 0,1-5-129,6-5-129,3 3-387,-14-13-903,12-4-3483,-16 1 129,-3-4-387,-11 1-258</inkml:trace>
          <inkml:trace contextRef="#ctx0" brushRef="#br0" timeOffset="1575.6027">2489 603 9546,'14'-34'4902,"-12"2"-129,-2 32-258,0 0-2451,-21-27-774,21 27-387,-32 0-129,14 16-387,-4 2-129,6 9-129,0 8-129,6 8 129,3 3-258,5 4 129,2 2 0,9-3 0,7-4 0,9-8 0,3-8 0,6-12 129,2-11 0,4-6 0,0-18 0,2-9 0,-3-10 0,-3-2 0,-4-7 0,-4 1 0,-8-1 0,-4 8 0,-9 5 0,-5 8-129,-2 7 0,0 18 0,-13-4 0,13 4 0,-23 24-129,13 0 129,3 8-129,1 2 0,4 7 129,2-2 0,8-1-129,8-5 129,3-4 129,2-4-129,4-9 129,4-4 0,-1-12 0,4 0 129,-5-16 0,3-3 129,-8-10-129,-1-5 129,-10-8-257,-8-5-130,-3-1 0,-14 2 0,-9 4 0,-6 2 0,-1 12 0,-4 3-130,6 23-902,-13 0-3870,18 10-258,0 8 129,10 10-645</inkml:trace>
          <inkml:trace contextRef="#ctx0" brushRef="#br0" timeOffset="2137.2037">3528 660 9417,'-11'-34'4773,"-8"25"-258,-6 2-516,-7 0-2064,10 12-1032,-8 7-387,10 12-258,1 4-129,8 6-129,4 5 0,7 4 129,0-2-129,9-2 129,7-4 129,5-1 129,-1-14 0,5-1 129,-4-19 0,6-2 129,-8-21 0,6-7-129,-7-14-129,2-8 0,-6-10-129,0-9 0,-5-8-129,0-4-129,-7-3 0,-2 3 0,0 4-129,-4 12 129,-3 8 0,-2 15-129,0 13 129,0 14 0,9 17 0,0 0-129,-17 25 129,15 7 0,2 7 0,0 9 129,0 9 0,2 7-129,6 3 129,5 6-129,3 0 129,2-2-258,-1-1 129,1-8-129,2-2-387,-10-20-516,15 11-2064,-14-24-1935,2-8 129,-13-19-387,24 13-516</inkml:trace>
          <inkml:trace contextRef="#ctx0" brushRef="#br0" timeOffset="2854.805">3928 709 10707,'46'-12'5031,"-12"5"-387,3 0 129,8 7-2838,-8-16-903,13 7-387,-9-9-129,0 2-129,-9-4-129,-7 3 0,-13-5-129,-10 3 0,-4 1 0,-17 2-129,-10 3 0,-5 5-129,-3 8 0,-2 0-129,2 10-129,-1 10 0,10 10 0,1 2 0,11 13 0,7 1 0,9 11 129,5-4 0,20 2 258,9-5 258,7-7 0,9-2 129,1-18 129,12-4 0,-8-19 0,7 0 0,-9-14-129,1-5 0,-6-14-129,-2-2 0,-7-8-129,-5-5 0,-9 0 0,-5 0 0,-12 0-129,-6 4 0,-2 6-129,-10 6 0,-6 11-129,-6 3-129,3 13-129,-6-2-129,25 7 0,-34 1 0,34-1 0,-11 18 129,11-18 258,13 16 129,6-9 258,10 0 258,-1-7 129,11 2 129,-3-2 0,7 0 0,-8 0 0,6 0-129,-9 0 0,4 4-258,-8 1 129,1 6-258,-6 3 130,-2 7-259,-3 6 0,-6 5 0,1 5 0,-8 3-130,0 6-386,-5-11-516,8 21-1548,-8-23-2580,1-2 0,3-10-258,10-5-129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53.0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751B9A3-2CB7-42A3-8C59-0C8B65796194}" emma:medium="tactile" emma:mode="ink">
          <msink:context xmlns:msink="http://schemas.microsoft.com/ink/2010/main" type="inkDrawing" rotatedBoundingBox="21907,14400 22550,9428 22707,9449 22064,14420" semanticType="callout" shapeName="Other">
            <msink:sourceLink direction="with" ref="{27114A85-261E-4664-9186-DB4185A428F2}"/>
            <msink:sourceLink direction="with" ref="{4D5B9FAD-13B3-476A-B7E4-EDF4F2E51C11}"/>
          </msink:context>
        </emma:interpretation>
      </emma:emma>
    </inkml:annotationXML>
    <inkml:trace contextRef="#ctx0" brushRef="#br0">550 0 6966,'12'44'4386,"-1"-5"-129,-11 2-129,0 5-2193,0 27-258,-5-2-258,3 20-387,-14-5 129,9 15-258,-13-1-258,11 15 129,-10 3-258,6 19 129,-8-1-258,3 14 129,-7 3-129,2 9 0,-5 3-258,-2 11 129,-6 2 1,4 0-259,-5-4 0,5 4 0,-4-2 0,6 8 0,0 1 0,6-9 0,3-9 0,3-5 0,4-7 0,3-8 0,4-8 0,4-16 0,1-13 0,2-10 0,0-6 0,3-11 0,6-6 0,-5-13-388,8 2-1289,-10-27-3096,2-9-387,-4-30 0,0 0-516</inkml:trace>
  </inkml:traceGroup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9:36.2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A6809C4-BF46-4C28-B3A6-C668B4DBABC7}" emma:medium="tactile" emma:mode="ink">
          <msink:context xmlns:msink="http://schemas.microsoft.com/ink/2010/main" type="inkDrawing" rotatedBoundingBox="8992,2918 9592,11409 4343,11779 3743,3288" hotPoints="9168,3227 9317,11314 4318,11406 4169,3319" semanticType="enclosure" shapeName="Rectangle">
            <msink:sourceLink direction="with" ref="{114D7F55-743F-4F67-BDC9-A35CCA5947B1}"/>
            <msink:destinationLink direction="with" ref="{D6CFAAF2-8E77-4E03-9F5D-771EFD80D677}"/>
            <msink:destinationLink direction="with" ref="{76BADB03-C541-4F17-A3E5-68AB06ED5DD0}"/>
          </msink:context>
        </emma:interpretation>
      </emma:emma>
    </inkml:annotationXML>
    <inkml:trace contextRef="#ctx0" brushRef="#br0">0 71 3870,'0'0'3612,"0"0"-129,0 0-258,0 0-903,0 0-774,9 0-258,8 5-258,-17-5-258,41 7 129,-17-5-258,9 5 129,1-5-387,7 5 129,0-4 0,11 3-129,1-4-129,9 1 0,4-1 0,7 1 0,5-3-129,8 2 129,-1-2 0,9 0-129,-3 0 0,5 0 129,-4 0-129,5 0 0,-3 0 0,4 4 0,8-4 0,6 2 0,8-1 0,8-1 0,5 0-129,9 0 129,10-5 0,9 0 0,5-4-129,5 0 129,-2 0 0,0 0-129,-2 2 129,-2 0-129,-3 1 129,-9 1 0,-11 2-129,-5 1 129,-12-4 0,-10 3 0,-10-1 0,-12 1-129,-15-3 129,-14 3-129,-12-1-129,-15 1-129,-5 3-129,-16-2-516,4 7-1032,-20-5-2838,0 0 258,-7 20-516,-11-15 0</inkml:trace>
    <inkml:trace contextRef="#ctx0" brushRef="#br0" timeOffset="1170.002">96 215 8127,'11'-16'4515,"-11"16"0,0 0-516,-8-20-1419,8 20-774,0 0-645,0 14-516,0-14-129,0 29-129,2-10 129,5 12-258,-1 2 258,1 12-258,-2 5 129,2 12-129,-3 9 129,-1 14-129,-3 10 0,0 8 0,0 4 0,0 7 129,-3-1-129,-1 5-129,-1-3 1,1 8-130,-3 3 0,0 8 0,0 1 0,-2 6 0,0 3 0,2 3 0,-2 8 0,2 5 0,0-3 0,3 1 0,1-3 0,3 1 0,0-1 0,0 0 0,0 1 0,0-3 0,2 0 0,1 0 0,1-2 0,-2 4 0,1 2 0,1 5 0,-3-1 0,5 1 0,-3-2 0,4 2 0,1 0 0,0 5 0,1 2 0,2 0 0,1-5 0,-1-2 0,3-4 0,1-3 0,1 0 0,0-4 0,0-3 0,1-10 0,1-4 0,0-10 0,0-6 0,-2-12 0,0-10 0,-2-17 0,2-15 0,-5-20 0,6-3 0,-13-25 0,19 0-4258,-23-16-902,0 0-129,21-27 0,-12-19-258</inkml:trace>
    <inkml:trace contextRef="#ctx0" brushRef="#br0" timeOffset="2355.6041">4752 97 5547,'14'-10'4644,"-14"10"-516,11-22 0,-11 22-1677,0 0-774,0 0-387,0 0-258,0 0-516,0 0-129,0 0-129,16-3 0,-16 3-129,12 14 0,-3 2 0,0 5 0,2 6 129,1 5-129,-3 4 258,2 4-129,-2 7 0,1 4-129,-1 4 258,2 11-258,-4 11 258,0 8-258,0 8 0,4 12 129,-6 3-129,2 13 258,-1 5-129,5 13 129,-4 7-129,5 14 129,1 6 0,-1 8-129,4 4-129,2 16 129,-2 8-129,0 7 1,0-5-130,0-1 0,-2 3 0,2 11 0,-4 2 0,5-4 0,-7-7 0,1 0 0,-6 4 0,-1 11 0,-4-1 0,0-7 0,-4-1 0,-8 8 0,-1 4 0,1-4 0,-2-7 0,1-14 0,2-10 0,4-6 0,4-9 0,3-16 0,0-14 0,5-13 0,6-10 0,1-15 0,6-8 0,0-18 0,3-14 0,-1-17 0,6-6 0,-15-24 0,16 0-4774,-27-21-515,23 18 258,-23-18-387</inkml:trace>
    <inkml:trace contextRef="#ctx0" brushRef="#br0" timeOffset="3478.8061">277 8090 8385,'0'-16'3999,"0"16"-387,0 0 0,0 0-2451,0 0-516,-18 0-258,18 0-129,-20 3-387,20-3 129,-23 11-129,23-11 0,-16 10 129,16-10-129,0 0 387,0 0-258,0 0 258,0 18 0,0-18 129,0 0 129,0 0 129,14 14 258,-14-14-387,27 6 258,-7-6-258,15 5 258,8-5-258,19 5 129,15-5-258,20 2-129,8 0 129,15 0-129,2 0 129,14 1-129,0-1 258,12 1-258,-2-1 0,7 2 0,-2-4 129,4 3-129,1-3 0,6 4-128,0-2-130,7 1 0,-5 1 0,-1 1 0,-1-1 0,-2 1 0,-1-3 0,1 1 0,-4-3 0,-3 0 0,-1 0 0,-1-3 0,-4-3 0,-3 1 0,-7 0 0,-9 1 0,-12-1 0,-11 3 0,-12 0 0,-12 1 0,-11 1 0,-12 0 0,-11 0 0,-14 0 0,-4 1 0,-9 3 0,-20-4 0,26 9 0,-26-9 0,23 7 0,-23-7 0,27 5 0,-27-5 0,21 4 0,-21-4 0,0 0 0,0 0 0,0 0-1033,-10 5-3740,-12-1-129,-4-4-258,-10 0-387</inkml:trace>
  </inkml:traceGroup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9:41.4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6CFAAF2-8E77-4E03-9F5D-771EFD80D677}" emma:medium="tactile" emma:mode="ink">
          <msink:context xmlns:msink="http://schemas.microsoft.com/ink/2010/main" type="inkDrawing" rotatedBoundingBox="1925,5522 4227,5542 4226,5605 1924,5585" semanticType="callout" shapeName="Other">
            <msink:sourceLink direction="with" ref="{CA6809C4-BF46-4C28-B3A6-C668B4DBABC7}"/>
          </msink:context>
        </emma:interpretation>
      </emma:emma>
    </inkml:annotationXML>
    <inkml:trace contextRef="#ctx0" brushRef="#br0">0 8 3096,'0'0'3741,"12"-8"129,-12 8-516,32 0-774,-3 2-258,1 0-258,14 9-258,-1-10-387,16 10-129,3-9-516,15 5 0,3-7-258,12 5 0,4-5-129,6 2-129,-3-2 0,1 0 0,-6 0-129,-1 0 0,-8-3 0,-3 1 0,-9-3 0,-2 3-129,-7-2 129,-4 1 0,-4 1 0,-5 0 0,-6 2-129,-3 0 129,-3-2-129,-5 2 0,-2 0 0,-3 0 0,-6 0 0,-4 0 129,-19 0-129,27 2 129,-27-2-129,21 4 0,-21-4 129,20 3-129,-20-3 129,28 4-129,-6-4 0,3 0 0,3 0 129,4 2-129,0-2 0,-2 0 0,-1 0-129,-6 1 258,-5 1-258,-18-2 129,18 2-129,-18-2 0,0 0-129,0 0-387,0 18-1032,0-18-2967,-25 12 129,9-5-387,-6 0-129</inkml:trace>
  </inkml:traceGroup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9:42.7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6A3BAEE-5DD4-4F2B-8ECA-175009D487A7}" emma:medium="tactile" emma:mode="ink">
          <msink:context xmlns:msink="http://schemas.microsoft.com/ink/2010/main" type="inkDrawing" rotatedBoundingBox="2066,7049 4209,7080 4208,7121 2066,7090" semanticType="callout" shapeName="Other"/>
        </emma:interpretation>
      </emma:emma>
    </inkml:annotationXML>
    <inkml:trace contextRef="#ctx0" brushRef="#br0">-4 0 4386,'0'0'3483,"0"0"0,0 0 0,0 0-1161,0 16-1032,0-16 129,34 5-258,-13-5 0,17 7 0,3-7-258,17 2 129,6-2-387,20 2 129,-1-2-129,14 0 0,-1 0-129,7 2-129,-7-2 0,0 0-129,-11 0 0,1 1 0,-12-1 0,3 0-129,-6 0 0,-2 2 0,-3-2 0,-2 4 0,-5-4 0,-6 3 0,-5-3 0,-7 2-129,-7 0 129,-2-2 0,-5 0-129,-2 0 129,-1 0-129,5 0 0,1 0 0,2 0 129,4 0-129,-2 0 129,-1 0-129,-2 0 0,-6 0 0,-4 0 129,-21 0-129,25 0 0,-25 0 0,0 0 0,0 0 0,0 0 0,0 0-129,0 0 129,0 0-129,0 0-387,0 0-258,0 0-1161,0 0-2709,0 9-129,0-9-129,-25 14-258</inkml:trace>
  </inkml:traceGroup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9:44.1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BADB03-C541-4F17-A3E5-68AB06ED5DD0}" emma:medium="tactile" emma:mode="ink">
          <msink:context xmlns:msink="http://schemas.microsoft.com/ink/2010/main" type="inkDrawing" rotatedBoundingBox="2033,8948 4187,9006 4186,9063 2031,9006" semanticType="callout" shapeName="Other">
            <msink:sourceLink direction="with" ref="{CA6809C4-BF46-4C28-B3A6-C668B4DBABC7}"/>
            <msink:sourceLink direction="with" ref="{26EEC8E7-B3E8-4E2B-A598-2EB4C8CFF8F3}"/>
          </msink:context>
        </emma:interpretation>
      </emma:emma>
    </inkml:annotationXML>
    <inkml:trace contextRef="#ctx0" brushRef="#br0">-7 0 6321,'0'0'3612,"0"0"129,0 0-129,-2 17-1548,2-17-645,0 0-258,16 8-258,6 1 0,-5-7 129,17 7-387,0-9 129,16 7-129,1-7-129,15 7 0,5-7 0,13 6 0,0-5-129,12 3 0,-6-1 0,6 1 0,-3-2-129,3 3 0,-5-5 0,3 2 0,0 0-129,4-1 129,-2-1-129,0 0 0,-3 0 0,-6 0 0,-7 0 0,-9 0 0,-12 0 1,-11 0-130,-13 0 0,-8 0 0,-11 0 0,-16 0 0,18 0 0,-18 0 0,0 0 0,0 0 0,0 0 0,0 0 0,0 0 0,0 0 0,18 0 0,-18 0 0,0 0 0,17 0 0,-17 0 0,0 0 0,16 0 0,-16 0 0,0 0 0,0 0-259,0 0-1418,0 0-3096,-16 9 0,16-9-129,-33 6-387</inkml:trace>
  </inkml:traceGroup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9:46.9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12AE49E-A699-4459-A6DC-ADCDD246F8A7}" emma:medium="tactile" emma:mode="ink">
          <msink:context xmlns:msink="http://schemas.microsoft.com/ink/2010/main" type="writingRegion" rotatedBoundingBox="1426,5195 1743,9635 1045,9684 728,5244"/>
        </emma:interpretation>
      </emma:emma>
    </inkml:annotationXML>
    <inkml:traceGroup>
      <inkml:annotationXML>
        <emma:emma xmlns:emma="http://www.w3.org/2003/04/emma" version="1.0">
          <emma:interpretation id="{E8B7298B-6B9D-486B-8590-8E4C8750982E}" emma:medium="tactile" emma:mode="ink">
            <msink:context xmlns:msink="http://schemas.microsoft.com/ink/2010/main" type="paragraph" rotatedBoundingBox="1426,5195 1743,9635 1045,9684 728,52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441DC9-7F6A-4565-98FF-B0DA95DD8353}" emma:medium="tactile" emma:mode="ink">
              <msink:context xmlns:msink="http://schemas.microsoft.com/ink/2010/main" type="line" rotatedBoundingBox="1426,5195 1743,9635 1045,9684 728,5244"/>
            </emma:interpretation>
          </emma:emma>
        </inkml:annotationXML>
        <inkml:traceGroup>
          <inkml:annotationXML>
            <emma:emma xmlns:emma="http://www.w3.org/2003/04/emma" version="1.0">
              <emma:interpretation id="{26EEC8E7-B3E8-4E2B-A598-2EB4C8CFF8F3}" emma:medium="tactile" emma:mode="ink">
                <msink:context xmlns:msink="http://schemas.microsoft.com/ink/2010/main" type="inkWord" rotatedBoundingBox="1426,5195 1743,9635 1045,9684 728,5244">
                  <msink:destinationLink direction="with" ref="{76BADB03-C541-4F17-A3E5-68AB06ED5DD0}"/>
                </msink:context>
              </emma:interpretation>
              <emma:one-of disjunction-type="recognition" id="oneOf0">
                <emma:interpretation id="interp0" emma:lang="en-US" emma:confidence="0">
                  <emma:literal>I.</emma:literal>
                </emma:interpretation>
                <emma:interpretation id="interp1" emma:lang="en-US" emma:confidence="0">
                  <emma:literal>In.</emma:literal>
                </emma:interpretation>
                <emma:interpretation id="interp2" emma:lang="en-US" emma:confidence="0">
                  <emma:literal>"I.</emma:literal>
                </emma:interpretation>
                <emma:interpretation id="interp3" emma:lang="en-US" emma:confidence="0">
                  <emma:literal>i.</emma:literal>
                </emma:interpretation>
                <emma:interpretation id="interp4" emma:lang="en-US" emma:confidence="0">
                  <emma:literal>in.</emma:literal>
                </emma:interpretation>
              </emma:one-of>
            </emma:emma>
          </inkml:annotationXML>
          <inkml:trace contextRef="#ctx0" brushRef="#br0">514 1699 11997,'0'-20'4773,"0"20"-387,0 0 258,-9 0-2580,9 22-903,0-3-129,0 17-258,-7-3-129,3 16-129,-8-1-129,3 12-258,-4 4 130,-1 5-259,0 6 0,-2 2 0,-2 1-259,-3-2 130,3-1-258,-3-11-129,5 0-387,-9-21-1290,12 1-2451,-1-6-129,5-10 0,2-1-387</inkml:trace>
          <inkml:trace contextRef="#ctx0" brushRef="#br0" timeOffset="-296.4004">112 1733 10707,'0'0'4515,"21"-15"129,-21 15-258,0 0-2064,34 15-1161,-22 1-387,11 12-258,-5-1 0,7 7-387,-2 3-129,-5-5-516,7 9-387,-16-18-1290,7 2-2451,-2-6 258,-14-19-516,21 20 0</inkml:trace>
          <inkml:trace contextRef="#ctx0" brushRef="#br0" timeOffset="-920.4016">0 132 9933,'8'-36'4902,"16"0"-129,-8 19-387,3 11-1548,-3-17-1032,18 21-774,-11-8-258,11 10-258,-4 2-129,0 12-129,-1 4-129,-4 6 0,-7 3-129,-8 3 129,-4 2-258,-6 4 129,-4-2-129,-12-2 0,-4 0-129,-4-6 0,0 1 0,0-9-129,6 0 129,0-8 0,18-10 0,-18 11 0,18-11 129,0 0 0,2-12 129,14-3 0,2-2 129,7-3 0,1-5 0,6-2 0,2-5 129,2 2-129,-3-2 0,-2 0 0,-5 0 0,-6 4-129,-6 1 129,-5 6-129,-5 1 129,-4 20 0,-4-23 0,4 23-129,-19-5 129,19 5 0,-24 9-129,14 10 129,1 4-129,0 9 129,2 2 0,3 3 0,2 6 0,2 2 0,6 1 0,8-3 0,6-3-129,8-2 129,2-3-387,2-8-129,15 9-1161,-8-15-3096,-4-5-129,-3-2-129,-9-3-516</inkml:trace>
          <inkml:trace contextRef="#ctx0" brushRef="#br0" timeOffset="982.8017">268 3881 6321,'-18'-12'4386,"18"12"-387,-16-4 0,16 4-1419,0 0-645,8 11-387,-8-11-258,28 14-258,-8-10 0,17 8-258,-2-8-129,17 3-129,-2-7 129,12 2-258,-3-2 0,3 0-129,-7 0 129,-7 0-258,-9 0 0,-5 0 0,-12 2-129,-22-2 129,19 17-129,-19-17 130,0 31-130,-14-12 0,-4 4 0,-7 4 0,-5 3-130,-9-1 1,-2 3 0,-5-2 129,-1 2-129,1-4 0,2 1-129,-1-4 258,10 0-129,4-6 129,6 3-129,8-5 0,2-1 129,15-16 0,-12 25 0,12-25 0,0 0 0,11 22 129,-11-22-129,37 3 129,-10-3 0,7 0 0,5 0 0,5 0-129,1 0 129,3 0-129,0 0 0,-4-2 0,1 2-129,-6-5-258,2 5-387,-16-9-774,14 9-2322,-16-3-1032,-5-3 129,-18 6-258,19-12-387</inkml:trace>
          <inkml:trace contextRef="#ctx0" brushRef="#br0" timeOffset="1263.6018">427 4155 12255,'0'0'4902,"0"0"-258,0 0 258,16-3-2709,-16 3-903,48 0-516,-20 0-129,15 2-258,1 6-387,1-4-774,15 12-2322,-7-7-1548,1-4-129,-1-3-387,6-2-129</inkml:trace>
        </inkml:traceGroup>
      </inkml:traceGroup>
    </inkml:traceGroup>
  </inkml:traceGroup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0:06.2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14D7F55-743F-4F67-BDC9-A35CCA5947B1}" emma:medium="tactile" emma:mode="ink">
          <msink:context xmlns:msink="http://schemas.microsoft.com/ink/2010/main" type="writingRegion" rotatedBoundingBox="8894,3544 9151,11289 4487,11444 4230,3699">
            <msink:destinationLink direction="with" ref="{CA6809C4-BF46-4C28-B3A6-C668B4DBABC7}"/>
          </msink:context>
        </emma:interpretation>
      </emma:emma>
    </inkml:annotationXML>
    <inkml:traceGroup>
      <inkml:annotationXML>
        <emma:emma xmlns:emma="http://www.w3.org/2003/04/emma" version="1.0">
          <emma:interpretation id="{D25EDDF1-2F07-49B0-9D31-23EC09703007}" emma:medium="tactile" emma:mode="ink">
            <msink:context xmlns:msink="http://schemas.microsoft.com/ink/2010/main" type="paragraph" rotatedBoundingBox="8894,3544 9151,11289 8433,11313 8176,35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382EFD-1761-4EF3-9A3C-93FA1CA4EBE6}" emma:medium="tactile" emma:mode="ink">
              <msink:context xmlns:msink="http://schemas.microsoft.com/ink/2010/main" type="line" rotatedBoundingBox="8894,3544 9151,11289 8433,11313 8176,3568"/>
            </emma:interpretation>
          </emma:emma>
        </inkml:annotationXML>
        <inkml:traceGroup>
          <inkml:annotationXML>
            <emma:emma xmlns:emma="http://www.w3.org/2003/04/emma" version="1.0">
              <emma:interpretation id="{87A0C7FE-9BA8-4404-9537-18F63169DB5C}" emma:medium="tactile" emma:mode="ink">
                <msink:context xmlns:msink="http://schemas.microsoft.com/ink/2010/main" type="inkWord" rotatedBoundingBox="8894,3544 9151,11289 8433,11313 8176,3568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!!!!!</emma:literal>
                </emma:interpretation>
                <emma:interpretation id="interp2" emma:lang="en-US" emma:confidence="0">
                  <emma:literal>I!!!"</emma:literal>
                </emma:interpretation>
                <emma:interpretation id="interp3" emma:lang="en-US" emma:confidence="0">
                  <emma:literal>ini</emma:literal>
                </emma:interpretation>
                <emma:interpretation id="interp4" emma:lang="en-US" emma:confidence="0">
                  <emma:literal>!!!?!</emma:literal>
                </emma:interpretation>
              </emma:one-of>
            </emma:emma>
          </inkml:annotationXML>
          <inkml:trace contextRef="#ctx0" brushRef="#br0">3312 2226 10320,'0'-62'4773,"0"33"129,2 3-258,11 10-2193,-13-14-1032,12 12-258,-7-5-387,-5 23-258,27-31-129,-7 22-129,-3 1 0,5 8 0,-4 0-129,-2 14-129,0 5 0,-8 8-129,0 5 0,-8 2-258,0 5 258,-4-7-258,-5 2 0,-3-11 129,5 2-129,7-25 129,-15 27 129,15-27 0,0 0 0,0 0 0,16 5 129,0-5 0,4 0 129,3 0 0,0 2 0,4 7 129,-8 1-129,3 6 129,-8 2-129,-3 3 129,-10 1-129,-1 3 129,-7-2-129,-10 0 0,-7-7 129,-4 2-129,-4-9 0,0-1 0,-4-2-129,3-6 0,2 0-258,-1 0-129,15 2-774,-15-2-3483,32 0-258,-27 0-129,27 0-258</inkml:trace>
          <inkml:trace contextRef="#ctx0" brushRef="#br0" timeOffset="530.401">3535 3064 6708,'19'-52'5031,"-12"33"-387,-7 3-129,0 16-1032,0 0-1290,0 0-774,0 0-516,-23 14-258,9 9-129,-9 0-129,0 8-129,-6-3 129,-1 6-258,2-4 129,3 0-258,3-3 129,5-2-129,4-2 129,10-3-129,3-20-129,10 26 129,15-15-129,5-7-129,11 3-129,-3-7-516,15 7-1290,-10-7-2451,-4 0-129,-7 0-129,-9 0-387</inkml:trace>
          <inkml:trace contextRef="#ctx0" brushRef="#br0" timeOffset="748.8013">3585 3240 13545,'-9'-23'5160,"9"23"-516,0 0 258,0 0-2967,0 0-903,-6 28-258,5-4-387,1 11-258,0 8-129,0-2-774,7 16-2967,-4-8-1032,1 5-258,-2-3-258,1 1-258</inkml:trace>
          <inkml:trace contextRef="#ctx0" brushRef="#br0" timeOffset="1560.0028">3456 3907 9675,'47'-37'4902,"-15"24"-129,5 3-129,0-8-1806,15 18-1161,-13-9-645,11 7-645,-7 2-387,-10-7-1161,10 5-3225,-18 2-258,-7 0-129,-18 0-387</inkml:trace>
          <inkml:trace contextRef="#ctx0" brushRef="#br0" timeOffset="1357.2023">3465 3994 11223,'22'0'4773,"-22"0"-387,1 20 258,-1-20-2967,-1 32-645,1-32-129,-4 37-258,1-21-258,3 4-129,0-20-129,0 27 0,0-27 0,0 0 0,19 16 0,-19-16-129,20 0 129,-20 0 0,26-6 129,-10 1-129,-16 5 0,29-9 129,-29 9-129,25-2 129,-25 2 0,18 4-129,-18-4 129,10 19-128,-10-19-130,4 27 0,-4-11 0,0-16 0,-11 30 0,11-30 0,-30 31 0,7-21 0,5 6-775,-12-14-902,30-2-1806,-36 9-1677,20-9 387,16 0-516,-25-29-258</inkml:trace>
          <inkml:trace contextRef="#ctx0" brushRef="#br0" timeOffset="-2028.0035">3175-1301 7998,'-24'0'4128,"24"0"387,-24 0-516,8 0-1548,15 10-903,-17-1-387,14 13-516,-8 1 0,10 7-258,-5 4-129,7 9-129,3 1 129,10 2-129,3 1-129,3-1 129,5-4 0,2-4 0,3-8 0,3-5 129,-4-13 0,10-4 0,-8-8 0,9-6 129,-5-13 0,0-4 0,-6-10 0,0 0-129,-12-10 129,-3 0-258,-13-6 129,-2-1 0,-16-2-128,-7 8-130,-5 3 0,-2 5 0,-2 8-130,-3 6-128,5 15-258,-4 4-258,15 13-903,-13 6-2967,13 7-258,-2 8-129,5 6-258</inkml:trace>
          <inkml:trace contextRef="#ctx0" brushRef="#br0" timeOffset="-1544.4027">3207-293 9546,'0'0'4773,"0"0"-258,0 0 0,4-17-1806,12 27-1032,-16-10-387,20 36-387,-15-15 0,9 13-387,-3-2 0,-1 7-387,1 6-258,-7-8-774,12 9-3612,-11 0-258,-1-1 0,-3-1-387</inkml:trace>
          <inkml:trace contextRef="#ctx0" brushRef="#br0" timeOffset="-795.6014">3282 969 10191,'27'-72'4515,"-9"46"129,-6-1-516,-7-1-1806,17 20-1032,-22 8-387,26 0-258,-26 0-258,25 32 0,-18-3-129,1 12-129,-8 3 0,0 6-129,-11 0 0,-7 0-129,-3-2 129,-8-6 0,1-1-129,-2-10 129,3-1-129,2-11 0,5-1 129,4-5 0,16-13 0,-8 17 0,8-17 129,17 11-129,6-11 129,11 4-129,5 1-129,4-5-645,14-2-3612,-7 2-129,-6-3-258,-1 3-129</inkml:trace>
          <inkml:trace contextRef="#ctx0" brushRef="#br0" timeOffset="2215.2039">3528 4914 6321,'-34'-18'3999,"-14"22"0,23 17-129,-11 9-1290,-1-7-903,10 24-387,-3-10-258,9 15-258,1-11-258,15 7 0,1-9 0,8 0-258,8-7 129,11-2-129,0-10 129,10-1-129,-7-12 258,10 0-129,-10-7 0,6-1 129,-8-14-129,0 3 129,-11-9-129,1 3 0,-12-3-129,-2 1 130,-2 4-388,2 16 0,-30-18 0,5 18 0,4 4-517,-13 3-1031,14 12-2967,-8 6-258,-2 4 0,3 3-258</inkml:trace>
          <inkml:trace contextRef="#ctx0" brushRef="#br0" timeOffset="2761.2045">3325 5873 9546,'11'-18'4515,"-11"18"-258,23-11-258,-23 11-1548,41-7-1032,-22 2-258,17 5-387,-11 0-258,5 0-129,-5 0-258,-4 0 129,-21 0 129,27 2 0,-27-2-129,0 0 129,0 21-129,-4-1 129,-10 3-129,2 9 129,-6 5-129,2 9 0,-4 1-128,4 4-130,2-3 0,3 4 0,2-8 0,4-1 0,1-6 0,-1-8 0,5-1-517,0-28-644,4 32-1290,-4-32-2193,0 0-129,0-10-129,0-15-129</inkml:trace>
          <inkml:trace contextRef="#ctx0" brushRef="#br0" timeOffset="2917.2051">3369 6092 12900,'-7'-27'5031,"7"27"-387,20-20 129,-1 1-2193,29 15-1290,-1-8-774,11-8-1419,6 2-3354,6 6-387,-1-8-129,-1 1-387</inkml:trace>
        </inkml:traceGroup>
      </inkml:traceGroup>
    </inkml:traceGroup>
    <inkml:traceGroup>
      <inkml:annotationXML>
        <emma:emma xmlns:emma="http://www.w3.org/2003/04/emma" version="1.0">
          <emma:interpretation id="{7B13BE1B-CD66-452D-B218-7481D0DB0196}" emma:medium="tactile" emma:mode="ink">
            <msink:context xmlns:msink="http://schemas.microsoft.com/ink/2010/main" type="paragraph" rotatedBoundingBox="5579,4895 5438,9329 4384,9296 4525,48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4B755E0-4336-418E-A719-30641FA602F9}" emma:medium="tactile" emma:mode="ink">
              <msink:context xmlns:msink="http://schemas.microsoft.com/ink/2010/main" type="line" rotatedBoundingBox="5579,4895 5438,9329 4384,9296 4525,4861"/>
            </emma:interpretation>
          </emma:emma>
        </inkml:annotationXML>
        <inkml:traceGroup>
          <inkml:annotationXML>
            <emma:emma xmlns:emma="http://www.w3.org/2003/04/emma" version="1.0">
              <emma:interpretation id="{1D53AF80-50A8-4A0A-9701-8C97EE8505DF}" emma:medium="tactile" emma:mode="ink">
                <msink:context xmlns:msink="http://schemas.microsoft.com/ink/2010/main" type="inkWord" rotatedBoundingBox="5579,4895 5438,9329 4384,9296 4525,4861"/>
              </emma:interpretation>
              <emma:one-of disjunction-type="recognition" id="oneOf1">
                <emma:interpretation id="interp5" emma:lang="en-US" emma:confidence="0">
                  <emma:literal>.....</emma:literal>
                </emma:interpretation>
                <emma:interpretation id="interp6" emma:lang="en-US" emma:confidence="0">
                  <emma:literal>....</emma:literal>
                </emma:interpretation>
                <emma:interpretation id="interp7" emma:lang="en-US" emma:confidence="0">
                  <emma:literal>in.</emma:literal>
                </emma:interpretation>
                <emma:interpretation id="interp8" emma:lang="en-US" emma:confidence="0">
                  <emma:literal>in:</emma:literal>
                </emma:interpretation>
                <emma:interpretation id="interp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-13150.8231">64 3694 12771,'-19'-48'4773,"10"30"-129,9 18 0,0 0-2838,-29-16-645,29 16-387,-19 12-258,8 6-129,-1 5-129,3 9-129,2 0 129,5 7-129,2 1 0,3-1 0,10-4 0,7-1-129,1-7 130,2-6-130,2-7 0,2-7 0,-3-7 0,1-1 0,-5-14 0,-2-4 0,-8-10 0,-4-1 0,-6-5 0,0-5 0,-11 1 0,-7 2 0,-1 1 0,-6 3 0,5 13 0,-14-8-2323,13 22-2450,-6 3-258,4 4-258,-3 14-258</inkml:trace>
          <inkml:trace contextRef="#ctx0" brushRef="#br0" timeOffset="-13603.2239">-647 4112 11610,'16'-43'5031,"-5"18"-516,3 4 258,-2-9-2064,15 21-1032,-11-7-645,12 16-258,-6 0-128,4 9-646,-6 12 0,-4 6 0,-7 3 0,-7 4 0,-2 5 0,-16-4 0,-8 1 0,-4-2 0,-4-2 0,-4-7 0,3-2 0,1-5 0,3-2 0,2-4 0,8-5 0,3-3 0,16-4 0,-18 7 0,18-7 0,0 0 0,9 0 0,11 2 0,3 1 0,7 1 0,7-1 0,10 3 0,-1-1 0,9 0 0,0 2 0,-3-5 0,8 11-775,-21-13-3224,9 0-774,-5 0-258,-4-2-258,-5-9 129</inkml:trace>
          <inkml:trace contextRef="#ctx0" brushRef="#br0" timeOffset="-16146.0283">-606 647 5289,'0'0'4386,"0"0"0,0-15-129,0 15-1032,3-16-1161,-3-3-387,0 19-516,-1-29-258,1 29-129,0-35-129,10 15 0,-4-3-258,10 3 0,0-3 0,7 4-129,0-1 129,5 8-258,1 5 0,3 7 0,-4 1 0,-1 12-129,-4 8 129,-3 8-129,-10 1 0,-4 6 129,-6-1-129,-8 2 0,-8-1 0,-5-2 129,-6 0-129,-5-4-129,0 0 129,0-5 0,-1 0 0,2-6 0,3-1-129,5-3 129,1-5 0,22-10 0,-28 13 0,28-13 0,0 0 0,0 0 0,-16 7 129,16-7-129,0 0 258,14 2-129,4-2 129,7 0-128,7 0-130,14 0 0,7-4 0,12 2 0,2 0 0,2 2 0,-3 0 0,-5 0 0,-8 0 0,-16 0 0,-4 8-259,-33-8-3869,0 0-774,0 0-258,0 0-129,-15-15-258</inkml:trace>
          <inkml:trace contextRef="#ctx0" brushRef="#br0" timeOffset="-15537.6273">13 104 7998,'23'-28'4515,"-23"28"129,14-25-387,-10 5-516,-4 20-2193,0 0-258,12-16-387,-12 16 0,0 0-258,0 0-129,0 0 0,16-14-258,-16 14 129,27 0-258,-9 2 129,-18-2-258,32 12 129,-32-12 1,19 32-130,-17-14 0,-2 7 0,-9 2 0,-7 3 0,-5 2 0,-4-2 0,0 0 0,0-8 0,5 1 0,3-5-130,17-18 130,-22 24 0,22-24 0,0 0 0,22 13 0,6-13 0,9 0 0,10 0 0,6 0-387,-3-7-1935,5 7-2322,-5 9-258,-9 10-258,-9 8-258</inkml:trace>
          <inkml:trace contextRef="#ctx0" brushRef="#br0" timeOffset="-14679.6258">-612 2203 6837,'18'-46'4902,"-14"23"-258,5 7-258,-9 16-903,12-43-1419,9 32-516,-12-10-516,14 12-258,-7-3-258,9 8-129,-7 1-129,3 3-129,-3 3 129,-2 11-258,-3 6 258,-6 1-258,-5 6 129,-2 3-129,-9 4 129,-11 0-258,-3 0 129,-7-1 0,-4-1 0,2-3-129,-2-1 129,6-5 0,1-3 0,7-6 0,4-3 0,16-11 0,-17 11 0,17-11 129,0 0-129,0 0 129,10 0-129,6 3 129,6-1 0,8 5-129,6-2 129,8 4 0,4 2-129,2-2-129,5 5-258,-9-14-645,16 14-2322,-13-14-1548,-9 0 0,-6-7-258,-7-11-387</inkml:trace>
          <inkml:trace contextRef="#ctx0" brushRef="#br0" timeOffset="-14383.2252">-50 1790 15093,'0'-23'5031,"0"23"0,4-16-387,-4 16-3354,5 13-387,3 6-258,-7 3-515,6 6-130,-1 6 0,1 3 0,0 2 0,0 0 0,2 8 0,-9-10-4129,5 2-773,-3-5-387,-2 0-129</inkml:trace>
        </inkml:traceGroup>
      </inkml:traceGroup>
    </inkml:traceGroup>
  </inkml:traceGroup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9:55.4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58939A4-F137-4C04-99D3-9A9C87011AF0}" emma:medium="tactile" emma:mode="ink">
          <msink:context xmlns:msink="http://schemas.microsoft.com/ink/2010/main" type="inkDrawing" rotatedBoundingBox="9055,3687 10992,3660 10993,3710 9056,3737" shapeName="Other"/>
        </emma:interpretation>
      </emma:emma>
    </inkml:annotationXML>
    <inkml:trace contextRef="#ctx0" brushRef="#br0">-1 48 903,'0'0'2967,"0"0"129,0 0-258,0 0-258,0 0-258,0 0-387,0 0-645,0 0 0,0 0-258,0 0-129,0 0-258,0 0-129,0 0 0,0 0-129,0 0-129,-11-16-129,11 16-129,0 0 0,0 0 129,0 0-129,0 0-129,0 0 129,0 0 0,0 0 0,0 0-129,0 0 129,0 0 0,9-3-129,-9 3 258,0 0-258,21 0 258,-21 0-129,16 0 129,-16 0 129,25 3-129,-9-3 129,9 4 129,2-3 0,12 3-129,9-4 0,9 0 0,3 0 0,10 0 0,1 0 0,7 0 0,-5-2-129,3 2 129,-6 0-129,-1 0 129,-5 0 0,0 0-129,-1 0 0,1 0 0,1-2 129,7-1-129,0-2 0,5 1 0,1-3 0,-1 2 0,-4-1-129,-4 3 129,-9 1 0,-6 2-129,-13 0 129,-9 0-129,-7 0 0,-8 0-129,-17 0-129,16 0-258,-16 0-1161,4 23-2838,-4-23 129,-20 16-129,-1-7-516</inkml:trace>
  </inkml:traceGroup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9:58.1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E982536-0074-4F67-972B-A06BC8B7406B}" emma:medium="tactile" emma:mode="ink">
          <msink:context xmlns:msink="http://schemas.microsoft.com/ink/2010/main" type="inkDrawing" rotatedBoundingBox="9063,4784 10853,4803 10853,4844 9062,4825" semanticType="callout" shapeName="Other"/>
        </emma:interpretation>
      </emma:emma>
    </inkml:annotationXML>
    <inkml:trace contextRef="#ctx0" brushRef="#br0">0 7 2451,'0'0'2967,"0"0"129,0 0-645,0 0-387,0 0-387,0 0-258,0 0-129,0 0-258,14-4 0,-14 4 0,31 0-129,-14-1-129,12 1-129,1 0 129,11 3-387,7 1 0,12 1 129,4-1-258,13 1 129,-1-5-129,12 4-129,-5-4 129,8 0 0,-7 0-129,1-2 0,-1-2 0,-1 2 0,2-3 0,1 5 0,-1-2 0,-5 2 0,-3 0-129,-10 0 129,-6 2 0,-13 2-129,-11-1 0,-10 1 0,-9 1-258,-18-5-129,17 11-258,-17-11-516,0 0-1677,17 14-1161,-17-14-258,0 0-129,0 0-258</inkml:trace>
  </inkml:traceGroup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9:59.0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B8F6C19-75B8-4284-8611-FECAD07BDC93}" emma:medium="tactile" emma:mode="ink">
          <msink:context xmlns:msink="http://schemas.microsoft.com/ink/2010/main" type="inkDrawing" rotatedBoundingBox="9179,5723 11168,5680 11169,5731 9181,5773" shapeName="Other"/>
        </emma:interpretation>
      </emma:emma>
    </inkml:annotationXML>
    <inkml:trace contextRef="#ctx0" brushRef="#br0">-19 32 4257,'-18'0'3483,"18"0"-387,0 0-129,0 0-645,0 0-645,0 0-387,16 1-516,-16-1 0,38 6 129,-13-4-129,16 5 387,0-7-387,21 5 258,4-5-387,17 4 0,4-4-258,17 0 0,0-2-129,9-2 0,2-3-129,8 2 129,-4-2-129,-2 3 129,-3-3 0,-5 3-129,-10-1 0,-4 2 0,-15-3 0,-13 4-129,-13 1 129,-12 1-129,-8 0-129,-11 0-129,-5 3-645,-18-3-3354,0 18 0,0-18-387,-28 20-129</inkml:trace>
  </inkml:traceGroup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9:59.8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25C5101-698C-45F2-AF00-8B714A866587}" emma:medium="tactile" emma:mode="ink">
          <msink:context xmlns:msink="http://schemas.microsoft.com/ink/2010/main" type="inkDrawing" rotatedBoundingBox="9350,6808 11259,6737 11261,6800 9352,6871" shapeName="Other"/>
        </emma:interpretation>
      </emma:emma>
    </inkml:annotationXML>
    <inkml:trace contextRef="#ctx0" brushRef="#br0">-8 62 2064,'0'16'3096,"0"-16"645,0 0-516,0 0-258,0 0-516,9 5-387,-9-5-774,41 0-129,-20 0 0,22 0-129,-7 0-129,17 4-258,-1-4-129,15 3 0,-3-3 0,16 0-129,0 0 0,11 0 0,5-7-129,5 2 129,1-2-129,-1 0 0,-3-2 0,-5 3 0,-8-1-129,-5 2 129,-11 0 0,-6 1-129,-10 0-129,-3 1 129,-6 1-129,-3 0 0,-2 2 129,-3 0-258,-2 0 0,-6 0-258,2 9-387,-30-9-1806,25 9-2064,-25-9 0,6 20-258,-6-20-129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7:42.7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0A0F448-C29E-4961-B4DD-773D1F3E35C0}" emma:medium="tactile" emma:mode="ink">
          <msink:context xmlns:msink="http://schemas.microsoft.com/ink/2010/main" type="writingRegion" rotatedBoundingBox="10060,4727 10372,10493 8472,10596 8160,4830">
            <msink:destinationLink direction="with" ref="{0DAA1681-E452-438C-87F2-C153303D3CEF}"/>
            <msink:destinationLink direction="with" ref="{92425F86-FF0B-4DC9-8410-9DB2FF669057}"/>
          </msink:context>
        </emma:interpretation>
      </emma:emma>
    </inkml:annotationXML>
    <inkml:traceGroup>
      <inkml:annotationXML>
        <emma:emma xmlns:emma="http://www.w3.org/2003/04/emma" version="1.0">
          <emma:interpretation id="{08FDF718-8350-41C3-AB64-50662A6C9225}" emma:medium="tactile" emma:mode="ink">
            <msink:context xmlns:msink="http://schemas.microsoft.com/ink/2010/main" type="paragraph" rotatedBoundingBox="10060,4727 10372,10493 8472,10596 8160,4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242681-82F4-47EE-B455-06B2F31CB9A5}" emma:medium="tactile" emma:mode="ink">
              <msink:context xmlns:msink="http://schemas.microsoft.com/ink/2010/main" type="line" rotatedBoundingBox="10060,4727 10372,10493 8472,10596 8160,4830"/>
            </emma:interpretation>
          </emma:emma>
        </inkml:annotationXML>
        <inkml:traceGroup>
          <inkml:annotationXML>
            <emma:emma xmlns:emma="http://www.w3.org/2003/04/emma" version="1.0">
              <emma:interpretation id="{E2137D4D-60E4-4ECE-9D90-487E4FCC3496}" emma:medium="tactile" emma:mode="ink">
                <msink:context xmlns:msink="http://schemas.microsoft.com/ink/2010/main" type="inkWord" rotatedBoundingBox="10060,4727 10372,10493 8472,10596 8160,4830"/>
              </emma:interpretation>
              <emma:one-of disjunction-type="recognition" id="oneOf0">
                <emma:interpretation id="interp0" emma:lang="en-US" emma:confidence="0">
                  <emma:literal>pi</emma:literal>
                </emma:interpretation>
                <emma:interpretation id="interp1" emma:lang="en-US" emma:confidence="0">
                  <emma:literal>ini</emma:literal>
                </emma:interpretation>
                <emma:interpretation id="interp2" emma:lang="en-US" emma:confidence="0">
                  <emma:literal>iris</emma:literal>
                </emma:interpretation>
                <emma:interpretation id="interp3" emma:lang="en-US" emma:confidence="0">
                  <emma:literal>poi</emma:literal>
                </emma:interpretation>
                <emma:interpretation id="interp4" emma:lang="en-US" emma:confidence="0">
                  <emma:literal>pi!</emma:literal>
                </emma:interpretation>
              </emma:one-of>
            </emma:emma>
          </inkml:annotationXML>
          <inkml:trace contextRef="#ctx0" brushRef="#br0">6991 117 12255,'-34'-45'4773,"13"29"-516,3 11 258,18 5-2838,-37 0-774,23 16-258,-4 4-129,2 12-258,0 9 0,3 7-129,3 7 0,3 5 0,1 2-129,6 1 129,2-5-129,10-1 0,6-7 129,2-5-129,5-10 0,1-5 129,5-10-129,-3-8 258,1-8-129,3-4 0,-6-12 129,3-8 0,-6-10 0,-2-8-129,-8-10 129,-4-7-129,-9-9 1,-4-7-130,-16-2 0,-4 2 0,-9-2 0,-4 4-259,0 12-128,-8 5-387,13 25-2709,-10 11-1161,-5 13-258,-1 10-129,-10 29-387</inkml:trace>
          <inkml:trace contextRef="#ctx0" brushRef="#br0" timeOffset="-511.0292">5399 95 10320,'0'-32'4515,"-5"4"0,5 28-258,0 0-2193,-38-14-903,38 14-258,-33 16-387,18 12-129,-2 10-129,6 13-129,6 8 0,3 8-129,2 5 0,11 2 129,6-1-258,6-5 258,4-9-258,3-10 129,1-8 0,-1-10 0,-2-12 258,3-5 0,-7-14 0,5 0 129,-8-12 0,6-9 0,-8-11 0,5-6-129,-10-12 0,0-8 0,-7-10-129,-5-8 0,-2-4 0,-11 3-129,-10 2 0,-4 8 0,-7 10 0,-4 12-258,1 17 0,-6 7-387,12 21-903,-15 5-2967,17 7-516,6 10 258,7 4-645</inkml:trace>
          <inkml:trace contextRef="#ctx0" brushRef="#br0" timeOffset="9336.534">6797 1606 13674,'13'-22'4644,"-13"22"-129,0 0 258,17-3-3612,-17 3-516,0 18 129,0 1-129,8 15-129,-7 2-129,8 12-129,-2 0 129,2 3-258,2-3 0,0 2 1,-1-7-130,3-4 0,-4-5 0,0-4-130,-1-3 1,0-6-258,-1 2-129,-7-23-1032,10 21-3225,-10-21-129,0 16-258,0-16-129</inkml:trace>
          <inkml:trace contextRef="#ctx0" brushRef="#br0" timeOffset="8728.4992">5707 1503 12384,'-25'-29'4773,"25"29"-387,-39 4-129,12 3-3354,9 23-258,-7-3-129,8 17-129,-3 1-258,4 6 0,5 3-129,6 4 0,5-6 0,4-1 0,12-4 0,5-6 129,4-8-129,7-2 129,0-12 0,7-3 129,-3-10 129,5-3 0,-6-3-129,2-9 258,-8-9-129,1-1-129,-8-8 129,-5-1-129,-8-10 0,-5-1-129,-4-9 129,-13 0-258,-6-3 130,-8 1-130,-7 2 0,-3 3 0,-2 6 0,0 9-130,3 12-386,-3 2-387,18 16-2580,-11 13-1548,7 4 0,5 12-258,6 5-258</inkml:trace>
          <inkml:trace contextRef="#ctx0" brushRef="#br0" timeOffset="27056.5475">5760 3255 6708,'0'-22'4644,"0"22"0,-9-17-129,9 17-1677,0 0-903,-30-15-516,30 15-645,-27 6-129,15 13-258,-6 4-129,0 9-129,1 7 129,1 10-258,1 6 129,3 10 0,3 5-129,7-3 0,2-1 0,7-3 129,9-8-129,7-7 129,2-13 0,6-10 129,-3-11 0,4-3 129,-5-11 0,-1-3-129,-2-15 129,0-4-129,-6-11 129,2-7-258,-9-11 130,-1-6-259,-6-5 0,-2-4 0,-2 0 0,-11-2 0,-5 8 0,-7 8 0,-4 6 0,-5 11 0,0 6 0,-4 8 0,3 10-517,-5 4 1,10 7-258,-13 0-1935,11 16-2193,8 4-129,6 3 0,7 7-387</inkml:trace>
          <inkml:trace contextRef="#ctx0" brushRef="#br0" timeOffset="27552.5759">6893 3240 13029,'11'-19'5031,"-11"19"-258,0 0 129,0 0-2967,0 0-903,0 0-258,0 0-258,0 0 0,0 0-257,0 0-259,0 0 0,0 0 0,0 0 0,7 11 0,-5 6 0,0 12 0,-1 5 0,1 12 0,0 9 0,-2 9 0,0 9 0,0 2 0,0 1 0,-2-3 0,0 0 0,-3-11 0,5 1 0,-12-24-904,6 2-3998,-6-9-387,-4-6 258,-4-4-645</inkml:trace>
          <inkml:trace contextRef="#ctx0" brushRef="#br0" timeOffset="49020.8038">6972 4804 13545,'-13'-20'4644,"-10"10"-258,23 10 129,-21 32-3354,1-2-516,8 18-129,-8 5-129,2 11-129,0 4-129,6 5 0,1-2 0,8 2-129,3-7 129,2-7-129,12-4 129,5-5 0,5-8 0,4-6 129,-1-10 0,5-4 129,-6-11-129,5-4 258,-8-9-386,3-11-130,-4-12 0,-1-5 0,-3-12 0,-2-6 0,-4-11 0,-3-9 0,-3-8 0,-6-4 0,0-4 0,-6 2 0,-6 8 0,-10 4 0,-2 15 0,-10 12 0,0 38-388,-14 3-4514,-2 11-258,-7 21 0,0 11-387</inkml:trace>
          <inkml:trace contextRef="#ctx0" brushRef="#br0" timeOffset="38633.2095">5463 4991 3354,'7'-20'4386,"-7"20"-129,16-12-129,-16 12-903,0 0-645,18-6-129,-18 6-516,0 0-645,0 0-387,0 0-129,0 0-129,0 0 0,0 0-129,0 0-129,0 0 0,0 0-129,0 0 0,0 0 0,0 0-128,0 0-130,0 0 0,20 20 0,-20-20 0,10 34 0,-4-9 0,3 9 0,-1 1 0,3 11 0,-4 6 0,0 3 0,-1 6 0,-1 1 0,-3-2 0,-2-1 0,2-6 0,-2-6 0,1-8 0,-1-7 0,4-7 0,1-6 0,-5-19 0,7 22 0,-7-22 0,0 0 0,6 16 0,-6-16 0,0 0 0,0 0-130,0 0-2192,0 0-2451,0 0-258,-2-11-129,2 11 0</inkml:trace>
        </inkml:traceGroup>
      </inkml:traceGroup>
    </inkml:traceGroup>
  </inkml:traceGroup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0:00.6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E40AD67-20E5-4F90-A5F2-2638E4855B08}" emma:medium="tactile" emma:mode="ink">
          <msink:context xmlns:msink="http://schemas.microsoft.com/ink/2010/main" type="inkDrawing" rotatedBoundingBox="9251,7943 11069,7941 11070,7984 9252,7986" shapeName="Other"/>
        </emma:interpretation>
      </emma:emma>
    </inkml:annotationXML>
    <inkml:trace contextRef="#ctx0" brushRef="#br0">76 4 129,'-21'0'3225,"3"3"387,18-3-129,0 0-645,-23 6-516,23-6-387,-16 0-258,16 0-387,0 0-258,0 0-129,0 0-129,25 10 0,-9-10 129,17 4-129,-1-4 0,22 3-129,-1-3-129,18 0 0,-1 0 0,13 0 0,-1-3-129,9 1-129,-4-2 0,4 4 0,-4 0-129,3 0-129,1 0 129,0 0 0,-2 0-129,-2 0 0,-3 0 129,-6 0-129,-5 0 0,-7-3 129,-11-1-129,-9-1-129,-9 5-258,-10 0 0,-2 2-516,-25-2-1548,0 0-2064,4 16-129,-4-16-258,-18 19-258</inkml:trace>
  </inkml:traceGroup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0:01.44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0977B4A-352D-4C56-BD31-81306A6C0CD4}" emma:medium="tactile" emma:mode="ink">
          <msink:context xmlns:msink="http://schemas.microsoft.com/ink/2010/main" type="inkDrawing" rotatedBoundingBox="9196,9043 11084,9047 11083,9120 9195,9116" shapeName="Other"/>
        </emma:interpretation>
      </emma:emma>
    </inkml:annotationXML>
    <inkml:trace contextRef="#ctx0" brushRef="#br0">44 0 5805,'0'0'3741,"-18"2"0,18-2-258,0 0-2064,0 0-387,-9 19-258,9-19-129,0 0 0,-18 5 0,18-5 129,0 0 258,0 0-129,13 6 0,12-1 0,1-5-129,23 0 129,2 0-258,18 0 0,4 0-129,15 0-129,-1-3 0,9 1 0,-2-2-129,2 4 0,0-2-129,4 2 129,1 0 0,6 0-129,0-1 0,-1 1 130,-4-4-259,-6 2 0,-9 1 0,-14-1 0,-16 0 0,-16 2 0,-15 0 0,-26 0 0,22 4 0,-22-4-775,-7 19-1289,7-19-2709,-32 18 0,12-7-516,-1-1 129</inkml:trace>
  </inkml:traceGroup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0:02.1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BB81CD-0933-4EA3-8C89-0AF9842310CB}" emma:medium="tactile" emma:mode="ink">
          <msink:context xmlns:msink="http://schemas.microsoft.com/ink/2010/main" type="inkDrawing" rotatedBoundingBox="9232,9906 11480,10019 11475,10107 9227,9994" shapeName="Other"/>
        </emma:interpretation>
      </emma:emma>
    </inkml:annotationXML>
    <inkml:trace contextRef="#ctx0" brushRef="#br0">57 0 5418,'0'0'3999,"0"0"-516,-23-11 258,23 11-1548,0 0-645,-16 0-645,16 0-258,0 0 0,0 0-129,-18 2 0,18-2 0,0 0 129,2 16 0,-2-16 0,0 0 0,19 16-129,1-5 129,0-8-129,13 6 129,5-7-129,15 5-129,4-5 129,18 1-129,3-3 0,14 0 0,4 0-129,13 2 0,7 0 0,13 0-129,5 0 130,8 3-259,0-2 0,3 3 0,-7-1 0,-6 0 0,-13 3 0,-19-3 0,-18 2 0,-18-2 0,-13 2 0,-19-1 0,-5 10-904,-27-16-3611,0 18-387,0-18 0,-32 23-129</inkml:trace>
  </inkml:traceGroup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0:02.8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A650374-ECA0-49D6-8986-32AD3EA209D7}" emma:medium="tactile" emma:mode="ink">
          <msink:context xmlns:msink="http://schemas.microsoft.com/ink/2010/main" type="inkDrawing" rotatedBoundingBox="9354,10713 11093,10632 11096,10691 9357,10772" shapeName="Other"/>
        </emma:interpretation>
      </emma:emma>
    </inkml:annotationXML>
    <inkml:trace contextRef="#ctx0" brushRef="#br0">70 75 2967,'0'0'3354,"0"0"258,0 0 0,0 0-645,0 0-1290,0 0-387,-16-11-387,16 11-387,0 0-258,-20 0 0,20 0 129,-17 4 0,17-4 0,-18 5 129,18-5-258,0 0 258,0 0-129,0 0 258,0 0 0,9 18-129,10-18 129,19 7 129,-1-7 129,25 4-129,-1-4-129,21 0 0,-1 0-129,19 0-129,0-7 0,10 3-258,4-1 129,3-1 0,-1-1 0,-1 2-128,-6-8-130,-6 5 0,-12-5 0,-9 4 0,-18-2 0,-15 3 0,-11 0 0,-15 5 0,-4 3 0,-19 0-775,0 0-3740,0 0-387,0 0 0,-17 7-258</inkml:trace>
  </inkml:traceGroup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19:22.1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5382999-CC25-499D-9AE5-8C46CD26B126}" emma:medium="tactile" emma:mode="ink">
          <msink:context xmlns:msink="http://schemas.microsoft.com/ink/2010/main" type="inkDrawing" rotatedBoundingBox="7893,1311 9531,1363 9530,1385 7892,1334" shapeName="Other"/>
        </emma:interpretation>
      </emma:emma>
    </inkml:annotationXML>
    <inkml:trace contextRef="#ctx0" brushRef="#br0">6054 539 9675,'0'0'4902,"21"-11"-129,-21 11-258,21-9-2193,8 14-1161,-4-5-129,26 7-129,6-5-258,23 7 0,9-5-258,20 3 129,5-7-258,10 3 129,1-1-129,-1-2-129,-5 0 130,-3 0-259,-15 2 0,-10 1 0,-15 3 0,-13-4 0,-17 1 0,-14-1-259,-7 10-1031,-25-12-3483,0 0-516,-25 2 129,-3-2-645</inkml:trace>
  </inkml:traceGroup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0:41.56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111E02D-34F6-44CA-AC55-1BE05E3DD4DA}" emma:medium="tactile" emma:mode="ink">
          <msink:context xmlns:msink="http://schemas.microsoft.com/ink/2010/main" type="writingRegion" rotatedBoundingBox="14025,3452 24695,3758 24622,6302 13952,5996"/>
        </emma:interpretation>
      </emma:emma>
    </inkml:annotationXML>
    <inkml:traceGroup>
      <inkml:annotationXML>
        <emma:emma xmlns:emma="http://www.w3.org/2003/04/emma" version="1.0">
          <emma:interpretation id="{BD2AF625-7B6C-4A97-98FD-45E304DC8508}" emma:medium="tactile" emma:mode="ink">
            <msink:context xmlns:msink="http://schemas.microsoft.com/ink/2010/main" type="paragraph" rotatedBoundingBox="14025,3452 24695,3758 24659,5020 13989,47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F43F69-97A6-4A75-817A-E06C264F2411}" emma:medium="tactile" emma:mode="ink">
              <msink:context xmlns:msink="http://schemas.microsoft.com/ink/2010/main" type="line" rotatedBoundingBox="14025,3452 24695,3758 24659,5020 13989,4715"/>
            </emma:interpretation>
          </emma:emma>
        </inkml:annotationXML>
        <inkml:traceGroup>
          <inkml:annotationXML>
            <emma:emma xmlns:emma="http://www.w3.org/2003/04/emma" version="1.0">
              <emma:interpretation id="{4271C5AA-6AFC-4AAC-B29B-D5DE66A79E4C}" emma:medium="tactile" emma:mode="ink">
                <msink:context xmlns:msink="http://schemas.microsoft.com/ink/2010/main" type="inkWord" rotatedBoundingBox="14013,3556 20567,3639 20555,4534 14002,4451"/>
              </emma:interpretation>
              <emma:one-of disjunction-type="recognition" id="oneOf0">
                <emma:interpretation id="interp0" emma:lang="en-US" emma:confidence="0.5">
                  <emma:literal>Commercial</emma:literal>
                </emma:interpretation>
                <emma:interpretation id="interp1" emma:lang="en-US" emma:confidence="0">
                  <emma:literal>commercial</emma:literal>
                </emma:interpretation>
                <emma:interpretation id="interp2" emma:lang="en-US" emma:confidence="0">
                  <emma:literal>Commercials</emma:literal>
                </emma:interpretation>
                <emma:interpretation id="interp3" emma:lang="en-US" emma:confidence="0">
                  <emma:literal>commercials</emma:literal>
                </emma:interpretation>
                <emma:interpretation id="interp4" emma:lang="en-US" emma:confidence="0">
                  <emma:literal>Commedia</emma:literal>
                </emma:interpretation>
              </emma:one-of>
            </emma:emma>
          </inkml:annotationXML>
          <inkml:trace contextRef="#ctx0" brushRef="#br0">1384 415 12771,'17'-18'4902,"1"25"-258,-9 14 0,4 20-3096,-5-11-645,12 20-129,-8-7-258,4 9-258,-1-6-258,-5-4-258,1-4-129,-7-11 0,3-4-129,-7-23 129,0 0-129,0 0 129,5-20 258,-5-10 129,0-8 129,4-2 129,-4-7 0,5 8 129,-5 0 0,7 9-129,-3 3 0,6 11 0,-10 16-129,22-5 0,-22 5 0,28 19 0,-14 4-129,2 6 129,-1-1 0,-3 4-129,0-1-129,-3-3 0,-2-5 0,-1-5 129,-6-18-129,0 0 0,19 11 129,-19-11 0,18-25 129,-5 0 0,1-7 129,2-4-129,2-1 129,1 5 0,-3-2 0,4 11 0,-6 2 0,2 8-129,-16 13 129,28 0-128,-28 0-130,27 23 0,-13 0 0,2 4 0,0 5 0,2 0 0,0 2 0,0 0 0,-4-2 0,-2-6 0,4 5-775,-16-31-1805,4 30-2064,-4-30-387,7 20-129,-7-20-387</inkml:trace>
          <inkml:trace contextRef="#ctx0" brushRef="#br0" timeOffset="904.8015">2287 464 10191,'34'-3'4644,"-16"3"0,3 19-258,-1 19-2064,-10-17-1161,19 22-258,-13-9-387,5 8-129,-7-4-387,1-3-129,-5-6 129,-4-8-129,-6-21-129,3 18 129,-3-18-129,0-9 129,-3-12 129,-1-8 0,1-5 0,1-5 129,2-3 0,0 2 0,0-1 129,9 9 0,0 6-129,3 10 129,-12 16 0,28-4-129,-11 11 0,2 16-129,-1 6 129,1 3-129,-1 2 0,-2 0 0,-2-2-129,-3-6 0,0-4 0,-11-22 129,10 23-129,-10-23 0,0 0 129,11-13 0,-9-8 129,5-2 129,-3-7-129,6-4 129,-3 2 0,4 1-129,-2 3 129,3 7 0,1 3 0,-13 18-129,28-16 129,-10 18-129,-2 7 0,5 7 0,-3 3-129,4 10 129,-5 1 0,3 2-129,-2 2 0,-4-4 0,2 5-258,-9-8-516,11 12-1419,-13-14-2580,2-3 0,-3-5-387,-4-17-129</inkml:trace>
          <inkml:trace contextRef="#ctx0" brushRef="#br0" timeOffset="1747.203">3209 592 10836,'37'-1'4515,"-9"1"258,10 0-258,15 7-2709,-15-9-516,18 2-387,-9-7-129,6 2-387,-12-11 129,-2 0-258,-12-8 0,-8 3-129,-10-4 0,-9 2 0,-7 2-129,-16 1-129,-5 4 129,-12 4-129,1 12-129,-7 0 129,3 7-129,-1 12 0,8 10 0,4 3 129,9 5 0,11 4 0,8 2 0,6 1 129,16-3 129,12-2 129,4-7 0,12 0 0,-2-10 129,12-1 0,-7-12 0,5-2 0,-4-7-129,1 0 0,-5-12 0,-1-3-129,-8-6 1,1-6-130,-8-5 0,-3-1 0,-8-7 0,-6 3 0,-10-2 0,-3 3 0,-2 3 0,-12 2-259,-2 10-128,-7 1 0,7 12-129,-5-5-129,21 13 129,-25-5 0,25 5 0,0 0 258,0 0 0,0 0 129,16 10 129,0-2 129,0-5 129,5 4 129,-3-7 0,7 6 129,-6-6 0,8 3-129,-4-3 0,4 0 0,-4 0 0,0 0-129,-2 0 0,-1 0-128,-4 2-130,0 10 0,-16-12 0,23 31 0,-10-8 0,-1 3 0,-1 5 0,-2 1 0,-1 3 0,-4-5-130,5 11-902,-13-18-2838,3 6-1161,-8-8 0,-2 1-387,11-22-129</inkml:trace>
          <inkml:trace contextRef="#ctx0" brushRef="#br0" timeOffset="-1638.0029">412 141 7740,'2'-50'4515,"-4"27"0,-6 5-129,8 18-1548,-38-34-774,38 34-645,-44-16-387,22 16-387,-8 0-129,2 9-129,-6 9-129,4 12 0,-4 6-129,4 10 258,-1 5-258,5 12 129,3 3-129,5 3 0,7-1-129,9-3 129,2-1-129,15-7 0,8-9 0,7-9-129,9-7 129,5-14-258,8-2-129,0-16-516,10 11-774,-16-11-2967,4-5 0,-4-6-258,-5-2-258</inkml:trace>
          <inkml:trace contextRef="#ctx0" brushRef="#br0" timeOffset="-733.2013">985 434 9030,'-16'-28'4386,"16"28"-129,-30-23 0,3 7-2064,27 16-645,-44 0-516,26 8-387,-9 7-258,11 13-129,-3 6-129,6 7 0,3 2-129,4 5 0,6-2 0,0-2 0,7-5 129,8-3 129,1-11 0,9-4 129,-1-8 0,10-4 129,-4-9 0,6 0-129,-6-15 129,4 1-129,-7-9 0,-2-2-129,-11-10-128,-5-3-130,-9-4 0,-2-3 0,-14-1 0,-7 1 0,-4 4 0,-5 6 0,2 8 0,-2 6 0,5 15-259,-5-2-644,16 18-1161,-5 3-2580,5 6-387,0 3 0,5 3-258</inkml:trace>
          <inkml:trace contextRef="#ctx0" brushRef="#br0" timeOffset="2418.0042">4939 585 7998,'11'-26'4386,"-11"26"0,0-23-903,-18 3-1161,18 20-516,-41-18-516,16 18-645,-8-2-129,1 6-258,-4 8-129,2 12 0,2 2 0,4 6 0,5 2-129,8 5 0,8-1 0,7-1 0,6-3 0,15-2 0,7-6 0,13-2 129,2-7-129,7-6 0,1-4 0,3-7-258,1-3-387,-7-17-258,9 6-258,-14-22-387,8 11 129,-17-17 129,7 8 387,-14-5 516,-3 3 516,-4 9 516,-13-3 258,-7 30 387,9-28 129,-9 28-129,0 0-129,0 25-387,-2-9 0,2 12-387,0 1 0,0 6 0,4-1-516,-1-6-387,13 6-1161,-8-9-2967,-3-9 129,-5-16-516,0 0 129</inkml:trace>
          <inkml:trace contextRef="#ctx0" brushRef="#br0" timeOffset="2558.4045">5297 418 9417,'-11'-107'4773,"8"65"-516,3 17-129,0 25-1935,0 0-2580,17 9-3354,-9 14-258,4 14-645,-3 1-129</inkml:trace>
          <inkml:trace contextRef="#ctx0" brushRef="#br0" timeOffset="3104.4054">5941 690 11352,'43'-33'4773,"-35"9"-258,-6-2-129,-2 26-2967,-9-41-387,-3 25-258,-13-4-258,2 11-129,-4 4-129,0 5-129,-3 7 0,4 7 0,1 8-129,2 3-129,3 1 129,6 5 0,5-3 0,7-1-129,2-1 129,9-3 0,7-1-129,4-8 129,3-3-129,2-6 129,-1-5 0,3-2 0,-4-10 129,4-6 129,-6-7 0,2 0 0,-5-7 0,2 6 0,-4-1 0,0 7-129,-4 4-129,-12 16 129,23-7-129,-23 7 0,25 18-129,-12 3 129,1 4-129,0 0 0,6 2 0,-2-4-258,5 0-129,-6-11-387,15 6-645,-14-18-2064,11 0-1032,1-9-258,0-10-129,0-4-258</inkml:trace>
          <inkml:trace contextRef="#ctx0" brushRef="#br0" timeOffset="3322.8058">6487 199 10965,'0'-105'5031,"0"70"-258,-2 10 129,2 25-2709,0-16-903,0 16-258,9 18-387,-2 10-129,-3 2-129,5 20 0,-4 7-129,6 11 0,-4 5-128,-4 3-260,3 4-257,-6-14-903,9 5-3225,-9-14-645,0-9 0,-8-14-258</inkml:trace>
        </inkml:traceGroup>
        <inkml:traceGroup>
          <inkml:annotationXML>
            <emma:emma xmlns:emma="http://www.w3.org/2003/04/emma" version="1.0">
              <emma:interpretation id="{A6C780EB-CC7B-47BC-B978-48AE2797E8FC}" emma:medium="tactile" emma:mode="ink">
                <msink:context xmlns:msink="http://schemas.microsoft.com/ink/2010/main" type="inkWord" rotatedBoundingBox="21330,3663 22938,3709 22906,4810 21299,4764"/>
              </emma:interpretation>
              <emma:one-of disjunction-type="recognition" id="oneOf1">
                <emma:interpretation id="interp5" emma:lang="en-US" emma:confidence="0.5">
                  <emma:literal>chips</emma:literal>
                </emma:interpretation>
                <emma:interpretation id="interp6" emma:lang="en-US" emma:confidence="0.5">
                  <emma:literal>chip s</emma:literal>
                </emma:interpretation>
                <emma:interpretation id="interp7" emma:lang="en-US" emma:confidence="0">
                  <emma:literal>chi p s</emma:literal>
                </emma:interpretation>
                <emma:interpretation id="interp8" emma:lang="en-US" emma:confidence="0">
                  <emma:literal>chi ps</emma:literal>
                </emma:interpretation>
                <emma:interpretation id="interp9" emma:lang="en-US" emma:confidence="0">
                  <emma:literal>shi p s</emma:literal>
                </emma:interpretation>
              </emma:one-of>
            </emma:emma>
          </inkml:annotationXML>
          <inkml:trace contextRef="#ctx0" brushRef="#br0" timeOffset="4087.2071">7583 559 6321,'30'-34'4902,"-28"11"-129,-2 5-387,0 18-774,-36-39-2064,20 30-516,-14-5-387,5 12-258,-5 2-129,-1 2-129,3 10-129,0 11 129,3 4-258,2 7 258,5 1-258,7 6 129,8 0-129,3 2 0,16-2 129,8-4-129,14-3 129,8-9-129,13-7 0,3-9 0,11-8 0,0-4-129,5-11 129,-5-15-129,2-3 0,-11-11 0,-7 1 387,-11-1 0,-14 0 258,-5 8 129,-17-1 129,3 13 0,-13 3 129,0 20-129,0 0-129,0 25-129,-2 4 0,0 15-129,0 4-129,1 13 129,-1 3 0,2 2-129,0 1 0,0-5-129,5-3 129,4-9-258,0-7 129,0-11-129,0-9 0,-9-23 0,14 18-258,-14-18-387,0 0-516,0-24-1419,0 24-2322,-2-30 387,-1 11-516,-1 3-387</inkml:trace>
          <inkml:trace contextRef="#ctx0" brushRef="#br0" timeOffset="4711.2082">8038 64 10191,'0'0'4644,"0"0"129,4 13-387,-17 17-2451,13 29-774,-5 1-258,5 22-129,0 1-258,10 12 0,3-3-129,3 1-129,0-10-129,0-6 129,-2-13-129,-3-11 0,-4-10 0,-2-11 0,-3-11-129,-2-21 0,0 16 0,0-16 0,0-12-258,0-8 129,0-3 0,9-7 0,7-4 0,4-1 129,3-1 0,7 0 129,-2 1 129,3 8-129,-6 0 129,-1 11 0,-6 2 0,0 11-129,-2 3 129,2 5-129,-4 11 0,6 4 0,-3 6 1,5 3-130,-1 3 0,-3-4-259,3 4-257,-8-12-516,12 12-387,-25-32-2451,23 18-1032,-4-18-258,6 0-129,2-11-258</inkml:trace>
          <inkml:trace contextRef="#ctx0" brushRef="#br0" timeOffset="4898.4086">8824 706 7998,'4'-33'4902,"-4"33"0,0 0-258,0 0-516,7 35-2709,-7-12-516,7 15-129,-2-5-387,2 3-516,8 5-774,-15-18-903,21 0-2193,-21-23-774,14 18-129,-14-18-387,7-16-129</inkml:trace>
          <inkml:trace contextRef="#ctx0" brushRef="#br0" timeOffset="5023.2086">8849 496 7998,'-3'-72'4386,"3"72"-129,0-24-1290,0 24-4515,16 29-1806,-16-11-516,5 21-903</inkml:trace>
          <inkml:trace contextRef="#ctx0" brushRef="#br0" timeOffset="5304.0093">9388 557 14577,'23'18'5160,"-12"8"0,-4 5-258,5 18-3612,-12-2-387,6 15-258,-6 0-515,2 8-130,1-1 0,2-1 0,-1 1 0,1-7 0,3-7 0,-1-10 0,2-6 0,-6-20-388,10 1-773,-13-20-774,12-18-2451,-8-7-645,-3-10-129,-1-11-129</inkml:trace>
          <inkml:trace contextRef="#ctx0" brushRef="#br0" timeOffset="5553.6097">9425 639 8772,'25'-96'4644,"0"64"129,11 17-258,3 19-1419,-7-4-1419,21 27-516,-15-10-258,6 17-258,-12-2-258,0 7 0,-9-3-129,-7 0 0,-9-6-129,-7-2 0,-10-5-129,-17-8-258,-1 1-645,-22-16-2580,0 0-1419,-2 0 0,-1-2-258,5-3-774</inkml:trace>
          <inkml:trace contextRef="#ctx0" brushRef="#br0" timeOffset="5943.6104">10429 584 9030,'14'-20'4515,"-14"0"0,0 20-387,-43 0-1032,11 0-2322,6 11-387,-3 2-387,4 1 0,6 4-129,1-2-129,12 1 129,6-1 0,8 0 129,15 2 129,3-2 0,15 6 258,-2-5 129,15 8 0,-8-3 0,6 6 0,-11-5 0,-2 7 0,-13-8 0,-2 3 0,-19-6-129,-5-1 0,-16-4-258,-14-1 0,-13-3-258,-19-10-1677,-2 0-2580,-13 2-645,1-2-129,-3 0-129</inkml:trace>
        </inkml:traceGroup>
      </inkml:traceGroup>
    </inkml:traceGroup>
    <inkml:traceGroup>
      <inkml:annotationXML>
        <emma:emma xmlns:emma="http://www.w3.org/2003/04/emma" version="1.0">
          <emma:interpretation id="{54913AA4-FC9B-41A9-905A-1655A7658441}" emma:medium="tactile" emma:mode="ink">
            <msink:context xmlns:msink="http://schemas.microsoft.com/ink/2010/main" type="paragraph" rotatedBoundingBox="14386,5103 22777,4800 22817,5899 14426,6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FEA243-94CA-4FBF-8AE5-7C8FB2FC2603}" emma:medium="tactile" emma:mode="ink">
              <msink:context xmlns:msink="http://schemas.microsoft.com/ink/2010/main" type="line" rotatedBoundingBox="14386,5103 22777,4800 22817,5899 14426,6202"/>
            </emma:interpretation>
          </emma:emma>
        </inkml:annotationXML>
        <inkml:traceGroup>
          <inkml:annotationXML>
            <emma:emma xmlns:emma="http://www.w3.org/2003/04/emma" version="1.0">
              <emma:interpretation id="{38643C78-2A76-4362-ABEA-4BF1B3E85384}" emma:medium="tactile" emma:mode="ink">
                <msink:context xmlns:msink="http://schemas.microsoft.com/ink/2010/main" type="inkWord" rotatedBoundingBox="14405,5619 16227,5554 16244,5997 14421,6062"/>
              </emma:interpretation>
              <emma:one-of disjunction-type="recognition" id="oneOf2">
                <emma:interpretation id="interp10" emma:lang="en-US" emma:confidence="0">
                  <emma:literal>are</emma:literal>
                </emma:interpretation>
                <emma:interpretation id="interp11" emma:lang="en-US" emma:confidence="0">
                  <emma:literal>one</emma:literal>
                </emma:interpretation>
                <emma:interpretation id="interp12" emma:lang="en-US" emma:confidence="0">
                  <emma:literal>we</emma:literal>
                </emma:interpretation>
                <emma:interpretation id="interp13" emma:lang="en-US" emma:confidence="0">
                  <emma:literal>ane</emma:literal>
                </emma:interpretation>
                <emma:interpretation id="interp14" emma:lang="en-US" emma:confidence="0">
                  <emma:literal>ave</emma:literal>
                </emma:interpretation>
              </emma:one-of>
            </emma:emma>
          </inkml:annotationXML>
          <inkml:trace contextRef="#ctx0" brushRef="#br0" timeOffset="7893.6138">692 2234 5676,'30'-17'4515,"-30"17"-258,23-25 129,-23 25-1161,5-32-645,-5 32-645,7-38-387,-7 38-387,-3-42-129,-4 24-258,-18-7-129,4 9-258,-10 2 0,-1 5-258,-3 5 1,-1 4-130,2 11 0,2 7 0,4 7 0,5 3-130,3 4 130,6 0 0,9 0-129,5 2 129,0-4 0,10-1-129,6-3 129,4-3-129,3-3 129,2-4 0,-2-4-129,-2-3 258,1-7-258,-1-2 258,-1-2 0,-3-12 0,1-9-129,0-4 129,0-7 1,3-1-130,-1-4 0,-1 7 0,-1 0 0,-2 7 0,0 9 0,-16 16 0,29-2 0,-17 11 0,0 16 0,1 3 0,3 6 0,2 3 0,-1 1 0,3-6 0,0-2 0,1-5 0,0-4 0,2-5 0,-1-3 0,3-6 0,0-5 0,1-2 0,1-4 0,1-10 0,-1-9 0,2-7 0,-3-8 0,-1-3 0,-4-3 0,-5 1 0,-5 4 0,-7 2 0,-4 6 0,-6 5 0,-8 10 0,-4 1 0,1 10 0,-5 2 0,22 3 0,-30-2 0,30 2-130,-16 0-128,16 0 0,0 0 129,0 0 0,12 14 0,6-10 129,4-1 0,2-1 0,3 0 129,0-2 0,3 0 0,-3 0 0,-1 1 0,-2 1 129,-3 2-128,-2-1-130,3 6 0,-4 0 0,3 5 0,-3 1 0,0 4 0,-2 3 0,-2 2 0,0 7 0,-5-3 0,3 9-259,-12-15-3095,0 8-1548,0-9 129,0-1-516,0-20-129</inkml:trace>
          <inkml:trace contextRef="#ctx0" brushRef="#br0" timeOffset="8268.0145">1743 2222 14577,'62'-23'4773,"-24"12"-258,2 2 0,10 6-3096,-11-12-645,8 8-258,-10-7-129,-3 5-129,-11-7 129,-5 4-258,-13-4 258,-5 16-387,-14-29 130,-9 17-130,-6 3 0,-5 4 0,-1 5 0,-1 0 0,4 12 0,2 8 0,5 4 0,6 3 0,6 7-130,6-2 130,7 5-129,2-5 0,16 2-258,6-9-129,17 9-645,-3-22-1419,22 3-2064,6-8-129,9-7-258,3 0 0</inkml:trace>
        </inkml:traceGroup>
        <inkml:traceGroup>
          <inkml:annotationXML>
            <emma:emma xmlns:emma="http://www.w3.org/2003/04/emma" version="1.0">
              <emma:interpretation id="{7F888BFA-06C1-4136-820B-EFC7AE348B28}" emma:medium="tactile" emma:mode="ink">
                <msink:context xmlns:msink="http://schemas.microsoft.com/ink/2010/main" type="inkWord" rotatedBoundingBox="17204,5042 22766,4787 22817,5898 17255,6153"/>
              </emma:interpretation>
              <emma:one-of disjunction-type="recognition" id="oneOf3">
                <emma:interpretation id="interp15" emma:lang="en-US" emma:confidence="1">
                  <emma:literal>available</emma:literal>
                </emma:interpretation>
                <emma:interpretation id="interp16" emma:lang="en-US" emma:confidence="1">
                  <emma:literal>avail able</emma:literal>
                </emma:interpretation>
                <emma:interpretation id="interp17" emma:lang="en-US" emma:confidence="0">
                  <emma:literal>avant able</emma:literal>
                </emma:interpretation>
                <emma:interpretation id="interp18" emma:lang="en-US" emma:confidence="0">
                  <emma:literal>avoid able</emma:literal>
                </emma:interpretation>
                <emma:interpretation id="interp19" emma:lang="en-US" emma:confidence="0">
                  <emma:literal>avoids able</emma:literal>
                </emma:interpretation>
              </emma:one-of>
            </emma:emma>
          </inkml:annotationXML>
          <inkml:trace contextRef="#ctx0" brushRef="#br0" timeOffset="8985.6158">3644 2097 9417,'16'-33'4386,"-19"17"-258,-18-8-129,-8 0-1935,1 9-645,-15-6-258,7 14-516,-8-4 0,7 11-129,-4 0-129,9 9 0,-2 5-129,9 8-129,4 3-129,3 1 0,7 6 129,8 0-129,3 0 0,3 0 0,10 0-129,1-3 0,5-1-258,-1-8 129,7-1-258,-7-10 129,3-3 129,1-6 258,-3-7 129,4-6 258,-7-12 129,7 6 129,-10-15 129,8 7 0,-10-7 0,5 9-258,-7 0-129,1 6-128,-10 19-259,22-23 0,-22 23 0,34 2 0,-15 10 0,6 8 0,2 1 0,3 6 0,-2 3 0,-1 0 0,0 2 0,-8-5 0,4 8-646,-23-35-1934,24 38-2193,-10-22-258,2-6-129,0-2-129</inkml:trace>
          <inkml:trace contextRef="#ctx0" brushRef="#br0" timeOffset="9328.8164">3981 2030 14577,'19'-18'4773,"8"20"0,-27-2-258,37 37-3225,-26-17-387,8 8-258,-4-1-258,1 5 0,-4-4-129,1 3-129,-1-3 1,-3-1-130,2-8 0,-2-1 0,-9-18 0,21 9 0,-21-9 0,27-23 0,-13-6 0,4-10 0,-1-5 0,-1-2 0,0 1 0,-3 2 0,5 15-1033,-18-4-2966,7 12-903,-7 20 0,16-17-387,-16 17-129</inkml:trace>
          <inkml:trace contextRef="#ctx0" brushRef="#br0" timeOffset="10124.4178">4947 2026 12126,'7'-39'4773,"-11"21"-516,-12-3 387,-7 0-3096,7 15-645,-14-3-129,3 9-387,-7 6 0,2 13-258,0 4 0,4 8 0,1 1 0,7 5 0,4-1-129,9 1 129,6 0 0,1-1-129,10-6 0,8-3 0,2-4 0,4-7 0,1-7 0,4-6 129,-6-3 0,4-10 129,-8-10-129,3-3 0,-6-7 129,1 0 0,-4-6-129,-1 6 0,-1-2-129,-2 7 0,-2 2 258,-7 23-258,18-22 0,-18 22 0,19 0 129,-19 0-129,22 27 0,-10-7 130,4 1-130,-2 2 0,2 0 0,0-1 0,0 1 0,-1-4 0,1-1 0,-2 0 0,0-2 0,-14-16 0,27 19 0,-27-19 0,28 0 0,-28 0 0,30-28 0,-14 1 0,0-7 0,-1 4 0,-1 0 0,-3 1 0,-1 8 0,-10 21 0,13-21 0,-13 21 0,0 0 0,12 21 0,-6-1 0,1 3 0,2 4 0,-1-1 0,5 1 0,-4-2 0,3-4 0,-1-5 0,-11-16 0,14 21-517,-14-21-644,0 0-1290,0 0-2451,0 0 258,5-24-387,-5 4-516</inkml:trace>
          <inkml:trace contextRef="#ctx0" brushRef="#br0" timeOffset="10296.0181">5336 1834 12642,'-36'-55'5031,"20"34"-258,16 21 129,-30-31-2838,30 31-903,0 0-516,0 0-516,0 20-1161,0-2-3483,0 1-258,-2 1-258,-3-1-129</inkml:trace>
          <inkml:trace contextRef="#ctx0" brushRef="#br0" timeOffset="10608.0186">5391 1331 14835,'45'-11'5031,"-20"18"-129,-1 13-258,12 22-3354,-11 1-516,12 23-129,-8 3-258,3 11-128,-4 2-259,1 4 0,-6-3 0,-2-10 0,1-5 0,-6-13 0,8-2-388,-13-21-1160,21 4-2580,-9-10-774,7-6 0,3-6-258,6-8-774</inkml:trace>
          <inkml:trace contextRef="#ctx0" brushRef="#br0" timeOffset="11013.6193">6453 2024 14706,'-5'-71'5031,"-13"46"0,-9 4-387,10 17-3096,-19-4-516,13 9-387,-6 8-515,6 13-130,2 1 0,5 5 0,3 2 0,5 2 0,6 2 0,0-4 0,2 3 0,7-12-259,7-2 1,-14-19 0,32 16 0,-14-16 129,2-7 0,3-10 258,-2-8 129,2 0 0,-3-9 0,1 7-129,-1-1 130,-1 6-259,-1 6 0,0 9 0,-2 7 0,0 4 0,-2 17 0,0 4 0,1 5 0,-6-5-646,10 9-386,-19-34-1419,18 23-2322,-18-23-129,32-2-258,-14-17-258</inkml:trace>
          <inkml:trace contextRef="#ctx0" brushRef="#br0" timeOffset="11497.2202">6770 1471 14577,'-4'-99'5031,"4"70"-258,0 29 129,34 2-3354,-20 23-774,15 21-129,-3 9-258,10 13-257,-6 7-130,4 5 0,-7-2 0,-6-2 0,-3-10 0,-9-11 0,-4-10 0,-5-11 0,0-10 0,0-24 0,0 16 0,0-16 0,14-16 0,-3-5 0,5-6 0,0-1-130,4-4 130,-1 2 0,1 3 0,-1 4 0,1 7 130,-1 7-130,1 7 0,1 4 0,-1 12 0,1 9 0,-1 6 0,-2 3 0,-2 3 0,-2 3 0,-9-3 0,-1 3 0,-4-4 0,-9-2 0,-13-2 0,-8-5 0,-9 0 0,-14-13 0,8 9-904,-22-21-3224,15 0-1032,0-12 0,15-9-258,7-10-387</inkml:trace>
          <inkml:trace contextRef="#ctx0" brushRef="#br0" timeOffset="11746.8205">7492 1240 14835,'80'-16'5160,"-43"25"-129,-3 19-258,7 27-3612,-14 2-258,5 18-258,-7 5-386,-4 9-259,0 4 0,-8-6-517,8 5-644,-19-29-903,25 4-1806,-10-21-1290,3-12 129,3-12-387,2-12 258</inkml:trace>
          <inkml:trace contextRef="#ctx0" brushRef="#br0" timeOffset="12043.2211">8129 2103 5547,'73'-15'4902,"-36"12"-387,-3-1 129,3-1-1161,15 5-774,-10-9-903,21 9-645,-13-16-258,12 5-129,-12-10-258,-2 0-129,-16-6 0,-15-1-258,-17-3 0,-12 3 0,-18 3-129,-11 7 0,-7 8 0,-4 8-129,4 4 0,4 15 129,10 12 0,11 8 0,12 8 0,11 3 129,7 0 0,18-2 0,12-3-129,10-4 0,10-2-516,-8-17-1419,8-1-2709,-1-5-258,-8-8-258,0-6-129</inkml:trace>
        </inkml:traceGroup>
      </inkml:traceGroup>
    </inkml:traceGroup>
  </inkml:traceGroup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1:00.97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57FB7A-C346-4DE4-8779-92AB49BBCD53}" emma:medium="tactile" emma:mode="ink">
          <msink:context xmlns:msink="http://schemas.microsoft.com/ink/2010/main" type="writingRegion" rotatedBoundingBox="1083,13337 24244,12540 24428,17870 1267,18667"/>
        </emma:interpretation>
      </emma:emma>
    </inkml:annotationXML>
    <inkml:traceGroup>
      <inkml:annotationXML>
        <emma:emma xmlns:emma="http://www.w3.org/2003/04/emma" version="1.0">
          <emma:interpretation id="{B340B0D2-3DFE-4B98-AC80-8BA6312F6FBB}" emma:medium="tactile" emma:mode="ink">
            <msink:context xmlns:msink="http://schemas.microsoft.com/ink/2010/main" type="paragraph" rotatedBoundingBox="1081,13467 23305,12541 23361,13886 1137,14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B447D8-AE6C-435D-BA04-237D4D6E1633}" emma:medium="tactile" emma:mode="ink">
              <msink:context xmlns:msink="http://schemas.microsoft.com/ink/2010/main" type="line" rotatedBoundingBox="1081,13467 23305,12541 23361,13886 1137,14812"/>
            </emma:interpretation>
          </emma:emma>
        </inkml:annotationXML>
        <inkml:traceGroup>
          <inkml:annotationXML>
            <emma:emma xmlns:emma="http://www.w3.org/2003/04/emma" version="1.0">
              <emma:interpretation id="{68FF6803-FCAF-4272-B86F-89FDBFB740E9}" emma:medium="tactile" emma:mode="ink">
                <msink:context xmlns:msink="http://schemas.microsoft.com/ink/2010/main" type="inkWord" rotatedBoundingBox="1092,13747 7030,13499 7069,14421 1131,14669"/>
              </emma:interpretation>
              <emma:one-of disjunction-type="recognition" id="oneOf0">
                <emma:interpretation id="interp0" emma:lang="en-US" emma:confidence="0">
                  <emma:literal>*Decoder</emma:literal>
                </emma:interpretation>
                <emma:interpretation id="interp1" emma:lang="en-US" emma:confidence="0">
                  <emma:literal>* Decoder</emma:literal>
                </emma:interpretation>
                <emma:interpretation id="interp2" emma:lang="en-US" emma:confidence="0">
                  <emma:literal>Y Decoder</emma:literal>
                </emma:interpretation>
                <emma:interpretation id="interp3" emma:lang="en-US" emma:confidence="0">
                  <emma:literal>*Deader</emma:literal>
                </emma:interpretation>
                <emma:interpretation id="interp4" emma:lang="en-US" emma:confidence="0">
                  <emma:literal># Decoder</emma:literal>
                </emma:interpretation>
              </emma:one-of>
            </emma:emma>
          </inkml:annotationXML>
          <inkml:trace contextRef="#ctx0" brushRef="#br0">864 8786 13674,'-9'-20'4773,"9"20"129,0 0-258,-28 14-2967,22 16-645,-11-1-387,4 14-129,-6-1-129,1 8 0,-4 0-387,1-4 0,3 0-516,-5-15-516,18 13-1806,-13-19-2064,0-5 0,-1-8-258,-1-1-129</inkml:trace>
          <inkml:trace contextRef="#ctx0" brushRef="#br0" timeOffset="-249.6005">377 8867 10707,'0'0'4644,"1"-16"0,-1 16 129,0 0-2580,33 4-774,-33-4-258,32 34-129,-13-11-387,13 12-129,2 3-129,7 6-129,2-1-129,1 3 0,0-1-129,3-10-129,-5-1-258,-6-13-129,1 3-516,-17-24-903,8 0-2838,-10-6-129,-18 6 0,20-28-387</inkml:trace>
          <inkml:trace contextRef="#ctx0" brushRef="#br0" timeOffset="218.4003">352 9191 11739,'19'-5'4773,"1"5"-258,5 0 129,7-9-2709,14 9-903,-3 0-129,14-2-387,-4-5-387,-1-5-645,5 6-645,-24-10-3354,5-9 0,-12 0-387,-11-8-129</inkml:trace>
          <inkml:trace contextRef="#ctx0" brushRef="#br0" timeOffset="436.8007">784 8734 11352,'-30'-27'5031,"8"29"-387,22-2 258,-14 53-2322,-2-24-1161,16 22-258,-5-1-387,5 14 0,0-1-644,2 4-130,5-1 0,3-7 0,12 3-517,-15-18-3998,14-1-387,-3-11-129,0-3-258</inkml:trace>
          <inkml:trace contextRef="#ctx0" brushRef="#br0" timeOffset="1622.4028">1536 8501 12900,'-5'-18'5031,"21"2"-516,11 14 258,17 8-3354,-1-3-387,19 13-387,1-1 0,9 6-258,3-2-129,3 6 0,-3 0 0,-2 4-129,-7 1 0,-7 4 0,-8 0 0,-8 5 1,-13 3-130,-9 5 0,-10-1 0,-11 2 0,-7-2 0,-18-5 0,-9 0 0,-12-5 0,-7-8 0,-10-5 0,-6-5 0,-9-6 0,-8-6 0,1-5 0,0-1 0,5-5 0,1-9 0,12-4 0,6-3 0,13-1 0,18 10-130,2-11-773,28 23-1548,0 0-2451,0 0 0,0 0-387,23-9-129</inkml:trace>
          <inkml:trace contextRef="#ctx0" brushRef="#br0" timeOffset="1154.402">1796 8593 13674,'32'-10'5160,"-32"10"-516,22 2 129,-5 21-3354,-15-4-645,11 19-129,-6 1-129,5 14-129,-3 4-129,3 4-129,-3-3 0,2 3-129,0-6 0,-4-11-129,3-3-129,-6-16-129,7 2-387,-11-27-774,0 0-2838,0 0-516,0-13-129,-9-8-258</inkml:trace>
          <inkml:trace contextRef="#ctx0" brushRef="#br0" timeOffset="2870.405">2718 8846 11868,'46'9'4902,"-19"-2"-258,-1 0 258,13 9-2838,-17-16-645,15 9-516,-7-9-258,6 5-129,-9-5-129,1 0-129,-7 0 1,2-3-259,-7-6 0,-16 9 0,24-20 0,-24 20 0,10-26 0,-10 10 0,-2 0 0,-12-2 0,-4-2 0,-6 4 0,-3 0 0,-7 4 0,0 3 0,-1 4 0,-1 5 0,1 0 0,3 5 0,5 7 0,4 6 0,3 4 0,4 2 0,5 8 0,8 4 0,3 3-130,2 4 130,14 0 0,7-1-129,4-4-258,12 3-258,-6-18-258,19 7-516,-15-28-258,26 14-645,-22-23-1032,19 3-129,-7-23 0,6 6 387,-4-16 903,2 1 1161,-5-1 1032,-10-8 903,-1 10 1419,-14-6 516,-6 12 258,-15-5-129,-6 34-774,0-35-258,0 35-645,-29-5-258,29 5-258,-37 16-387,19 7-129,0 5-129,4 6 0,2 5-129,6 0 0,6 2-129,0-2 129,9-3-129,5-8 0,10-6 129,2-10-129,4-8 129,4-4 129,-2-11 129,4-9 129,-6-8 0,0-2 129,-7-8 0,-1 6 0,-12-5 0,3 9-129,-11-1 0,-1 10-129,-1 19 1,0-18-259,0 18 0,0 0 0,-17 21 0,13 0 0,4 4 0,0 2 0,0 1 0,11 3 0,5-5 0,5-1 0,4-3 0,4-6 0,-3-4 0,3-8 0,-3-4 0,-3-6 0,-5-13 0,-3-4 0,-10-9 0,-5-6 0,0-3 0,-14-1 0,-8 3 0,-4-1 0,-1 10 0,-5 0 0,12 21-775,-15-2-3998,15 8-516,20 3 129,-18 3-516</inkml:trace>
          <inkml:trace contextRef="#ctx0" brushRef="#br0" timeOffset="3447.606">4507 8819 13545,'12'-33'4902,"-12"17"0,0 16-129,-28-29-3225,28 29-645,-39 0-387,19 9-258,-3 9-258,0 7 0,5 5-129,4 2 0,5 7 129,6 2-129,3 2 129,5-4-129,11-2 129,4-1 0,3-11 129,3-2 0,-3-13 129,6-4 129,-4-8 0,3-12 0,-6-15-128,4-4-259,-8-12 0,0-5 0,-4-7 0,-1-5 0,-8-4 0,-5-5 0,0 4 0,-2 1 0,-9 5 0,-1 4 0,-2 7 0,-2 11 0,2 13 0,-1 10 0,15 16 0,-28 0 0,15 10 0,6 15 0,0 9 0,7 7 0,0 5 0,4 8 0,12-1 0,3 6 0,6 3 0,5 0 0,1 2 0,-1-7 0,-2 2 0,-8-17 0,10 14-2581,-12-24-2450,-6-7-129,-12-25-258,0 0-129</inkml:trace>
          <inkml:trace contextRef="#ctx0" brushRef="#br0" timeOffset="4212.0072">5023 8859 14061,'78'-9'4902,"-28"0"-258,0-2 0,-11-10-3225,21 12-516,-13-13-258,2 6-387,-13-5 129,-8 2-129,-15-1 0,-8 2-129,-8 2 0,-15 4 1,-9 1-130,-7 9 0,-3 2 0,-2 0-130,2 13 1,-1 5 0,8 6-129,5 3 129,11 9 0,9-3 0,6 5 0,19 1 258,12-3-129,9 1 129,5-7 0,9-1 129,-1-10 0,2-5 1,-2-10-259,-1-4 0,-3-7 0,-2-15 0,-7-4 0,2-8 0,-8-3 0,-5-6 0,-6 2 0,-8 0 0,-9 2 0,-7 3 0,-2 4 0,-11 6 0,-3 6 0,-3 4 0,1 5 0,-1 3-259,19 8 1,-25-4-129,25 4 258,0 0-129,0 0 258,0 0-129,-4 9 129,4-9 129,18 7-129,1-5 258,3-2-129,4 2 129,1-2 0,5 0 130,-3 0-388,1 0 0,-3 0 0,-3 0 0,-2 1 0,-3 8 0,-3-2 0,-16-7 0,23 31 0,-14-12 0,-2 6 0,1 4 0,2 4 0,1 5 0,5 10 0,-9-9-259,25 18-3869,-14-9-903,9 0-129,-1-2-387,6-5 129</inkml:trace>
        </inkml:traceGroup>
        <inkml:traceGroup>
          <inkml:annotationXML>
            <emma:emma xmlns:emma="http://www.w3.org/2003/04/emma" version="1.0">
              <emma:interpretation id="{62BD3555-F58F-44EF-8806-215444C10349}" emma:medium="tactile" emma:mode="ink">
                <msink:context xmlns:msink="http://schemas.microsoft.com/ink/2010/main" type="inkWord" rotatedBoundingBox="7813,13755 9724,13676 9744,14154 7833,14233"/>
              </emma:interpretation>
              <emma:one-of disjunction-type="recognition" id="oneOf1">
                <emma:interpretation id="interp5" emma:lang="en-US" emma:confidence="1">
                  <emma:literal>can</emma:literal>
                </emma:interpretation>
                <emma:interpretation id="interp6" emma:lang="en-US" emma:confidence="0">
                  <emma:literal>Can</emma:literal>
                </emma:interpretation>
                <emma:interpretation id="interp7" emma:lang="en-US" emma:confidence="0">
                  <emma:literal>•an</emma:literal>
                </emma:interpretation>
                <emma:interpretation id="interp8" emma:lang="en-US" emma:confidence="0">
                  <emma:literal>cane</emma:literal>
                </emma:interpretation>
                <emma:interpretation id="interp9" emma:lang="en-US" emma:confidence="0">
                  <emma:literal>earn</emma:literal>
                </emma:interpretation>
              </emma:one-of>
            </emma:emma>
          </inkml:annotationXML>
          <inkml:trace contextRef="#ctx0" brushRef="#br0" timeOffset="5163.609">7246 8720 9933,'89'-30'4644,"-55"12"-129,-20-4-387,-5-10-1677,-9 32-1161,-12-33-516,-6 20-258,-16 1-129,2 8-129,-5 4-129,-1 0 0,1 13 0,5 6-129,0 4 0,7 9 129,4 2-129,10 5 0,4 0 129,7 6 129,14-4 129,15 1 0,5-8 0,15-2 129,6-10-129,18-6 129,4-16-128,6 0-388,3-18 0,-1-5 0,-3-9 0,-5-4 0,-12-3 0,-11-4 0,-13 1 0,-13-1 0,-8 0 0,-13 0 0,-7 6 0,0 3 0,-13 6 0,-6 7 0,-6 8 0,-2 11 0,-3 2 0,0 9 0,3 13 0,-1 2 0,6 8 0,6 0 0,9 4 0,5-4 0,2 2 0,9-7 0,5-6 0,4-3 0,2-4 0,-2-7 0,-1-5 0,1-2 0,-2-4 0,0-5 0,0-5 0,0-2 0,-2-5 0,4-1 0,-2-1 0,2 2 0,-2 0 0,0 5 0,0 0 0,0 8 0,0 5 0,-16 3 0,30 9 0,-14 9 0,-1 3 0,2 4 0,1 3 0,3 3 0,3 2 0,-1-8 0,3 5 0,-6-14 0,14 18-1678,-13-23-3095,-1 0-387,-20-11 129,17 0-258</inkml:trace>
          <inkml:trace contextRef="#ctx0" brushRef="#br0" timeOffset="5662.8099">8399 8480 14190,'0'0'4902,"23"19"-516,-10 1 258,8 10-3354,-10-5-258,10 10-258,-7-1-387,0 2-129,-1-2-258,-4-6 0,0-3 0,-4-9-129,-5-16 0,0 0 0,0 0 129,16 0 0,-11-20 129,6-6 0,-2-6 129,7 0 0,-2-4 0,4 4 1,-2 0-259,5 5 0,-1 4 0,1 11 0,-1 5 0,1 7 0,0 5 0,3 15 0,-3 5 0,2 5 0,-2 5 0,1 3 0,-3 4 0,-3-6 0,6 14-130,-22-15-4256,10 1-516,-4-9-258,1-2-129,-4-9-129</inkml:trace>
        </inkml:traceGroup>
        <inkml:traceGroup>
          <inkml:annotationXML>
            <emma:emma xmlns:emma="http://www.w3.org/2003/04/emma" version="1.0">
              <emma:interpretation id="{38FECB15-4F1E-4255-AC9D-68FD6C9B9060}" emma:medium="tactile" emma:mode="ink">
                <msink:context xmlns:msink="http://schemas.microsoft.com/ink/2010/main" type="inkWord" rotatedBoundingBox="10304,13283 11542,13231 11580,14122 10341,14174"/>
              </emma:interpretation>
              <emma:one-of disjunction-type="recognition" id="oneOf2">
                <emma:interpretation id="interp10" emma:lang="en-US" emma:confidence="1">
                  <emma:literal>be</emma:literal>
                </emma:interpretation>
                <emma:interpretation id="interp11" emma:lang="en-US" emma:confidence="0">
                  <emma:literal>bl</emma:literal>
                </emma:interpretation>
                <emma:interpretation id="interp12" emma:lang="en-US" emma:confidence="0">
                  <emma:literal>bc</emma:literal>
                </emma:interpretation>
                <emma:interpretation id="interp13" emma:lang="en-US" emma:confidence="0">
                  <emma:literal>b,</emma:literal>
                </emma:interpretation>
                <emma:interpretation id="interp14" emma:lang="en-US" emma:confidence="0">
                  <emma:literal>ba</emma:literal>
                </emma:interpretation>
              </emma:one-of>
            </emma:emma>
          </inkml:annotationXML>
          <inkml:trace contextRef="#ctx0" brushRef="#br0" timeOffset="6255.6109">9637 8124 14964,'2'-55'5031,"-2"35"-387,0 20-129,0 0-3096,0 0-516,0 20-387,0 17 0,3 8-257,8 11-259,-2 7 0,7 8 0,-2 0 0,4-2 0,0-1 0,0-4 0,-2-9 0,-2-12 0,-2-8 0,-3-10 0,-9-25 0,0 0 0,0 0 0,0 0 0,13-30 0,-12 2 0,3-6 0,3-2 0,5 4 0,3 4 0,4 5 0,8 3 0,1 11 0,6 9 0,2 2 0,-1 19 0,-3 6 0,-3 7 0,-6 3 0,-9 8 0,-7-4 0,-7-2 0,-10-4 0,-15-5 0,-11-5 0,-7-9 0,-10-5 0,-4-6 0,-2-5 0,-1-1 0,5-6 0,2-11 0,13 7-259,-2-14-1547,29 9-2838,-3-3-258,11 3 129,5 16-387</inkml:trace>
          <inkml:trace contextRef="#ctx0" brushRef="#br0" timeOffset="6661.2117">10228 8690 14835,'108'-6'4644,"-55"3"-129,-3-4-129,-11-6-3225,6 8-387,-13-8-387,-2 1 0,-14-2 0,-5-2-129,-11-4 0,0 2-129,-14-3 0,-6 3 0,-5-1-129,-3 4 0,-4 3-129,1 5 258,1 3-129,2 4 0,3 7-129,3 11 129,8 9 129,4 5-129,8 3 129,2 8-258,5 2 0,9-3 0,9 1 0,6-6-129,8-3-129,1-14-516,20 10-1677,1-19-1935,7-6 0,7-5-258,5-5-258</inkml:trace>
        </inkml:traceGroup>
        <inkml:traceGroup>
          <inkml:annotationXML>
            <emma:emma xmlns:emma="http://www.w3.org/2003/04/emma" version="1.0">
              <emma:interpretation id="{7B5D63B8-2E28-4B2A-9767-C34FB48B7D4C}" emma:medium="tactile" emma:mode="ink">
                <msink:context xmlns:msink="http://schemas.microsoft.com/ink/2010/main" type="inkWord" rotatedBoundingBox="12222,13245 14533,13148 14568,14002 12257,14099"/>
              </emma:interpretation>
              <emma:one-of disjunction-type="recognition" id="oneOf3">
                <emma:interpretation id="interp15" emma:lang="en-US" emma:confidence="0">
                  <emma:literal>used</emma:literal>
                </emma:interpretation>
                <emma:interpretation id="interp16" emma:lang="en-US" emma:confidence="0">
                  <emma:literal>med</emma:literal>
                </emma:interpretation>
                <emma:interpretation id="interp17" emma:lang="en-US" emma:confidence="0">
                  <emma:literal>need</emma:literal>
                </emma:interpretation>
                <emma:interpretation id="interp18" emma:lang="en-US" emma:confidence="0">
                  <emma:literal>wed</emma:literal>
                </emma:interpretation>
                <emma:interpretation id="interp19" emma:lang="en-US" emma:confidence="0">
                  <emma:literal>Used</emma:literal>
                </emma:interpretation>
              </emma:one-of>
            </emma:emma>
          </inkml:annotationXML>
          <inkml:trace contextRef="#ctx0" brushRef="#br0" timeOffset="7441.213">11507 8416 13287,'-20'-18'4644,"20"18"-387,0 0 258,-16 0-2709,16 25-903,0-2-129,7 7-387,0 2 258,4 4-387,0-4 129,1 0-387,2-2 0,-1-9-129,3-3 0,-16-18 0,30 16 129,-14-16-129,-16 0 258,32-23 0,-16 2 0,4-4 129,-1-4 0,1 4 0,-3-1 1,3 6-259,-4 2 0,2 8 0,-2 8 0,2 4 0,-4 14 0,4 5 0,1 4 0,1 5 0,-1 0 0,1 2 0,-4-1 0,-2-10 0,-1-1 0,-13-20-259,16 16 130,-16-16-129,16-9 129,-6-11 129,4-5 129,4-3 0,2-8 129,5 4 1,-2-3-259,4 4 0,-4 5 0,0 4 0,-5 4 0,-2 8 0,-16 10 0,25-2 0,-25 2 0,23 23 0,-14 0 0,-1 4 0,5 5 0,-2 2 0,-4-2 0,-7-2 0,0 0 0,-11-12 0,2 14-2581,-14-19-2063,-11-3-387,-5-6 129,2-1-516</inkml:trace>
          <inkml:trace contextRef="#ctx0" brushRef="#br0" timeOffset="8330.4146">12684 8561 9933,'46'0'4386,"-26"0"0,5 0-387,1 8-1290,-4-8-1161,13 0-387,-8-4-258,5 4-258,-9-11 0,2 2-129,-11-7 0,-14 16-258,11-28-129,-11 10 129,-16 2-387,-7 2 258,-7 3-387,-8 4 258,-3 5 0,-3 2-129,1 2 258,-1 12-258,6 6 129,3 3-129,8 6 258,11 3-258,9 1 129,7 5 0,16-3 129,14 1 0,9-4 129,13-5-129,7-6 129,7-3 0,3-11-128,9-4-130,0-3 0,6-14 0,-4-5 0,-2-5 0,-5-6 0,-7 0 0,-11-6 0,-14 3 0,-14 1 0,-15 1 0,-12 6 0,-12 6 0,-15 6 0,-8 8 0,-6 5 0,-7 2 0,3 14 0,1 2 0,6 7 0,8-1 0,12 7 0,11-5 0,7 5-259,7-5 259,15-1 0,8-3 0,2-6 129,3-4 1,-1-8-130,4-4 0,-8-6 0,2-10 0,-7-10 0,-2-6 0,-4-9 0,-4-9 0,-5-5 0,-4-11 0,-6-5 0,0-8 0,-4-2 0,-7 2 0,-1 8 0,1 9 0,2 9 0,1 17 0,2 18 0,6 18 0,-3 16 0,3 22 0,1 10 0,8 10 0,2 8 0,3 7 0,0 2 0,8-4 0,1 0 0,-2-10 0,11 8-775,-16-16-3740,15-3-516,-1-11 129,5-5-645</inkml:trace>
        </inkml:traceGroup>
        <inkml:traceGroup>
          <inkml:annotationXML>
            <emma:emma xmlns:emma="http://www.w3.org/2003/04/emma" version="1.0">
              <emma:interpretation id="{414BD78E-E274-41A3-BE4B-F776035A96DA}" emma:medium="tactile" emma:mode="ink">
                <msink:context xmlns:msink="http://schemas.microsoft.com/ink/2010/main" type="inkWord" rotatedBoundingBox="15402,13070 16626,13019 16665,13967 15441,14018"/>
              </emma:interpretation>
              <emma:one-of disjunction-type="recognition" id="oneOf4">
                <emma:interpretation id="interp20" emma:lang="en-US" emma:confidence="1">
                  <emma:literal>to</emma:literal>
                </emma:interpretation>
                <emma:interpretation id="interp21" emma:lang="en-US" emma:confidence="0">
                  <emma:literal>To</emma:literal>
                </emma:interpretation>
                <emma:interpretation id="interp22" emma:lang="en-US" emma:confidence="0">
                  <emma:literal>too</emma:literal>
                </emma:interpretation>
                <emma:interpretation id="interp23" emma:lang="en-US" emma:confidence="0">
                  <emma:literal>Ho</emma:literal>
                </emma:interpretation>
                <emma:interpretation id="interp24" emma:lang="en-US" emma:confidence="0">
                  <emma:literal>•o</emma:literal>
                </emma:interpretation>
              </emma:one-of>
            </emma:emma>
          </inkml:annotationXML>
          <inkml:trace contextRef="#ctx0" brushRef="#br0" timeOffset="9141.616">14698 8373 10836,'-43'-9'4902,"43"9"-129,9 4 0,10-4-2580,37 16-516,0-13-387,30 10-387,5-10-387,17 1-258,2-4-129,4 0 0,-7-2-129,-9-7 0,-18-2 129,-16 1-129,-20 1 129,-17 0 1,-27 9-130,0 0 0,-12-7 0,-15 7 0,-3 9 0,-4 7 0,4 5 0,5 6 0,10 1 0,10 4 0,5-2 0,13 2 0,11-3 0,9-4 0,6-7 0,3-4 0,-1-11 0,0-3 0,-7-7 0,-2-16 0,-11-7 0,-5-9 0,-14-11 0,-2-3 0,-16-3 0,-11 1 0,-3 9 0,-13-4-775,13 18-3998,-14 9-387,6 14 129,1 9-645</inkml:trace>
          <inkml:trace contextRef="#ctx0" brushRef="#br0" timeOffset="8689.2152">15098 7853 14577,'0'-16'4902,"-4"0"-129,4 16 0,-7 15-3483,9 24-387,-2 2-129,4 17-258,-4 6-257,8 13-259,-2 5 0,4 1 0,5 3 0,-1-6 0,4-5 0,-2-8 0,1-5 0,-9-21-388,11 9-2708,-19-30-1935,0-20-129,-16 5-129,-5-12-129</inkml:trace>
        </inkml:traceGroup>
        <inkml:traceGroup>
          <inkml:annotationXML>
            <emma:emma xmlns:emma="http://www.w3.org/2003/04/emma" version="1.0">
              <emma:interpretation id="{E2C27A1E-DA88-4DC2-AD4C-2A36FE2CF41A}" emma:medium="tactile" emma:mode="ink">
                <msink:context xmlns:msink="http://schemas.microsoft.com/ink/2010/main" type="inkWord" rotatedBoundingBox="17216,12794 23305,12541 23361,13886 17272,14140"/>
              </emma:interpretation>
              <emma:one-of disjunction-type="recognition" id="oneOf5">
                <emma:interpretation id="interp25" emma:lang="en-US" emma:confidence="1">
                  <emma:literal>implement</emma:literal>
                </emma:interpretation>
                <emma:interpretation id="interp26" emma:lang="en-US" emma:confidence="0">
                  <emma:literal>impalement</emma:literal>
                </emma:interpretation>
                <emma:interpretation id="interp27" emma:lang="en-US" emma:confidence="0">
                  <emma:literal>implements</emma:literal>
                </emma:interpretation>
                <emma:interpretation id="interp28" emma:lang="en-US" emma:confidence="0">
                  <emma:literal>•Implement</emma:literal>
                </emma:interpretation>
                <emma:interpretation id="interp29" emma:lang="en-US" emma:confidence="0">
                  <emma:literal>impalements</emma:literal>
                </emma:interpretation>
              </emma:one-of>
            </emma:emma>
          </inkml:annotationXML>
          <inkml:trace contextRef="#ctx0" brushRef="#br0" timeOffset="9656.4167">16466 7925 9804,'-6'-57'4773,"6"57"-387,0-22-516,0 22-1935,8 9-4257,-8-9-1290,17 41-774,-6-16-258,9 12-258</inkml:trace>
          <inkml:trace contextRef="#ctx0" brushRef="#br0" timeOffset="9484.8164">16524 8271 14190,'27'9'4902,"-13"11"-258,-1 1-129,8 15-3354,-14-6-387,8 9-387,-5 0-258,-3-7-516,4 4-258,-11-18-1161,0-2-2838,0-16 129,0 0-645,-14 2 0</inkml:trace>
          <inkml:trace contextRef="#ctx0" brushRef="#br0" timeOffset="10810.8187">16772 8215 13416,'73'16'5289,"-38"-2"-645,-3 4 258,-9-8-3096,4 17-903,-13-6-387,-3 4-258,-6 2-129,-5-4-129,0-2 0,-1-3-129,-3 0 0,4-18 0,-7 25 0,7-25 0,0 0 129,0 0 0,12 7-129,-12-7 129,22-12 0,-10-5 0,1 0 0,-1-6 0,0-2-129,1 2 129,-1-1 0,1 3 0,-1 5 129,-12 16-129,29-21 0,-29 21 0,26 3 0,-13 13 0,-2 6 0,-3 1 0,1 2 0,-3 1 0,-1-1 129,-1-3-258,-1-5 129,-3-17-129,5 24 258,-5-24-258,0 0 258,0 0-129,22 0-129,-22 0 129,19-24 0,-4 3 129,1-4-129,3-3 129,-1-3 0,3 3-129,-1 3 129,-1 4 0,-1 5 0,2 10-129,-2 5 129,-1 1-129,5 12 129,1 2-129,3 1 129,1-1-129,3-4 129,1-2-129,1-8 129,1 0-129,-2-8 129,-3-4-129,-1-6 129,-4 0 1,-3-1-130,-6 3 0,-14 16 0,18-25 0,-18 25 0,0 0 0,0 0 0,0 25 0,-2 3 0,2 6 0,3 9 0,6 5 0,5 5 0,4 2 0,2 2 0,1-2 0,-3-3 0,-4-4 0,-5-5 0,-5-8 0,-4-6 0,-4-12 0,4-17-388,-34 8-515,34-8-258,-44-20-129,31 0 0,-19-19 129,18 2 129,-13-20 129,17 2 129,-10-11 516,8-3 258,5-2 516,-4-6 387,13 11-129,-1-3 129,24 19-129,-9 4 258,24 26-129,-7 6-129,15 14-129,-3 18-258,1 12-129,-5 4 0,-2 9 129,-7-3-258,-7-2 0,-9-3-129,-9-4 129,-7-6-129,-14-6 0,-11-3-129,-12-12-387,-1 6-645,-27-10-2838,9-1-903,-4-12-129,7-3-129,3-3-774</inkml:trace>
          <inkml:trace contextRef="#ctx0" brushRef="#br0" timeOffset="11091.6194">18148 7508 14964,'75'-17'5160,"-39"17"-129,-1 12-258,-8 8-3612,9 19-387,-8 5-387,1 18 0,-10 8-257,-1 6-130,-6 8 0,-1-2 0,-4 0 0,-3-8 0,1-3-517,-5-23-902,7-1-3225,-7-13-516,0-10 129,0-24-516</inkml:trace>
          <inkml:trace contextRef="#ctx0" brushRef="#br0" timeOffset="11434.82">18661 8273 8772,'119'-9'4644,"-50"6"-129,-3-6-129,-7-9-1806,10 13-903,-24-18-516,-1 8-387,-26-8-258,-9 2-129,-11-4 0,-18 4-129,-8 3-129,-8 7-129,-6 6 0,-3 5 0,3 7 0,1 14 0,5 10 0,9 6 0,11 7-129,11 1 258,5 3-129,25 0 0,9-2 0,12-5-129,9-3-129,-1-17-774,17 2-2838,-11-12-774,-5-10-387,-5-1 129</inkml:trace>
          <inkml:trace contextRef="#ctx0" brushRef="#br0" timeOffset="12230.4214">19810 8129 14061,'19'25'5160,"-19"-25"-387,18 23 0,-18-23-3225,13 16-774,-13-16-387,0 20-387,0-20-129,-15 19 0,15-19-258,-12 16 129,12-16 0,0 0 0,0 0 0,0 0 129,18-5 0,-4-11 258,0-5-129,4-6 129,-2 0 0,2 2 129,-6 2-129,4 5 129,-16 18-129,32-14 129,-14 14-129,5 18 129,-1 2-129,2 5 0,0-2-129,-3 3 129,-3-3-129,-8-1-129,-2-6 129,-8-16-129,1 23 0,-1-23 129,0 0-129,0 0 129,0 0 0,0 0 0,0 0 0,0 0 129,15-14-129,-15 14 0,21-32 129,-7 16-129,6 0 0,1 1 129,4 3-129,3 5 129,6 3-129,2 4 129,5 4-129,0 5 129,-1 1-129,3-1 129,0-3-129,-2-5 0,-6-1 129,-3-5-129,-7-7 129,-3-3-129,-8-1 129,-7 0-129,-7 16 0,0-24 0,0 24 0,-32-9 0,11 9-129,-3 10 129,1 8 0,2 7 0,5 5 0,7 6 0,6 6 0,3 3-258,16 1 258,5-3-387,13 3-387,-6-16-387,17 10-1032,-15-17-2838,4-9 258,-8-12-258,-1-2 0</inkml:trace>
          <inkml:trace contextRef="#ctx0" brushRef="#br0" timeOffset="13026.0228">20874 8156 13287,'-15'-20'4773,"15"20"-129,0 16 0,23 7-3225,-23-23-516,24 36-387,-12-18-387,-1-2-258,-11-16-129,19 23 0,-19-23-129,0 0 129,20 5 0,-20-5 129,11-12 129,-11 12 129,16-34 129,-4 14 0,0-3 0,8 6 129,-2-3-129,8 9 0,1 2 0,5 8-129,0 1 129,4 10-129,-1 8 0,-1 3 0,0 3-129,-2-3 129,-2-3 0,0-6 0,1-7 0,-3-5-129,1-16 0,1-12 129,-2-11-129,1-13 0,-6-10 0,-2-7 0,-7-4 0,-6-2 0,-7 6 129,-1 8-129,-3 8 0,-10 15 0,1 14 0,12 24 0,-27-6 129,18 26 129,4 15-128,5 20-130,0 13 0,5 12 0,8 6 0,5 6 0,-2 1 0,0-3 0,-2-4 0,-5-15 0,0-9 0,-6-12 0,1-9 0,-4-18-517,0-7-128,0-16-129,0 0 0,-13-30-129,8 1-129,-16-19-129,6 5-129,-17-17 258,7 10 129,-12-7 516,5 7 516,5 11 387,-3 0 516,21 21 387,0-3 0,25 21 129,7-9-129,38 11-129,3-2-644,30 0-646,11-4 0,16-3 0,5-2 0,-3-5 0,-2 9-517,-28-8-4256,-8 1-387,-24-11 0,-21-6-387</inkml:trace>
        </inkml:traceGroup>
      </inkml:traceGroup>
    </inkml:traceGroup>
    <inkml:traceGroup>
      <inkml:annotationXML>
        <emma:emma xmlns:emma="http://www.w3.org/2003/04/emma" version="1.0">
          <emma:interpretation id="{40D10AAA-091B-4E09-B09E-84204064A265}" emma:medium="tactile" emma:mode="ink">
            <msink:context xmlns:msink="http://schemas.microsoft.com/ink/2010/main" type="paragraph" rotatedBoundingBox="2466,14973 24302,14221 24428,17870 2591,186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0017806-0D3E-4FC0-93BA-4857C8070121}" emma:medium="tactile" emma:mode="ink">
              <msink:context xmlns:msink="http://schemas.microsoft.com/ink/2010/main" type="line" rotatedBoundingBox="2521,14971 24302,14221 24353,15710 2572,16460"/>
            </emma:interpretation>
          </emma:emma>
        </inkml:annotationXML>
        <inkml:traceGroup>
          <inkml:annotationXML>
            <emma:emma xmlns:emma="http://www.w3.org/2003/04/emma" version="1.0">
              <emma:interpretation id="{F65A42F2-818D-46BD-9080-B7E2FAABA4B7}" emma:medium="tactile" emma:mode="ink">
                <msink:context xmlns:msink="http://schemas.microsoft.com/ink/2010/main" type="inkWord" rotatedBoundingBox="2526,15128 5569,15023 5603,16005 2560,16110"/>
              </emma:interpretation>
              <emma:one-of disjunction-type="recognition" id="oneOf6">
                <emma:interpretation id="interp30" emma:lang="en-US" emma:confidence="1">
                  <emma:literal>other</emma:literal>
                </emma:interpretation>
                <emma:interpretation id="interp31" emma:lang="en-US" emma:confidence="0">
                  <emma:literal>Other</emma:literal>
                </emma:interpretation>
                <emma:interpretation id="interp32" emma:lang="en-US" emma:confidence="0">
                  <emma:literal>otter</emma:literal>
                </emma:interpretation>
                <emma:interpretation id="interp33" emma:lang="en-US" emma:confidence="0">
                  <emma:literal>ocher</emma:literal>
                </emma:interpretation>
                <emma:interpretation id="interp34" emma:lang="en-US" emma:confidence="0">
                  <emma:literal>others</emma:literal>
                </emma:interpretation>
              </emma:one-of>
            </emma:emma>
          </inkml:annotationXML>
          <inkml:trace contextRef="#ctx0" brushRef="#br0" timeOffset="15397.227">2031 10435 9159,'0'-48'4902,"-2"30"-129,2 18-129,-18-15-2064,-6 3-1032,24 12-645,-38 5-258,17 15-258,-6 1-258,0 8 0,1 5-129,4 6 0,1 1 129,7 4-258,7-1 129,7 1 0,7-6 0,12 2-129,10-6 258,6-3-129,6-7 129,6-5 258,-1-11-129,4-6 258,-8-3 0,3-14-129,-10-9 129,-4-5-257,-10-10-259,-7-5 0,-10-5 0,-4-3 0,-14-2 0,-8-1 0,-8 1 0,-4 3 0,-3 4 0,-4 7 0,2 12 0,-2 7 0,7 20-775,-14 0-4256,20 18-129,1 5 0,13 7-516</inkml:trace>
          <inkml:trace contextRef="#ctx0" brushRef="#br0" timeOffset="16192.8284">2506 10449 9675,'0'0'4644,"16"-9"-258,-16 9-258,28 0-2580,6 11-387,-2-6-645,11 2-387,7 0-258,-2-7-258,14 0-516,-16-12-1032,15-1-1161,-4-8-1419,-13-11 258,4-2-645,-18-14 516</inkml:trace>
          <inkml:trace contextRef="#ctx0" brushRef="#br0" timeOffset="15958.828">2545 9947 8901,'5'-32'4902,"-3"11"-258,-2 21 129,0 0-2064,0 0-903,0 0-516,0 0-387,18 28-129,-18-3-129,9 18-129,-7 7-129,5 12 0,-4 2-257,4 7-130,-1 4 0,3-2 0,0 0 0,-1-6 0,5-8 0,-2-9 0,-1-6 0,-3-10-517,4-6 1,-9-11-387,12 2-516,-14-19-1032,0 0-2709,0-9 387,0 9-387,-9-25-387</inkml:trace>
          <inkml:trace contextRef="#ctx0" brushRef="#br0" timeOffset="16598.4291">3153 9949 9288,'-48'-64'4902,"25"48"0,-3 11-516,-6-4-1677,23 25-903,-14-2-516,23 23-258,-8 2-258,8 15-258,2 1 0,11 7-129,-1-1-128,6-1-259,-2-3 0,-2-4 0,-3-6 0,-4-8 0,0-5 0,-3-8 0,-3-6 0,-1-20-130,6 18 130,-6-18-129,16-6 129,-4-12-129,4-5 258,0-5-129,2-2 0,2-2 0,-1 1 0,2 8 0,1 7 0,-1 11 129,4 5-129,0 19 130,2 8-130,-1 11 0,1 4 0,-6-1-130,1 5-386,-15-14-1032,9 0-3354,-9-3-258,-4-8 0,-3-21-387</inkml:trace>
          <inkml:trace contextRef="#ctx0" brushRef="#br0" timeOffset="17378.4305">3740 10474 10191,'56'-7'4644,"-21"7"-258,-3 0 129,-2-9-2838,20 9-516,-12-13-387,6 4-258,-12-12 0,0 1-129,-18-6-129,-5-1 0,-11-1-129,-15 1 0,-12 4 0,-10 3-129,-5 10 0,-5 4 0,3 6-129,-2 14-129,7 10 129,4 6 0,10 5-129,9 3 129,10 4 0,8 1 258,5-4 0,20 2 258,7-9 0,14 0 0,4-10 258,14 1-129,-2-14 129,8-2-258,-3-7 0,4-4-128,-7-10-259,-1-7 0,-8-6 0,-4-5 0,-8-4 0,-7-1 0,-12-2 0,-7-4 0,-10 0 0,-7 6 0,-6 1 0,-13 4 0,-3 8 0,-4 0-130,3 12-257,-4 1-129,7 11 129,3-1 129,17 1-129,0 0 258,-11 12 0,11-12 129,19 11 129,5-6 0,2-3 0,8 1 129,-4-3 129,6 0-129,-6-1 0,-1 1 129,-5 0-129,0 0-128,-8 0-130,1 8 0,-17-8 0,27 25 0,-13-7 0,1 7 0,-1 2 0,0 3 0,-2 4 0,-1 3 0,-2 4 0,-5-4 0,6 13-1420,-10-11-3482,0 0-387,0-7 0,0-1-258</inkml:trace>
        </inkml:traceGroup>
        <inkml:traceGroup>
          <inkml:annotationXML>
            <emma:emma xmlns:emma="http://www.w3.org/2003/04/emma" version="1.0">
              <emma:interpretation id="{5442D903-B5E2-4D91-9F49-0F1BE77B4B68}" emma:medium="tactile" emma:mode="ink">
                <msink:context xmlns:msink="http://schemas.microsoft.com/ink/2010/main" type="inkWord" rotatedBoundingBox="6603,14713 11008,14826 10978,15996 6573,15883"/>
              </emma:interpretation>
              <emma:one-of disjunction-type="recognition" id="oneOf7">
                <emma:interpretation id="interp35" emma:lang="en-US" emma:confidence="1">
                  <emma:literal>Boolean</emma:literal>
                </emma:interpretation>
                <emma:interpretation id="interp36" emma:lang="en-US" emma:confidence="0">
                  <emma:literal>Booleans</emma:literal>
                </emma:interpretation>
                <emma:interpretation id="interp37" emma:lang="en-US" emma:confidence="0">
                  <emma:literal>Bolen</emma:literal>
                </emma:interpretation>
                <emma:interpretation id="interp38" emma:lang="en-US" emma:confidence="0">
                  <emma:literal>Bookman</emma:literal>
                </emma:interpretation>
                <emma:interpretation id="interp39" emma:lang="en-US" emma:confidence="0">
                  <emma:literal>•Boolean</emma:literal>
                </emma:interpretation>
              </emma:one-of>
            </emma:emma>
          </inkml:annotationXML>
          <inkml:trace contextRef="#ctx0" brushRef="#br0" timeOffset="19640.4345">7789 9570 14577,'3'-16'4773,"-3"-4"-129,0 20-516,-10 11-2709,10 25-516,-6-1-129,6 22-387,0 7 129,0 20-258,0 7 0,6 5-128,3 0-130,1-7 0,6 0-517,-10-20-515,13 2-2451,-13-21-1548,-1-13 387,-5-14-645,0-7 258</inkml:trace>
          <inkml:trace contextRef="#ctx0" brushRef="#br0" timeOffset="20404.8358">8089 10285 11610,'41'-2'4902,"-16"2"-516,0 0 258,7-1-2322,9 2-1032,-11-1-387,11-3-387,-9-10-129,2 1 0,-7-8 0,-6 3-129,-12-7 129,-5 3-258,-4 3 130,-16 6-259,-8 5 0,-6 7 0,-4 9-130,-5 8-128,4 14 0,-3 1 0,10 10-129,3-1 258,11 2-129,8 0 129,6-4 0,18 0 258,9-5 0,16-2 129,6-7 0,15-2 0,9-11 0,11-3 0,-2-9 0,1 0-128,-3-9-130,-3-10 0,-11-8 0,-11-3 0,-12-11 0,-11-2 0,-13-7 0,-8 0 0,-11-1 0,0 8 0,-11 6 0,-7 10 0,-5 13 0,-2 14 0,-1 3 0,-1 19 0,4 6 0,3 4 0,4 4 0,7-2 0,6-2 0,3-6 0,0 1 0,9-4 0,3-1 0,1-5 0,3-2 0,0-3 0,3-5 0,1-2 0,1-5 0,2 0 0,0-8 0,4-8 0,3-8 0,6 5 0,-2-1 0,5 6 0,-4 5 0,3 4 0,-1 5 0,-5 12 0,-5 11 0,-6 2 0,0 6 0,-8-8 0,6 9-775,-19-32-2192,20 26-1935,-20-26 0,30 2-129,-14-7-258</inkml:trace>
          <inkml:trace contextRef="#ctx0" brushRef="#br0" timeOffset="20763.6364">9555 10310 11223,'-18'-50'5160,"11"34"-645,7 16 516,0 0-1032,0 0-2322,11 13-774,10 13-644,-3-3-259,5 8 0,0-1 0,2-2 0,-2-1 0,-1-6 0,1-3 0,-7-7 0,3-6 0,-3-5 0,4-3 0,1-13 0,2-9 0,2-2 0,-3-5 0,3 2 0,-2 0 0,-4 5 0,1 5 0,-1 9 0,-1 11 0,0 9 0,2 16 0,-1 7 0,4 9 0,-5 2 0,9 14 0,-17-9-4129,14 0-773,-3-13-129,7-3-258</inkml:trace>
          <inkml:trace contextRef="#ctx0" brushRef="#br0" timeOffset="18376.8321">5823 9936 14190,'7'-19'4902,"11"17"-129,-18 2-129,20 43-3354,-18 0-516,8 15-258,-4 8-129,2 9-129,-2-1-129,3 3 0,-2-2-129,0-10-129,2-6-258,-7-18-258,5-4-129,-7-37-516,0 29-258,-11-36 0,11 7-129,-18-48 258,9 12 258,-7-21 258,6-1 516,3-10 645,-4-12 645,11 7 129,-5-14 387,10 19 0,-2-10 0,22 19-129,-5-3-129,16 28-258,-3 2-129,14 23-129,-1 8-129,5 6-129,-1 18-129,-4 11-129,-12 7 1,-9 3-130,-11 6-259,-14-7-386,-9 5-258,-21-18-129,2 9-129,-17-27-129,17 12 0,-11-24 129,16 3 258,1-5 516,22 2 516,-12-19 387,12 1 516,14 16 0,2-12 129,20 16-129,-6-2 0,20 10-129,-4 1-387,9 14 0,-2 0-129,1 9-129,-6 0-258,-4 5 129,-8 0 0,-11 4 0,-13-1 1,-12-1-130,-5-2 0,-22-5 0,-12-4 0,-11-5 0,-7-5 0,-5-8-130,-4-6 130,2-6-129,2 0 129,5-8 129,7-4-129,9-8 0,6 3-129,6-6-129,10 5-129,-3-7-645,22 25-1032,-7-25-2838,7 25 129,4-20-516,-4 20 258</inkml:trace>
          <inkml:trace contextRef="#ctx0" brushRef="#br0" timeOffset="18798.033">6848 10257 11352,'-18'-22'4386,"18"22"-258,-35 9-258,11 5-2838,7 17-645,-3 1-258,2 7-129,8 0 0,1 0-129,9-2 0,1-5 258,14-5 129,6 0 129,0-11 129,10 2 129,-10-15 129,11 8 129,-12-11 0,6 0 0,-12-16-258,4 2 0,-11-11-258,-1-4-129,-4-8-129,-2-6-129,-2 2-258,-11-5-258,6 14-387,-11-9-516,18 41-1290,-17-28-2193,17 28 129,-22-4-258,22 4-129</inkml:trace>
          <inkml:trace contextRef="#ctx0" brushRef="#br0" timeOffset="19172.4336">7198 10294 11997,'27'-5'4644,"-9"-4"-387,-18 9 129,-14-11-2451,-4 18-1290,-9 7-258,4 10-258,-2 0-129,4 10 0,5 2 0,5 3 0,6-2 0,5 2 0,3-5 129,11-2 0,4-5 258,5-2 129,-3-13 0,8-1 129,-6-11 129,4 0-129,-10-18 1,4-1-646,-11-12 0,-4-2 0,-5-8 0,-7-7 0,-9 5 0,-9-5 0,9 27-2710,-14-11-2192,3 8-129,-1 8-258,7 8-258</inkml:trace>
        </inkml:traceGroup>
        <inkml:traceGroup>
          <inkml:annotationXML>
            <emma:emma xmlns:emma="http://www.w3.org/2003/04/emma" version="1.0">
              <emma:interpretation id="{B7D60D4A-E894-467F-81F1-74B58CBAC7FD}" emma:medium="tactile" emma:mode="ink">
                <msink:context xmlns:msink="http://schemas.microsoft.com/ink/2010/main" type="inkWord" rotatedBoundingBox="11468,14814 16838,14551 16904,15896 11533,16158"/>
              </emma:interpretation>
              <emma:one-of disjunction-type="recognition" id="oneOf8">
                <emma:interpretation id="interp40" emma:lang="en-US" emma:confidence="0">
                  <emma:literal>functions</emma:literal>
                </emma:interpretation>
                <emma:interpretation id="interp41" emma:lang="en-US" emma:confidence="0">
                  <emma:literal>fractions</emma:literal>
                </emma:interpretation>
                <emma:interpretation id="interp42" emma:lang="en-US" emma:confidence="0">
                  <emma:literal>Functions</emma:literal>
                </emma:interpretation>
                <emma:interpretation id="interp43" emma:lang="en-US" emma:confidence="0">
                  <emma:literal>ferreting</emma:literal>
                </emma:interpretation>
                <emma:interpretation id="interp44" emma:lang="en-US" emma:confidence="0">
                  <emma:literal>factions</emma:literal>
                </emma:interpretation>
              </emma:one-of>
            </emma:emma>
          </inkml:annotationXML>
          <inkml:trace contextRef="#ctx0" brushRef="#br0" timeOffset="21543.6378">10740 10417 14319,'21'-7'4644,"17"7"-387,13 0 129,6 1-3225,21 8-1032,8 4-774,-6-13-1290,5 5-2451,-7 0 129,-12-5-387,-9 0-129</inkml:trace>
          <inkml:trace contextRef="#ctx0" brushRef="#br0" timeOffset="21356.4375">10781 10065 14319,'0'0'4773,"0"0"-387,19 0 129,-19 0-2967,38 7-645,-12-7 0,17 7-387,-4-7 0,9 0-128,-3-16-388,3-4 0,-6-10 0,-2-6 0,-8-3 0,-9-5 0,-7-4 0,-11-6 0,-3 5 0,-2-1 0,-11 5 0,-1 8 0,-3 7-130,1 10 130,14 20 0,-23 0-129,16 23 258,0 16-258,2 13 258,3 12 1,0 11-130,2 12 0,0 4 0,9 5 0,-4-2 0,8-2 0,-3-1 0,3-4 0,-1-5 0,-1-9 0,-2-5 0,-2-10 0,-4-6 0,-3-9 0,0-8 0,-5-13 0,0-1-130,-17-21-1547,22 0-1806,-24 0-1419,6-16 129,-4-7-258,-1-6 129</inkml:trace>
          <inkml:trace contextRef="#ctx0" brushRef="#br0" timeOffset="22058.4387">11622 10015 15222,'21'-22'4773,"-21"22"-129,20-5-129,-20 5-3096,0 16-645,-3 0-258,3 14-129,-2 2-129,2 9 1,-2 0-259,2 2 0,-2-2 0,2-2 0,0-4 0,0-4 0,6-8-130,-1-7 130,-5-16-129,0 0 129,23 2 0,-23-2 0,25-22 129,-11-4 1,0-6-130,2-2 0,-3-4 0,3 5 0,-4-1 0,-1 5 0,0 4 0,-4 9 0,-7 16 0,0 0 0,23-12 0,-23 12 0,23 14 0,-5 6 0,1 5 0,8 3 0,0 6 0,-2 0 0,1 3 0,-6-7 0,5 8-517,-25-38-2450,25 34-1677,-25-34-258,26 10-129,-26-10-387</inkml:trace>
          <inkml:trace contextRef="#ctx0" brushRef="#br0" timeOffset="22620.0392">12241 10145 13803,'9'-22'5031,"18"-1"-516,-8 21 129,-19 2-2580,43 0-903,-43 0-516,36 16-258,-36-16-258,28 34 0,-17-16-258,-6 0 129,-1 1-129,-4-19 0,3 27 129,-3-27-129,0 0 129,0 0 0,20-2 0,-10-14 129,3-2 0,-1-1-129,3-4 129,1 3-129,1 4 0,5 7 0,3 4 0,5 5 0,5 0 0,6 9 0,6-2 0,2 0 129,-1-5-129,2-2 0,-5-6 129,-6-10 1,-11-3-130,-8-6 0,-10 0 0,-4 0 0,-6 4 0,-6 5 0,6 16 0,-32-11 0,13 11 0,-1 14 0,1 13 0,3 7 0,3 9 0,6 3 0,7 5 0,2-3-388,18 6 130,3-12-258,19 1-258,-3-18-258,26 7-516,-17-30-387,21 9-774,-16-17-1161,1-17-645,-6-11 0,-15-16-387,1-5 774</inkml:trace>
          <inkml:trace contextRef="#ctx0" brushRef="#br0" timeOffset="23119.2406">13390 9942 11352,'45'-18'4773,"-3"14"-129,10 3-129,-2-14-2193,25 15-903,-11-7-645,8 4-258,-7-6-258,-3 2-129,-14 0 0,-9 1 0,-12 1 0,-8 5 0,-19 0 0,16 4 0,-16-4 0,4 35 0,-2-6-129,-1 1-258,10 16-258,-9-16-903,23 18-2064,-13-14-1290,4-7 129,-2-8-645,-14-19-258</inkml:trace>
          <inkml:trace contextRef="#ctx0" brushRef="#br0" timeOffset="22838.4401">13415 9565 14835,'-3'-71'4773,"3"71"-129,0 0-129,26 0-2838,-15 17-645,14 21-516,-4 6 0,6 13-257,-2 5-259,-2 9 0,-2 4 0,-3-2 0,2 7-517,-19-23-1418,8 7-2709,-9-14-258,0-7-129,-10-20-258</inkml:trace>
          <inkml:trace contextRef="#ctx0" brushRef="#br0" timeOffset="23259.6408">14221 9888 10836,'-13'-124'4902,"3"69"-258,-1 9-129,0 15-1935,-1 1-1935,1 10-1935,11 20-2967,0 0 0,0 0-516,0 27-258</inkml:trace>
          <inkml:trace contextRef="#ctx0" brushRef="#br0" timeOffset="24242.4425">14529 9798 6063,'-22'21'4257,"15"8"-129,-11-5-258,13 8-1290,3 11-1032,-7-4-258,11 9-258,2-9-258,15 4 0,-4-13 129,15 6-129,-11-18-129,13 3 129,-8-17-129,2-1-387,-3-3-258,-5-19-774,7 8-774,-18-30-1032,18 14-516,-16-21 129,16 15 129,-18-15 516,12 15 645,-11 3 1032,-1 4 903,-7 26 1419,3-18 645,-3 18 0,0 0 129,-5 30-258,5-30-387,-11 44-387,4-24 0,11 14-516,-1-11-129,12 9-258,-5-7-516,4 2 0,2-3-387,-3-8 0,5 1 129,-18-17 0,26 5 129,-26-5 129,29-25 258,-11 0 0,-6-12 129,6-1 129,-8-6 0,7 7-129,-5 1-129,0 9-129,-1 8 129,-11 19-258,30-7 129,-10 15-129,3 16-129,7 2 129,4 1 0,9 0 0,5-4 0,5-7 0,4-11-129,5-5 129,1-11 0,-3-12 0,1-5 0,-8-4 129,-7-4-129,-5 2 0,-12 2 129,-10 4-129,-8 5 0,-8 7 129,-3 16-129,-9-16 0,9 16 0,-32 2 0,15 6-258,-3 5 129,8 5-129,-1-2 0,10 3 0,3-19 0,7 34 129,12-18 0,8 2 0,9 0 129,3 1 0,3 3 258,1 1-258,-2 5 258,-4-1-129,-5 7 129,-7-1-129,-3 5 129,-12-3 0,-4 5 0,-6-7-129,-9 1 129,-11-5-129,-8-8 0,-8-3-258,-12-15-645,5 8-2451,-14-11-1548,-3-4 0,-2-6-645,-1-5 0</inkml:trace>
        </inkml:traceGroup>
        <inkml:traceGroup>
          <inkml:annotationXML>
            <emma:emma xmlns:emma="http://www.w3.org/2003/04/emma" version="1.0">
              <emma:interpretation id="{9A39F754-3C85-4423-AC98-4F5C13DF4066}" emma:medium="tactile" emma:mode="ink">
                <msink:context xmlns:msink="http://schemas.microsoft.com/ink/2010/main" type="inkWord" rotatedBoundingBox="17691,14883 18539,15088 18432,15530 17584,15325"/>
              </emma:interpretation>
              <emma:one-of disjunction-type="recognition" id="oneOf9">
                <emma:interpretation id="interp45" emma:lang="en-US" emma:confidence="1">
                  <emma:literal>in</emma:literal>
                </emma:interpretation>
                <emma:interpretation id="interp46" emma:lang="en-US" emma:confidence="0">
                  <emma:literal>'in</emma:literal>
                </emma:interpretation>
                <emma:interpretation id="interp47" emma:lang="en-US" emma:confidence="0">
                  <emma:literal>irr</emma:literal>
                </emma:interpretation>
                <emma:interpretation id="interp48" emma:lang="en-US" emma:confidence="0">
                  <emma:literal>ih</emma:literal>
                </emma:interpretation>
                <emma:interpretation id="interp49" emma:lang="en-US" emma:confidence="0">
                  <emma:literal>im</emma:literal>
                </emma:interpretation>
              </emma:one-of>
            </emma:emma>
          </inkml:annotationXML>
          <inkml:trace contextRef="#ctx0" brushRef="#br0" timeOffset="26052.0457">16918 9741 10965,'0'-54'4386,"0"38"129,0 16-774,7-17-3096,-7 17-3999,0 0-516,21 17-516,-21-17-387</inkml:trace>
          <inkml:trace contextRef="#ctx0" brushRef="#br0" timeOffset="25896.0454">16991 9865 12126,'0'25'4773,"0"0"-387,0 0 129,-2 0-3225,5 11-516,4-3-258,4-1-516,2 0-387,-8-14-1032,4 0-3096,-9-18 0,5 16-258,-5-16 0</inkml:trace>
          <inkml:trace contextRef="#ctx0" brushRef="#br0" timeOffset="26410.8463">17197 9837 11223,'34'35'4773,"-20"-11"-129,-3 0-129,-11-4-2580,10 12-903,-10-7-258,4 7-387,-4-5-258,0-2-129,2-2-129,-2-23 0,7 23 0,-7-23 129,17 0 0,-6-14 129,-2-11 129,3-2 258,-3-12 0,4 3 0,-8-5 0,6 8 0,-6-1-129,4 9 1,0 4-388,-9 21 0,27-11 0,-10 14 0,5 13 0,4 9 0,5 7 0,-3 0-517,13 18-1031,-16-7-3225,11-4-258,-4-5-129,0-4-387</inkml:trace>
        </inkml:traceGroup>
        <inkml:traceGroup>
          <inkml:annotationXML>
            <emma:emma xmlns:emma="http://www.w3.org/2003/04/emma" version="1.0">
              <emma:interpretation id="{94B6C0AD-A08E-441E-8234-6FEC4214C6F7}" emma:medium="tactile" emma:mode="ink">
                <msink:context xmlns:msink="http://schemas.microsoft.com/ink/2010/main" type="inkWord" rotatedBoundingBox="21063,14442 24306,14330 24346,15484 21103,15595"/>
              </emma:interpretation>
              <emma:one-of disjunction-type="recognition" id="oneOf10">
                <emma:interpretation id="interp50" emma:lang="en-US" emma:confidence="0">
                  <emma:literal>conjunction</emma:literal>
                </emma:interpretation>
                <emma:interpretation id="interp51" emma:lang="en-US" emma:confidence="0.5">
                  <emma:literal>conj unction</emma:literal>
                </emma:interpretation>
                <emma:interpretation id="interp52" emma:lang="en-US" emma:confidence="0">
                  <emma:literal>conjuration</emma:literal>
                </emma:interpretation>
                <emma:interpretation id="interp53" emma:lang="en-US" emma:confidence="0">
                  <emma:literal>conjunctions</emma:literal>
                </emma:interpretation>
                <emma:interpretation id="interp54" emma:lang="en-US" emma:confidence="0">
                  <emma:literal>Conjunction</emma:literal>
                </emma:interpretation>
              </emma:one-of>
            </emma:emma>
          </inkml:annotationXML>
          <inkml:trace contextRef="#ctx0" brushRef="#br0" timeOffset="28314.0497">20310 9663 11739,'9'40'4773,"-6"-15"-516,4 4 129,6 6-3225,-11-6-645,6 3-129,0-5-258,2-4 0,-1-6 0,-9-17 0,25 16 0,-7-16 129,-2-7 0,5-7 258,-3-9 0,3 2-129,-5-10 129,4 5 0,-9-5-129,1 8-129,-5 2 129,-2 5-258,-5 16 0,0 0-129,0 0 129,20 0 0,-13 16-129,4 12 0,3 6 0,2 2 0,2 5-258,-2-7-258,5 5-516,-10-22-774,16 5-2967,-11-13-129,3-7-387,-1-4-129</inkml:trace>
          <inkml:trace contextRef="#ctx0" brushRef="#br0" timeOffset="28906.8507">20931 9759 11739,'-4'-18'4902,"4"18"-129,0 0 0,-9 9-2580,13 16-1161,-1-8-516,10 8-129,-3 2-387,-1-7-387,5 10-645,-14-30-645,20 39-516,-20-39-129,18 16 645,-18-16 774,0 0 516,21-13 645,-14-11 387,11 6 903,-16-23 903,21 18-387,-21-18-516,19 16-516,-10-5-258,8 12-387,-1 4 0,7 7-258,2 7 0,5 5 0,5 9-129,6 4 0,5 1 0,5-1 0,4-2 0,2-7 0,-1-5 0,-1-4-129,-5-7 258,-9-8-129,-8-1 0,-10-1 129,-11-1-129,-14 18 129,0-20-129,-12 20 0,-8 0 0,-5 13 0,-1 6 0,3 8 0,1 9 0,8-1-129,9 10 0,5-5-129,5 5-129,15-9 0,8-1 0,4-10 0,7-2 0,-3-16-129,5-7 0,-9-10 0,5-10-129,-12-19-774,11 3-1806,-10-15-1032,-6-12-258,5-2-129,-8-14-129</inkml:trace>
          <inkml:trace contextRef="#ctx0" brushRef="#br0" timeOffset="29359.2515">22138 9760 5160,'-10'-44'5031,"10"28"-387,19 3 0,17 10-1032,-1-15-774,31 18-1161,-11-12-387,18 10-387,-12-7-129,1 7-258,-16-3-129,-7 5-129,-14 0 0,-25 0 0,20 18-258,-20-2 129,0 3-258,0 6 0,0 5-387,0-7-387,2 13-516,-2-36-1677,0 34-1935,0-34 258,10 18-516,-10-18-258</inkml:trace>
          <inkml:trace contextRef="#ctx0" brushRef="#br0" timeOffset="29094.0511">22165 9207 13545,'0'-59'4902,"0"59"-129,0 0 129,0 18-2967,16 30-774,-4 0-516,13 16-258,-7 2 130,2 9-517,-4-2 0,-6-2 0,-1 4-646,-11-18-1160,2 0-2967,-12-13-258,1-5-387,-5-16 0</inkml:trace>
          <inkml:trace contextRef="#ctx0" brushRef="#br0" timeOffset="29484.0517">22675 9632 12900,'-16'-106'4902,"8"58"-387,-1 3-129,7 13-3225,-9 9-1419,11 23-3741,-23-13-129,23 13-645,-2 25-129</inkml:trace>
          <inkml:trace contextRef="#ctx0" brushRef="#br0" timeOffset="29811.6523">22862 9638 10836,'9'-16'4386,"-9"16"0,-12 23-258,-1 0-2709,-5 0-1032,6 5 0,-2 1-129,7 3 0,1-4 0,6 3 129,4-5-129,12 3 129,-2-8 129,7-1-129,-3-11 129,4-2-129,-22-7-129,28-7-258,-28 7-516,16-47-774,-2 21-2451,-12-10-774,3 1-516,-1 1 0,3 0-129</inkml:trace>
          <inkml:trace contextRef="#ctx0" brushRef="#br0" timeOffset="30108.0528">23008 9622 12771,'20'10'5160,"-20"-10"-516,23 31 129,5-5-2838,-13-8-903,11 9-387,-4-6-516,-3 2-129,1 2-387,-3-7 129,3 0-129,-4-9 129,2-2 129,1-7 0,3-2 258,4-11 129,-1-6 258,7 1 0,-5-3 0,3 8 0,-7 4-129,4 9-129,-7 16-128,-3 18-130,-1 11 0,-7 6-259,11 22-3482,-15-5-1161,-5 5-129,0-4-516,-18-3-258</inkml:trace>
          <inkml:trace contextRef="#ctx0" brushRef="#br0" timeOffset="27081.6475">18897 9775 10965,'-60'-22'4773,"28"13"-258,0 2 129,11 7-3096,-22-3-516,16 3-387,-8 5-129,6 9-129,-1 2-258,7 11 129,1 1-258,5 4 129,6 6-129,4-1 0,5 0 0,2 1 129,7-4-129,9-6 0,7-3 129,9-7 0,4-11 0,8-5 129,1-4 129,8-11-129,-5-10 129,4-3 0,-8-8 0,-3-3-129,-11-1 0,-6 3-128,-12 3-130,-7 1 0,-5 10 0,-1 5 0,1 16 0,-31-5 0,14 10 0,-1 13 0,2 3-130,3 6 130,6 3-129,5 0 129,2 0-129,11 1 129,9-3 0,5-3 0,3-4 0,8-3 129,-1-9 0,1-5 1,-1-4-130,-3-13 0,-5-10 0,-4-7 0,-10-9 0,-8-2 0,-5-2 0,-7 0 0,-7 4 0,-8 2 0,4 16-517,-12-10-1805,14 17-2580,16 14-258,-18-12-258,18 12-129</inkml:trace>
          <inkml:trace contextRef="#ctx0" brushRef="#br0" timeOffset="27440.4482">19258 9737 9288,'31'20'5031,"-14"-4"-258,7 2-129,-1 7-1419,-5-11-1806,12 14-645,-11-5-258,3 0-387,-10 1-129,-3-3-129,-4 0-258,-5-21 0,2 29 0,-2-29 0,0 0 129,0 0 129,0 0 258,9-13 129,-4-12 129,8 2 129,-4-11 129,7 8-129,-4-3 0,4 6 0,-2 5-129,6 8-129,-4 4 0,4 6-129,-4 13 0,1 10 0,-1 4-129,0 6 0,2 5-387,-7-3-258,10 17-903,-15-15-2967,10-3-516,1-9-258,3-7-129</inkml:trace>
          <inkml:trace contextRef="#ctx0" brushRef="#br0" timeOffset="27752.4487">19958 9739 14577,'-11'-21'5031,"11"21"0,0 21-516,9 15-3354,-9 1-516,7 11-129,-5 5-258,3 6 0,0 0-258,-1-1 0,3-1-129,-5-10-258,5-3-129,-7-17-387,2 3-516,-15-30-2064,13 0-1548,-35-28 0,10-8-129,-2-12 0</inkml:trace>
          <inkml:trace contextRef="#ctx0" brushRef="#br0" timeOffset="27877.2489">19717 9645 11223,'-10'-103'4902,"10"65"-387,0 8 0,-4 9-3096,4 21-2322,0 0-2838,11 0-645,-4 14-387,9 7-129</inkml:trace>
        </inkml:traceGroup>
      </inkml:traceGroup>
      <inkml:traceGroup>
        <inkml:annotationXML>
          <emma:emma xmlns:emma="http://www.w3.org/2003/04/emma" version="1.0">
            <emma:interpretation id="{CF368C9C-6E01-4DC7-870A-0FCC23776D12}" emma:medium="tactile" emma:mode="ink">
              <msink:context xmlns:msink="http://schemas.microsoft.com/ink/2010/main" type="line" rotatedBoundingBox="2524,16631 13727,16267 13791,18241 2588,18605"/>
            </emma:interpretation>
          </emma:emma>
        </inkml:annotationXML>
        <inkml:traceGroup>
          <inkml:annotationXML>
            <emma:emma xmlns:emma="http://www.w3.org/2003/04/emma" version="1.0">
              <emma:interpretation id="{A3A8E14A-B38A-4A6D-B232-676EB8A2CCCD}" emma:medium="tactile" emma:mode="ink">
                <msink:context xmlns:msink="http://schemas.microsoft.com/ink/2010/main" type="inkWord" rotatedBoundingBox="2524,16631 5423,16536 5456,17529 2556,17623"/>
              </emma:interpretation>
              <emma:one-of disjunction-type="recognition" id="oneOf11">
                <emma:interpretation id="interp55" emma:lang="en-US" emma:confidence="1">
                  <emma:literal>with</emma:literal>
                </emma:interpretation>
                <emma:interpretation id="interp56" emma:lang="en-US" emma:confidence="0">
                  <emma:literal>wi th</emma:literal>
                </emma:interpretation>
                <emma:interpretation id="interp57" emma:lang="en-US" emma:confidence="0">
                  <emma:literal>win th</emma:literal>
                </emma:interpretation>
                <emma:interpretation id="interp58" emma:lang="en-US" emma:confidence="0">
                  <emma:literal>wit th</emma:literal>
                </emma:interpretation>
                <emma:interpretation id="interp59" emma:lang="en-US" emma:confidence="0">
                  <emma:literal>co; th</emma:literal>
                </emma:interpretation>
              </emma:one-of>
            </emma:emma>
          </inkml:annotationXML>
          <inkml:trace contextRef="#ctx0" brushRef="#br0" timeOffset="31605.6555">1994 11929 11739,'7'-25'5160,"-7"2"-516,0 23 258,-38-20-3225,38 20-774,-42 5-129,17 12-516,-7 4 129,7 9-258,-2 4 129,8 7-258,8 5 129,9 0-129,2 2 129,11 0-129,8-3-129,3-8 0,6-1 0,-1-13 0,0-7-129,-3-11 129,0-5 0,-1-9 0,0-10 258,-2-4 0,-5-8 0,4 3 258,-8-4 0,1 5-129,-4-3 129,-1 10-129,-4 1 0,-4 19-129,9-21 0,-9 21-129,0 0 0,25 10 129,-11 8-258,4 5 258,1 0-129,6 7 0,2-1 0,0-2 130,-2-2-130,-2-8 0,-4-4 0,1-11 0,-20-2 0,27-11 0,-19-14 0,-2-5 0,-6-8 0,0-4 0,-4-5 0,-6-1 0,-5 2 0,-4 0 0,1 9 0,-5 1 0,9 18-904,-20-5-3482,18 16-1161,-2 5 387,18 2-516</inkml:trace>
          <inkml:trace contextRef="#ctx0" brushRef="#br0" timeOffset="32011.2562">2609 11772 12255,'-23'-74'4773,"12"43"-387,11 31-516,0 0-5676,0 0-1935,0 0-903,0 9-129,9 9-516</inkml:trace>
          <inkml:trace contextRef="#ctx0" brushRef="#br0" timeOffset="31839.6559">2659 11836 12642,'19'-10'5160,"1"24"-516,-8 7 129,12 13-3741,-12-4-258,4 9-903,5 13-1032,-5-11-3354,-10-4-258,-4-3-129,-2-7-387</inkml:trace>
          <inkml:trace contextRef="#ctx0" brushRef="#br0" timeOffset="32463.657">3274 11961 7740,'-7'-23'4902,"7"23"0,30-9-387,8 7-645,21 4-2580,-4 1-774,7-3-1677,6 0-3354,-1 2 0,-5-2-387,-3-5 0</inkml:trace>
          <inkml:trace contextRef="#ctx0" brushRef="#br0" timeOffset="32260.8566">3361 11349 14577,'24'0'5418,"-17"11"-258,3 24-129,-6 4-3999,12 25-258,-9 4-129,6 14-515,-5 3-130,1 4 0,0 0 0,-3-11-130,4 9-902,-10-30-774,14 14-1548,-10-28-1935,-2-14 129,-2-29-387,0 0-129</inkml:trace>
          <inkml:trace contextRef="#ctx0" brushRef="#br0" timeOffset="32822.4576">3861 11584 11868,'-41'-84'5160,"22"50"-387,5 15 129,14 19-2580,0 0-1032,-6 30-516,6 6-258,7 13 0,2 6-258,4 13 0,-1-2-128,2 5-130,-1-2 0,-2-3-130,1-4-128,-1-6-129,3-8 0,-3-11 129,5-7-129,-16-30 258,32 22 129,-9-22 258,-4-20 129,8-1 129,-6-11 0,8 1-257,-6-2-259,5 4 0,-3 2 0,4 13 0,-3 7 0,5 7 0,1 14 0,0 11 0,5 13 0,-1-6 0,21 19-4387,-8-6-773,12-6-258,6-7-129,12-7-645</inkml:trace>
        </inkml:traceGroup>
        <inkml:traceGroup>
          <inkml:annotationXML>
            <emma:emma xmlns:emma="http://www.w3.org/2003/04/emma" version="1.0">
              <emma:interpretation id="{0D735C62-8B6E-4642-8C47-43A32E827CAC}" emma:medium="tactile" emma:mode="ink">
                <msink:context xmlns:msink="http://schemas.microsoft.com/ink/2010/main" type="inkWord" rotatedBoundingBox="6259,17052 7775,17003 7785,17321 6269,17370"/>
              </emma:interpretation>
              <emma:one-of disjunction-type="recognition" id="oneOf12">
                <emma:interpretation id="interp60" emma:lang="en-US" emma:confidence="1">
                  <emma:literal>an</emma:literal>
                </emma:interpretation>
                <emma:interpretation id="interp61" emma:lang="en-US" emma:confidence="0">
                  <emma:literal>am</emma:literal>
                </emma:interpretation>
                <emma:interpretation id="interp62" emma:lang="en-US" emma:confidence="0">
                  <emma:literal>arm</emma:literal>
                </emma:interpretation>
                <emma:interpretation id="interp63" emma:lang="en-US" emma:confidence="0">
                  <emma:literal>arr</emma:literal>
                </emma:interpretation>
                <emma:interpretation id="interp64" emma:lang="en-US" emma:confidence="0">
                  <emma:literal>cm</emma:literal>
                </emma:interpretation>
              </emma:one-of>
            </emma:emma>
          </inkml:annotationXML>
          <inkml:trace contextRef="#ctx0" brushRef="#br0" timeOffset="33430.8587">5708 11952 11868,'10'-46'5031,"-10"23"-258,-16-1 129,16 24-2967,-42-30-774,19 23-258,-8 5-516,5 2-258,-1 13 0,7 6-258,3 6 258,6 4-258,4 1 258,5 2-258,2-2 258,2-1-129,8-3 0,1-3 0,3 1-129,-14-24 0,29 24 0,-13-18 129,2-6 0,1 0 258,-3-14 0,6-2 129,-6-9 129,5 1-129,-3-4-257,3 7-130,-5-2 0,4 12 0,-3 7 0,5 4 0,-3 15 0,-4 6 0,4 14 0,-15-15-3613,12 14-1547,-6-13 129,3-3-645,-13-18 129</inkml:trace>
          <inkml:trace contextRef="#ctx0" brushRef="#br0" timeOffset="33774.0593">6033 11971 13545,'7'-48'5160,"-7"31"-258,0 17-129,0-22-2967,15 26-774,-15-4-258,28 27-516,-8-6 259,3 2-517,0 2 0,0 2 0,0-3 0,-7-2-130,4-1-128,-8-5 0,4-7 129,0-4 129,-16-5 0,34-5 258,-20-14 129,9-5-257,-5-8-130,7-1 0,-4-5 0,11-3 0,2 9 0,2 6 0,1 10 0,0 5 0,8 11 0,-2 5 0,10 20-130,-12-5-1805,18 10-2838,-3-3-387,7-1 129,4-4-387</inkml:trace>
        </inkml:traceGroup>
        <inkml:traceGroup>
          <inkml:annotationXML>
            <emma:emma xmlns:emma="http://www.w3.org/2003/04/emma" version="1.0">
              <emma:interpretation id="{82D36A97-CFA7-4D77-A6E1-BFEC0BCFF748}" emma:medium="tactile" emma:mode="ink">
                <msink:context xmlns:msink="http://schemas.microsoft.com/ink/2010/main" type="inkWord" rotatedBoundingBox="8554,16355 10064,16859 9799,17651 8290,17146"/>
              </emma:interpretation>
              <emma:one-of disjunction-type="recognition" id="oneOf13">
                <emma:interpretation id="interp65" emma:lang="en-US" emma:confidence="1">
                  <emma:literal>OR</emma:literal>
                </emma:interpretation>
                <emma:interpretation id="interp66" emma:lang="en-US" emma:confidence="0">
                  <emma:literal>or</emma:literal>
                </emma:interpretation>
                <emma:interpretation id="interp67" emma:lang="en-US" emma:confidence="0">
                  <emma:literal>on</emma:literal>
                </emma:interpretation>
                <emma:interpretation id="interp68" emma:lang="en-US" emma:confidence="0">
                  <emma:literal>Or</emma:literal>
                </emma:interpretation>
                <emma:interpretation id="interp69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34226.46">7942 11514 14964,'-32'-46'5031,"18"26"-129,14 20-387,-47-23-3096,30 30-774,-12 9-258,2 15-129,-3 6-258,0 11 0,3 4 0,8 3 129,6 0-258,10 0 0,3-2 258,12-6-129,13-5 129,7-4-129,5-12 387,6-2-257,0-14-130,1-8 0,-5-4 0,1-12 0,-10-14 0,-4-4 0,-10-13 0,-7-5 0,-7-8 0,-2-8 0,-16-5 0,-5-4 0,-6 4 0,-7 5 0,1 11 0,-8 10 0,5 29 0,-16-1-2194,19 25-2837,-1 17-258,11 13-129,7 3-129</inkml:trace>
          <inkml:trace contextRef="#ctx0" brushRef="#br0" timeOffset="35037.661">8248 11367 13674,'25'-7'4773,"-25"7"0,17 21-258,-8 18-2709,-9-11-774,4 24-258,-4-6-258,2 13-129,-2 0-129,0-1-129,0-2 1,0-1-130,0-4 0,0-6 0,0-8 0,0-7 0,0-7 0,0-23 0,0 22 0,0-22-130,0-11 1,0-10-129,0-8 0,0-8 258,3-7-258,1-10 258,-1-5 0,3-3 0,-3-2-129,4 0 258,-1 5 0,6 6 0,2 5 0,6 14 0,5 8 0,5 15 0,4 7 0,3 10 1,2 10-130,-3 10 0,-4 3 0,-7 3 0,-7 2 0,-9-2 0,-9-2 0,-8-7 0,-13-2 0,-7-5 0,-1-5 0,-1 0 0,0-4 0,1-2-130,8 0 1,5 3 129,16-8-129,-13 25 129,13-6 129,9 2 0,13 6 1,10 5-130,7 2 0,12 5 0,5 0 0,4 4 0,2 0 0,-3-1 0,-4-4 0,-7-3 0,-7-8 0,-11-4 0,-1-2 0,-29-21-904,37 4-3869,-37-4-129,30-7-129,-15-11-129</inkml:trace>
        </inkml:traceGroup>
        <inkml:traceGroup>
          <inkml:annotationXML>
            <emma:emma xmlns:emma="http://www.w3.org/2003/04/emma" version="1.0">
              <emma:interpretation id="{1538231C-6072-4943-96E5-34DC77EE2157}" emma:medium="tactile" emma:mode="ink">
                <msink:context xmlns:msink="http://schemas.microsoft.com/ink/2010/main" type="inkWord" rotatedBoundingBox="10215,16823 13556,16057 13923,17659 10582,18424"/>
              </emma:interpretation>
              <emma:one-of disjunction-type="recognition" id="oneOf14">
                <emma:interpretation id="interp70" emma:lang="en-US" emma:confidence="1">
                  <emma:literal>gate.</emma:literal>
                </emma:interpretation>
                <emma:interpretation id="interp71" emma:lang="en-US" emma:confidence="1">
                  <emma:literal>g ate.</emma:literal>
                </emma:interpretation>
                <emma:interpretation id="interp72" emma:lang="en-US" emma:confidence="0">
                  <emma:literal>q ate.</emma:literal>
                </emma:interpretation>
                <emma:interpretation id="interp73" emma:lang="en-US" emma:confidence="0">
                  <emma:literal>9 ate.</emma:literal>
                </emma:interpretation>
                <emma:interpretation id="interp74" emma:lang="en-US" emma:confidence="0">
                  <emma:literal>z ate.</emma:literal>
                </emma:interpretation>
              </emma:one-of>
            </emma:emma>
          </inkml:annotationXML>
          <inkml:trace contextRef="#ctx0" brushRef="#br0" timeOffset="36192.063">11129 11617 13545,'-56'-28'4257,"16"19"0,3 9-129,5 5-3096,-11 3-387,10 11-258,-5-1 0,10 7-129,-1-2-129,13 2-129,7-2 0,6 0 0,3-3 0,5-1 0,9-1-129,6-4 129,7-3 0,3-4 258,-3-7 129,8 0 0,-6-5 129,8-10 129,-10-8 0,5 2-129,-11-6 1,7 4-517,-4 0 0,2 9 0,-1 3 0,0 11 0,0 0 0,2 18 0,-1 7 0,-1 3 0,-2 6 0,-8-5 0,2 8-904,-13-21-1031,14 4-2193,-18-20-774,19 7 387,-19-7-645,34-29 129</inkml:trace>
          <inkml:trace contextRef="#ctx0" brushRef="#br0" timeOffset="36831.6645">11563 11669 7998,'-32'-59'4257,"18"38"0,2 0-129,3 3-645,9 18-1032,0 0-774,18 0-387,-1 2-129,21 12-258,-1-5-258,18 7-128,9-6-517,15 5 0,4-8 0,11-2 0,-1-5 0,-4 0 0,-5-5 0,-10-11 0,-13-7 0,-20-2 0,-15-5 0,-17-3 0,-9 0 0,-9 2 0,-12 3 0,-6 8 0,-5 12 0,0 8 0,-2 7 0,2 18 0,4 8 0,7 10 0,3 9 0,9 1 0,9 4 0,9-5 0,16-4 0,10-9 0,10-2 0,3-12 0,12-2 0,-10-19-3484,9 1-1031,-9-5-516,-1-5-129,-6-10-258</inkml:trace>
          <inkml:trace contextRef="#ctx0" brushRef="#br0" timeOffset="36394.8638">11668 11208 15996,'0'-98'4644,"0"72"0,0 26-129,0 0-3096,0 43-516,0 8-387,4 17-386,0 5-130,3 12 0,-2 0 0,-3-5 0,8 2-1291,-11-19-3224,1-10-129,-6-14-258,3-9 0</inkml:trace>
          <inkml:trace contextRef="#ctx0" brushRef="#br0" timeOffset="37003.2648">12912 11630 17544,'0'0'4644,"0"9"129,0-9-645,0 0-5418,7 18-2580,9-13-903,2-5 0,8 0-645</inkml:trace>
          <inkml:trace contextRef="#ctx0" brushRef="#br0" timeOffset="35724.0626">10021 11587 16512,'13'-53'4644,"-22"35"0,-18 11-258,-10 5-3741,-4 8-387,-7 13-129,0 8 0,-2 5-258,7 5 129,8 0 0,10 1 0,11-4 0,12-2 0,4-4 0,15-5 0,10-5 0,7-6 0,3-8 0,4-4 129,0-7 0,2-13 0,-8-8 129,3-8 0,-10-6 129,-1 1-128,-9 0-259,-2 5 0,-8 6 0,0 12 0,-8 18 0,0 0 0,3 34 0,-3 14 0,0 11 0,0 17 0,0 11 0,4 17 0,-1 11 0,4 13 0,2 2 0,6 4 0,-1-3 0,2-5 0,2-10 0,-1-20 0,-2-19 0,-3-24 0,-5-19 0,-7-34 0,0 0 0,-28-7 0,-6-27 0,-7-11 0,-11-6 0,-10-8 0,-4-7 0,0-3 0,2-6 0,6-1 0,10 3 0,9-4 0,14 8 0,14 1 0,16 13 0,13-5-130,34 21-4127,-1-1-645,13 12-258,4 3 129,5 4-258</inkml:trace>
        </inkml:traceGroup>
      </inkml:traceGroup>
    </inkml:traceGroup>
  </inkml:traceGroup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2:27.2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209005F-63F4-4212-BE02-61CCD65901B1}" emma:medium="tactile" emma:mode="ink">
          <msink:context xmlns:msink="http://schemas.microsoft.com/ink/2010/main" type="writingRegion" rotatedBoundingBox="1436,634 20343,778 20334,2015 1427,1871"/>
        </emma:interpretation>
      </emma:emma>
    </inkml:annotationXML>
    <inkml:traceGroup>
      <inkml:annotationXML>
        <emma:emma xmlns:emma="http://www.w3.org/2003/04/emma" version="1.0">
          <emma:interpretation id="{768F1902-9938-4146-9B7E-5AB93A052CD6}" emma:medium="tactile" emma:mode="ink">
            <msink:context xmlns:msink="http://schemas.microsoft.com/ink/2010/main" type="paragraph" rotatedBoundingBox="1436,634 20343,778 20334,2015 1427,18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66DE74-7F09-4E18-9847-051A7484DCDF}" emma:medium="tactile" emma:mode="ink">
              <msink:context xmlns:msink="http://schemas.microsoft.com/ink/2010/main" type="line" rotatedBoundingBox="1436,634 20343,778 20334,2015 1427,1871"/>
            </emma:interpretation>
          </emma:emma>
        </inkml:annotationXML>
        <inkml:traceGroup>
          <inkml:annotationXML>
            <emma:emma xmlns:emma="http://www.w3.org/2003/04/emma" version="1.0">
              <emma:interpretation id="{41D213AD-4308-4E89-BF9E-C2A36F3CEBB2}" emma:medium="tactile" emma:mode="ink">
                <msink:context xmlns:msink="http://schemas.microsoft.com/ink/2010/main" type="inkWord" rotatedBoundingBox="1435,767 3626,783 3618,1888 1427,1871"/>
              </emma:interpretation>
              <emma:one-of disjunction-type="recognition" id="oneOf0">
                <emma:interpretation id="interp0" emma:lang="en-US" emma:confidence="1">
                  <emma:literal>Full</emma:literal>
                </emma:interpretation>
                <emma:interpretation id="interp1" emma:lang="en-US" emma:confidence="0">
                  <emma:literal>Faull</emma:literal>
                </emma:interpretation>
                <emma:interpretation id="interp2" emma:lang="en-US" emma:confidence="0">
                  <emma:literal>Frill</emma:literal>
                </emma:interpretation>
                <emma:interpretation id="interp3" emma:lang="en-US" emma:confidence="0">
                  <emma:literal>Fall</emma:literal>
                </emma:interpretation>
                <emma:interpretation id="interp4" emma:lang="en-US" emma:confidence="0">
                  <emma:literal>Fuel</emma:literal>
                </emma:interpretation>
              </emma:one-of>
            </emma:emma>
          </inkml:annotationXML>
          <inkml:trace contextRef="#ctx0" brushRef="#br0">1-6 6966,'0'0'4773,"16"2"0,-11 14-516,-3 13-1677,-2-8-1161,4 23-387,-4-5 0,2 15-387,-2-3 0,0 8-258,0-4 0,0 4-129,0-4 0,0-3-129,0-3-129,0-4 129,0-6-129,1-3 0,1-8-129,0-5 0,0-1-129,-2-22-387,7 26-645,-7-26-3483,0 0 129,-9-1-387,4-16 0</inkml:trace>
          <inkml:trace contextRef="#ctx0" brushRef="#br0" timeOffset="312.0006">-77 35 4773,'18'-9'5031,"1"2"-258,-19 7 0,23-12-1548,8 12-903,-31 0-774,55-13-645,-20-1-258,20 0-258,8-8-129,15-1-129,4-3 0,7 1 0,0 0-129,-8 5-258,0 13-387,-28 0-3096,-5 7-903,-21 11-258,-18 6-258</inkml:trace>
          <inkml:trace contextRef="#ctx0" brushRef="#br0" timeOffset="639.6011">133 405 9675,'42'13'4644,"-11"-13"-258,-5 0-516,5-4-2709,18 4-903,3 0-774,-2 0-2580,0-2-1161,5 2 0,-5-5-645</inkml:trace>
          <inkml:trace contextRef="#ctx0" brushRef="#br0" timeOffset="1544.4027">894 437 5031,'2'-18'4128,"-2"18"-516,0 0 258,5 20-2451,-5-4-516,0 12-258,0 3-129,4 6-258,1 6 0,6-1-258,-1 3 0,5-4 129,-1-2-129,0-7 0,2-5 0,-3-4 258,-13-23 0,23 21 129,-23-21 129,19-2-129,-10-15 258,9-3 0,-6-14-129,10-1 0,-3-13-129,4 1-258,-3-2 258,3 4-129,-12-1 129,3 10-129,-9 4 0,1 13 0,-6 19 0,0 0 0,0 0-129,0 0 0,0 19-129,5 10 0,2 6 0,6 4 0,-1 6 0,6 1 0,1 0 0,5-3 0,0-2-129,0-9-129,2-2-129,-8-14-516,9 7-387,-27-23-1806,26-1-1161,-8-10-516,-7-10 129,5-4-516</inkml:trace>
          <inkml:trace contextRef="#ctx0" brushRef="#br0" timeOffset="1809.603">1727 80 7740,'0'-34'4386,"0"34"129,0 0-387,10 16-2064,-10 5-774,13 20-387,-8 2-129,7 16-258,-6 1-258,3 8-387,1 10-129,-6-14-774,10 11-387,-14-24-645,14 10-645,-10-20-1161,0-9-774,1-6-129,-5-26 645</inkml:trace>
          <inkml:trace contextRef="#ctx0" brushRef="#br0" timeOffset="2090.4037">2061 74 4644,'32'-66'4386,"-32"66"-129,11-21 0,-11 21-1548,5 16-645,-5 0-516,0 23-258,0-3-258,0 21-129,-2 1-129,2 14-258,-3 1 0,1 7-258,-2 1-129,3-2-129,1-1-387,0-14-258,8 4-645,-8-17-3354,0-12 0,2-8-387,-2-31 129</inkml:trace>
        </inkml:traceGroup>
        <inkml:traceGroup>
          <inkml:annotationXML>
            <emma:emma xmlns:emma="http://www.w3.org/2003/04/emma" version="1.0">
              <emma:interpretation id="{0F47B7FF-3957-4EBE-A948-F05B914B753D}" emma:medium="tactile" emma:mode="ink">
                <msink:context xmlns:msink="http://schemas.microsoft.com/ink/2010/main" type="inkWord" rotatedBoundingBox="4837,660 8434,687 8426,1840 4828,1812">
                  <msink:destinationLink direction="to" ref="{8BDED70F-B3F5-4BDC-B1B3-0FBD734E316E}"/>
                </msink:context>
              </emma:interpretation>
              <emma:one-of disjunction-type="recognition" id="oneOf1">
                <emma:interpretation id="interp5" emma:lang="en-US" emma:confidence="1">
                  <emma:literal>Adder</emma:literal>
                </emma:interpretation>
                <emma:interpretation id="interp6" emma:lang="en-US" emma:confidence="0">
                  <emma:literal>Adden</emma:literal>
                </emma:interpretation>
                <emma:interpretation id="interp7" emma:lang="en-US" emma:confidence="0">
                  <emma:literal>Added</emma:literal>
                </emma:interpretation>
                <emma:interpretation id="interp8" emma:lang="en-US" emma:confidence="0">
                  <emma:literal>adder</emma:literal>
                </emma:interpretation>
                <emma:interpretation id="interp9" emma:lang="en-US" emma:confidence="0">
                  <emma:literal>Add,</emma:literal>
                </emma:interpretation>
              </emma:one-of>
            </emma:emma>
          </inkml:annotationXML>
          <inkml:trace contextRef="#ctx0" brushRef="#br0" timeOffset="7628.4134">3518-18 8256,'19'-7'4644,"-1"5"-258,-18 2-129,-9 16-2580,4 19-645,-13 3-258,0 13-387,-7 6-129,1 6-129,0 4 0,1 1-129,4-1 0,-1-4 0,6-5-129,3-11 129,4-10 0,4-9 129,3-28-129,-8 20 258,8-20 0,-3-14 0,-1-16 129,4 1 0,0-14 0,2-3 0,3-13-129,11 4 0,0-11 0,9 1 0,-2-5-129,10 3 129,-5 1-129,4 14 258,-9 4-129,0 13 0,-9 4 0,-1 12 0,-13 19-129,0 0 0,16-9 129,-16 9-129,9 11 0,0 5 0,0 5 0,3 6 0,1 3 129,-1 7-128,2 4-130,2 5 0,-2 2 0,4 4 0,2-2 0,-1 1 0,1-1 0,1 0 0,2-4 0,-1-1 0,-4-4 0,-2-2 0,0-7 0,-6 0 0,1-7 0,-11-25 0,11 32-517,-11-32-644,0 0-2064,0 0-1935,0 0 129,-27-16-258,7-2-387</inkml:trace>
          <inkml:trace contextRef="#ctx0" brushRef="#br0" timeOffset="7815.6138">3425 457 10965,'0'0'4644,"11"-2"-129,10 0-258,1-1-2838,24 3-774,0 5-516,11-5-1548,9 4-2967,7 3 129,0-4-516,7 1-258</inkml:trace>
          <inkml:trace contextRef="#ctx0" brushRef="#br0" timeOffset="8829.6155">4733 419 9804,'0'-17'5289,"0"17"-387,-27-22-129,7 22-2193,-13-10-1290,10 10-645,-13-2-129,2 2-258,-3 10-129,1 8 0,2 5-129,4 6 0,4 5-129,4-1 129,8 8-129,7 0 129,7 0-129,5-2 129,15-7 0,5-1 0,7-7 0,5-4 129,2-13 0,2-5 0,-4-4 129,1-14 0,-6-11 129,-6-6-129,-2-12-129,-7-5 129,-4-10-129,-4-8 0,-4-5-129,-5-7 129,0-1-258,-5-3 129,-6 2 0,-3 9 0,-4 9 0,2 11 0,2 12 0,1 16-129,13 25 129,-26-4 0,17 19 0,5 20 0,2 11-129,2 13 129,2 9 0,9 6-129,8 8-129,3-3-387,13 6 0,-6-17-387,15 4 0,-8-24-129,15 8 0,-11-33-258,15 3 129,-11-26 258,10 0 258,-10-16 258,0-10 129,-8-6 258,-9-9 258,-8 5 387,-15-10 258,-2 14 129,-13-5 129,-3 17 129,-15-1-258,6 17-129,-5 4-258,5 9-258,-1 14-129,8 11 0,2 5-258,7 6 129,5 4-129,2 1 129,9-2 0,9-9-129,5-7 129,4-7 258,-1-12 0,8-12 0,-5-11 129,5-15 129,-10-20 0,5-3 0,-8-17-129,2-7 0,-5-13-258,2-4 0,-6-7-129,-2 2 0,-3 1 0,-5 8 0,-2 10 0,-2 11 0,-6 13 0,-6 17 0,-2 16 129,-2 16-129,16 2 0,-29 30 0,18 8 0,6 13 129,5 12-129,0 8 129,7 5 0,9 6-129,2 0-129,3-4 0,4-1-129,-5-13-516,10 9-516,-21-24-3612,11-6 0,-3-14-258,3-12-129</inkml:trace>
          <inkml:trace contextRef="#ctx0" brushRef="#br0" timeOffset="9531.6168">5827 512 11739,'65'-4'4902,"-24"1"-258,4-3 129,-10-10-3225,15 13-645,-14-13-258,1 2-129,-12-6-129,-5 0-129,-11-3 0,-9 2-129,-4 0 0,-12 5 0,-7 3-129,-4 10-129,-3 3 0,0 7 0,1 14-129,1 8 0,10 8 0,2 2 0,9 7 0,7 1 129,5 2-129,15-2 258,8-5 129,8-3 0,5-10 0,5-4 129,2-13 0,7-5 129,-3-10-129,5-13 0,-2-11 0,3-7-129,-2-7 129,-3-5-129,-9-4 0,-6-1-129,-13 3 0,-13 3-129,-12 8-129,-12 1 0,-13 15-258,-16 0-129,7 14 0,-9-2 0,11 9-129,-1 0 129,13 0 129,20 0 129,-16 5 129,16-5 258,12 2 258,8 0 0,1-2 129,11 0 129,-7-4 129,7 4 0,-9-5-129,6 5 129,-11-4-129,7 4 0,-8 0-129,6 9-129,-3-2 0,5 9-129,-2 4 129,2 5-129,-2 7-129,0 7 0,-3 7-387,-11 6-258,8 19-645,-17-4-3483,6 1-387,-3-2-129,6 0-258</inkml:trace>
        </inkml:traceGroup>
        <inkml:traceGroup>
          <inkml:annotationXML>
            <emma:emma xmlns:emma="http://www.w3.org/2003/04/emma" version="1.0">
              <emma:interpretation id="{F5B3D957-B81A-48F4-B9FA-76941F592A6D}" emma:medium="tactile" emma:mode="ink">
                <msink:context xmlns:msink="http://schemas.microsoft.com/ink/2010/main" type="inkWord" rotatedBoundingBox="9289,789 13142,819 13133,1943 9280,1914"/>
              </emma:interpretation>
              <emma:one-of disjunction-type="recognition" id="oneOf2">
                <emma:interpretation id="interp10" emma:lang="en-US" emma:confidence="0">
                  <emma:literal>within</emma:literal>
                </emma:interpretation>
                <emma:interpretation id="interp11" emma:lang="en-US" emma:confidence="1">
                  <emma:literal>with a</emma:literal>
                </emma:interpretation>
                <emma:interpretation id="interp12" emma:lang="en-US" emma:confidence="0">
                  <emma:literal>with</emma:literal>
                </emma:interpretation>
                <emma:interpretation id="interp13" emma:lang="en-US" emma:confidence="0">
                  <emma:literal>Witha</emma:literal>
                </emma:interpretation>
                <emma:interpretation id="interp14" emma:lang="en-US" emma:confidence="0">
                  <emma:literal>witha</emma:literal>
                </emma:interpretation>
              </emma:one-of>
            </emma:emma>
          </inkml:annotationXML>
          <inkml:trace contextRef="#ctx0" brushRef="#br0" timeOffset="10420.8182">7931 396 7353,'-14'-28'4515,"-17"14"0,14 14-258,4 10-1806,-19-1-774,22 25-774,-12-2-129,13 16-387,-1 5 0,10 10-258,0 1 0,14 0 0,7-2-258,4-9 0,4-6 0,-1-15 0,0-11 0,1-14 129,-2-7 0,-2-16 129,-8-16 258,6-2 0,-8-14 0,2 0 0,-6-9 129,3 6 0,-8-3-129,3 10 0,-6 5-258,1 7 0,-3 9 0,-1 23-129,0 0 0,16 0 0,-5 16-129,3 14 129,6 7-129,1 4 258,6 4-129,3-3 0,2-3 129,2-7 0,-2-9 0,2-8 0,-2-15 129,0-2 129,-5-19-129,-3-8 129,-4-14-128,-6-3-259,-7-11 0,-7-1 0,0 1 0,-14 2 0,-4 8 0,-7 6 0,2 16-130,-10 2-1418,15 23-3483,-9 4-129,8 17-129,-1 6-516</inkml:trace>
          <inkml:trace contextRef="#ctx0" brushRef="#br0" timeOffset="10639.2187">8619 373 9675,'45'-27'5160,"-24"22"-387,-1 5 0,-1 20-1290,-8-3-2580,10 15-387,-6 6-258,-3 5-258,4 13-774,-16-18-1806,5 8-2193,-1-7 129,-4-7-516,0-14-387</inkml:trace>
          <inkml:trace contextRef="#ctx0" brushRef="#br0" timeOffset="11278.8198">9130 448 10191,'-27'-20'4644,"40"13"-258,17 7-129,14 6-3354,-3-5 0,16 5-516,0-5-516,-2-2-1419,2-8-2580,4-2 0,-12-12-258,1-4-258</inkml:trace>
          <inkml:trace contextRef="#ctx0" brushRef="#br0" timeOffset="11076.0195">9374-143 14190,'17'-18'5160,"-17"18"-258,7 20 0,4 19-3741,-11 2-387,2 20 0,-2 4-258,5 17-258,2 7-128,2 7-130,5 0 0,1-3 0,1-6-130,0-14-257,1-4-387,-8-26-258,13 5-1548,-17-32-2451,-5-16 129,0 0-387,0-12-129</inkml:trace>
          <inkml:trace contextRef="#ctx0" brushRef="#br0" timeOffset="11637.6205">9742-16 12513,'-22'-61'4902,"22"61"-258,-17-9 129,17 9-2967,-8 36-774,7 1-258,1 17-258,1 1 0,7 10-258,-3 3 0,2 3-258,-3 2 0,-1-2-258,1-5 0,-4-11 0,3-7-129,1-16 129,3-12 129,-7-20 129,20 0 129,-6-18 0,-2-14 258,6-2-129,0-5 129,3 4-129,-5 1 0,4 7-129,-3 8 0,5 10 0,1 9-129,4 12 0,3 17-129,4 10 0,8 12-258,3-1-387,19 18-1161,-5-13-2967,8-5 0,4-8-258,6-6-387</inkml:trace>
          <inkml:trace contextRef="#ctx0" brushRef="#br0" timeOffset="12292.8216">11241 537 6708,'-2'-66'4515,"-17"36"129,-13-2-258,-5-6-1548,6 26-1032,-19-6-645,15 18-516,-6 5-258,11 15-129,1 7-129,10 8-258,3 6 129,7 0-129,3 5 129,6-1 0,4-1 0,8-1 0,5-6-129,4-6 258,4-7-129,1-6 258,-1-12 0,6-6 0,-8-13 258,7-5 0,-9-14 0,8 2 129,-8-9-129,4 7-129,-2-2-129,2 9 0,0 7-129,3 10-129,3 6 0,-1 7 0,2 16-129,-2 8-129,4 12-387,-7-9-645,19 12-3096,-14-6-645,0-3 0,2-6-258</inkml:trace>
        </inkml:traceGroup>
        <inkml:traceGroup>
          <inkml:annotationXML>
            <emma:emma xmlns:emma="http://www.w3.org/2003/04/emma" version="1.0">
              <emma:interpretation id="{D238EA6C-6FE9-44C8-8BD3-B429E89C3850}" emma:medium="tactile" emma:mode="ink">
                <msink:context xmlns:msink="http://schemas.microsoft.com/ink/2010/main" type="inkWord" rotatedBoundingBox="13592,790 20343,842 20334,1894 13584,1842"/>
              </emma:interpretation>
              <emma:one-of disjunction-type="recognition" id="oneOf3">
                <emma:interpretation id="interp15" emma:lang="en-US" emma:confidence="1">
                  <emma:literal>Decoder</emma:literal>
                </emma:interpretation>
                <emma:interpretation id="interp16" emma:lang="en-US" emma:confidence="0">
                  <emma:literal>Decoder _</emma:literal>
                </emma:interpretation>
                <emma:interpretation id="interp17" emma:lang="en-US" emma:confidence="0">
                  <emma:literal>Decoder -</emma:literal>
                </emma:interpretation>
                <emma:interpretation id="interp18" emma:lang="en-US" emma:confidence="0">
                  <emma:literal>Decoder .</emma:literal>
                </emma:interpretation>
                <emma:interpretation id="interp19" emma:lang="en-US" emma:confidence="0">
                  <emma:literal>Decoder •</emma:literal>
                </emma:interpretation>
              </emma:one-of>
            </emma:emma>
          </inkml:annotationXML>
          <inkml:trace contextRef="#ctx0" brushRef="#br0" timeOffset="12589.2221">12657 73 14835,'27'-56'4902,"-27"56"-258,0-16 129,0 16-3483,-6 20-645,5 7-129,1 14-258,0 7 0,1 10-129,5 6 0,1 6-129,2-3-129,0-8-258,1 0-129,-6-18-516,10 8-645,-14-24-3096,0-25 0,0 0-258,-21-10-258</inkml:trace>
          <inkml:trace contextRef="#ctx0" brushRef="#br0" timeOffset="12994.8228">12264-111 11610,'-20'-23'4386,"20"23"0,13-10-129,21 18-2709,-4 5-645,20 12-258,0-4-129,12 11-129,-2-3 0,10 4-129,-3 1-129,3 5 129,-8-1-258,-2 6 0,-6 4 129,-8 4-258,-12 1 258,-9 2-129,-15 0 129,-10 1-258,-9-5 387,-15-5-129,-16-1-129,-9-10 129,-12-4 0,-12-5-129,-7-6 0,-9-8-129,-3-3 0,1-9 0,6 0-129,5-10 0,14 1-387,5-16-516,31 16-1548,5-7-1806,14-2-129,11 18-258,4-23-516</inkml:trace>
          <inkml:trace contextRef="#ctx0" brushRef="#br0" timeOffset="14086.8248">13454 457 7224,'37'-9'4644,"-15"9"0,8 0-258,2 5-1419,-5-7-1032,21 2-774,-18 0-258,9-1-258,-10-8-258,1 0 0,-11-5-129,-4-2 0,-10-6 0,-3 1 0,-2-4 0,-13 2-129,-6 3-129,-8 1 129,-5 6-129,-4 6 129,1 7-258,-3 0-129,1 14 0,0 6 129,3 8 0,0 4 0,6 4 129,3 1-258,3 1 258,10-3 0,5 3 0,7-5 129,11-2-129,13-1 258,12-2-258,10-4 258,6-7-129,8-1 0,4-10 0,6-5 0,1-1 0,2-16 0,-6-7 0,-3-2-129,-7-8 258,-7-3-258,-11 0 129,-8 3 0,-14-1 129,-6 9-258,-11 0 129,0 9 0,0 16-129,-12-12 0,12 12 0,-18 12-129,12 9 129,5 4-129,1 6 0,0 4 129,10 1 0,6 1 0,6-3 0,4-2 0,3-9 0,5-7 129,-1-9-129,1-7 129,0-9 0,-2-14 0,-5-11 0,-2-7 0,-6-3 1,-3-1-130,-7 5 0,-2 4 0,-5 6 0,-2 8 0,0 22 0,0 0 0,0 0 0,0 0 0,0 25 0,0-2-130,4 8 130,3-1 0,3 4-129,5-2 129,1-4 0,3-3 0,-1-4 0,3-5 129,-3-8 1,3-8-130,-1-4 0,-2-12 0,-4-7 0,-2-6 0,-4-4 0,-7-7 0,-1 1 0,-7 4 0,-3 4 0,-10 3 0,4 8 0,-9 3-646,25 17-1031,-39 5-3096,39-5-387,-27 25 0,25-6-387</inkml:trace>
          <inkml:trace contextRef="#ctx0" brushRef="#br0" timeOffset="15272.4269">15222 478 13287,'29'-9'4773,"-15"-10"0,-14 19 0,-14-18-3096,14 18-903,-38 3-129,17 10-258,-4 5-129,4 5-129,1 3 0,4 5-129,5 2 0,8 3 0,3-2-129,3 1 129,12-6 0,4-2 0,4-11 129,4-6 0,1-10 129,1-9 0,-2-21 0,-1-9 1,-6-11-259,-2-10 0,-6-11 0,-3-6 0,-5-5 0,-4-5 0,-4 2 0,-7 5 0,-1 5 0,-2 13 0,3 12 0,-1 13 0,3 17 0,9 20 0,-13 11 0,13 17 0,0 18 0,0 8 0,6 12 0,2 8 0,3 8 0,5 2 0,0 5 0,2 0 0,1-2 0,1-9-388,3 0-257,-5-19-129,14 1-516,-11-31-129,26 6-516,-14-35-258,31 6-645,-17-24-645,20 2 0,-13-14 258,3 7 1290,-18-8 1548,-6 1 1032,-2 12 903,-24-10 903,9 19 1032,-16-12 0,0 21 0,19-31-903,20 24-1032,-6-18-645,20 8-387,-3-10 0,7 2-129,-8-5-129,1 1 0,-14-4 0,-15 4-129,-16 1 129,-6 4-129,-22 5-129,-9 8 0,-6 6 0,-4 5-129,-3 9 0,4 10 0,6 12 0,8 6 0,11 7 0,11 4 0,5 2 129,17 4 0,10-6 129,10-2 0,6-9 129,5-1 0,0-15 0,4-7 0,-4-14 0,0-1 0,-4-21 1,-1-6-259,-6-11 0,-1-11 0,-6-5 0,-3 0 0,-9-1 0,-8 1 0,-4 9 0,-6 5 0,0 11 0,-15 5 0,15 25-130,-32-21-257,32 21 129,-30-2-129,30 2 129,-20 5 0,20-5 0,-3 18 129,3-18 0,9 18 129,-9-18 129,32 9 0,-13-9 0,5 0 0,-5 0 129,4 0 0,-5 0-129,3 0 129,-5 0 0,4 5-129,-4 6 129,2 6-128,0 5-130,1 6 0,2 6 0,1 5 0,-1 11 0,-3-2-259,3 14-515,-17-17-903,17 8-3096,-19-7-387,1-1-129,-3-13-129</inkml:trace>
          <inkml:trace contextRef="#ctx0" brushRef="#br0" timeOffset="15568.8274">17787 483 13029,'41'-21'5160,"-23"14"-645,0-2 387,12 9-3999,2-7-258,25 7-129,7-5-129,18 3 0,7-2-129,12 1 0,2-1-129,-1 1 0,-13-1 0,-15 2-129,-13 0 0,-20-3-516,-2 5-3741,-39 0-645,0 0 0,0 0-645</inkml:trace>
        </inkml:traceGroup>
      </inkml:traceGroup>
    </inkml:traceGroup>
  </inkml:traceGroup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2:38.0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38 5160,'0'-16'129,"0"-6"-258,0 22 129,0 0-2967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2:48.9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BDED70F-B3F5-4BDC-B1B3-0FBD734E316E}" emma:medium="tactile" emma:mode="ink">
          <msink:context xmlns:msink="http://schemas.microsoft.com/ink/2010/main" type="inkDrawing" rotatedBoundingBox="3605,11153 4331,3004 9996,3509 9270,11658" semanticType="callout" shapeName="Other">
            <msink:sourceLink direction="to" ref="{0F47B7FF-3957-4EBE-A948-F05B914B753D}"/>
            <msink:sourceLink direction="to" ref="{F4474543-DAAC-4AAA-8F3E-7E1F2CF58793}"/>
          </msink:context>
        </emma:interpretation>
      </emma:emma>
    </inkml:annotationXML>
    <inkml:trace contextRef="#ctx0" brushRef="#br0">26 59 3612,'-12'-18'3741,"4"0"129,8 18-645,0 0-774,-8-25-516,8 25-774,0 0-258,0 0-129,0 0 0,0 0 129,0 0-258,14 9 129,-14-9-129,35 18 129,-10-13-258,16 8 0,5-6-129,17 3 0,4-4-129,12 3 129,2-4-258,7 4 129,0-2-129,1 4 0,-1-2 129,-3 3-129,-3-1 258,3-1-258,2 1 258,6-2-129,1-4 129,9-1-258,6-4 0,3 0 129,-2 0-258,2 0 129,-3-5-129,-3-3 129,1 3-258,2 2 258,-4-3-129,3 3 0,4-4 129,0 3-129,0 0 0,0-1 0,-3-2 0,-2-2 0,-6 2-129,-1-2 129,3 0 0,0-2 0,-3 4-129,-1-2 129,-5 2 0,-10 0 0,-9 4-258,-17-3-258,-10 6-258,-30-3-1032,-18 3-2838,0 0-129,-26 10-258,-24-2-258</inkml:trace>
    <inkml:trace contextRef="#ctx0" brushRef="#br0" timeOffset="1014.0018">-61 130 7353,'-16'-32'4257,"2"9"258,14 23-258,0 0-1548,-11-22-774,11 22-774,0 0-258,0 18-258,0-18 0,0 41-129,0-12 0,0 11 0,0 7 0,2 10-129,-2 7 0,0 14 0,0 6-258,3 13 129,-1 5 0,3 8 0,-1 4-129,3 5 1,-2 2-130,3 5 0,-3 6 0,4 5 0,-4 2 0,-1 3 0,-4 0 0,1 6 0,-1 3 0,0 4 0,-3 1 0,-1 1 0,4 3 0,0 5 0,0 3 0,7 10 0,6 3 0,-1 2 0,3-1 0,-3-1 0,-5 6 0,-2 9 0,-5 8 0,0-1 0,-5-6 0,-4-3 0,2-2 0,0 9 0,3-5 0,1-11 0,3-12 0,0-15 0,0-7 0,0-10 0,-5-10 0,-6-26 0,6-7 0,-13-36 0,18 1-4387,0-28-773,10-14-258,14-21 0,13-30-258</inkml:trace>
    <inkml:trace contextRef="#ctx0" brushRef="#br0" timeOffset="1996.8036">4171 84 6321,'0'0'4644,"0"0"-258,16-11 129,-16 11-1161,0 16-1161,3 14-774,-3 0-258,5 22-258,-5 8-129,11 24-129,-4 9-129,7 15-129,1 6-129,4 14 129,-1 5 0,5 15 130,-3 7-517,3 16 0,-4 1 0,1 13 0,-8 5 0,1 20 0,-6 11 0,-3 5 0,-4-2 0,0 4 0,0 6 0,-8 10 0,0-2 0,-1-9 0,0-5 0,0 5 0,0 5 0,0-7 0,0-6 0,0-3 0,-3-2 0,1 8 0,-5-4 0,-2-14 0,-1-12 0,-1-6 0,1-5 0,-1-11 0,4-9 0,4-18 0,3-10 0,5-14 0,4-8 0,2-23 0,16-1 0,-9-31-2839,5-14-2321,-5-20-516,-4-8 0</inkml:trace>
    <inkml:trace contextRef="#ctx0" brushRef="#br0" timeOffset="3244.8057">-20 7021 3483,'0'0'4644,"0"0"-387,0 0 258,-9 12-903,9-12-516,-21 25-645,-1-14-1032,13 16-129,-10-6-516,10 13-129,-2 0-258,9 14 0,2 1-129,2 12-129,7 5 129,3 1-129,3 1-129,-3-2 129,2-9-129,-1-6 129,-1-6-129,1-11 129,-3-10-258,-1-4 258,-9-20-129,15 21 129,-15-21-129,0 0 129,21 15-129,-21-15 0,23 3 129,-7-1-129,7 0 129,7 1-129,8 1 130,10-1-130,9 1 0,12 1 0,9-1 0,9 1 0,8-3 0,6 2 0,4-4 0,4 1 0,1-1 0,7 0 0,2 0 0,6 0 0,1 0 0,2 0 0,0 0 0,-1 0 0,-5-1 0,-1 1 0,-5 0 0,1 0 0,-5-2 0,2 2 0,-3-2 0,-5 2 0,-2 0 0,-5 0 0,-6 0 0,-6 4 0,-5-1 0,-2 1 0,-2-3 0,2-1 0,2 0 0,1 0 0,3 0 0,-1-1 0,1-1 0,-1 2 0,0 0 0,-5 0 0,-5 0 0,-6 2 0,-8 3 0,-10-1 0,-8-1 0,-9 2 0,-9-3 0,-6 2 0,-19-4 0,16 0 0,-16 0 0,0 0 0,0 0-1549,0 0-3482,0 0-129,-14 5-129,-5-8-258</inkml:trace>
    <inkml:trace contextRef="#ctx0" brushRef="#br0" timeOffset="15412.8271">4395 1423 1032,'-16'-28'3483,"16"28"258,0 0 0,-7-16-516,7 16-645,0 0-516,0 0-516,0 0-129,0 0-258,-15-16-258,15 16-258,0 0-129,0 0 0,13 0 0,8 0 0,-1 0 0,12 1 0,2-1 0,15 6 0,3-5 0,8 5-129,3-6 0,6 3-129,0-3-129,4 0 0,2 0 0,-4 0 0,-5 0-129,-2-3 0,-5-1 0,-8 2 0,-3 2-129,-9-1-258,-1 1-516,-17 0-1419,-1 0-2322,-4 3 0,-16-3-387,9 20 129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37.90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856EC22-E444-4791-B1FE-3B7E66CACA8A}" emma:medium="tactile" emma:mode="ink">
          <msink:context xmlns:msink="http://schemas.microsoft.com/ink/2010/main" type="writingRegion" rotatedBoundingBox="12375,3896 12795,3896 12795,4556 12375,4556">
            <msink:destinationLink direction="with" ref="{0DAA1681-E452-438C-87F2-C153303D3CEF}"/>
          </msink:context>
        </emma:interpretation>
      </emma:emma>
    </inkml:annotationXML>
    <inkml:traceGroup>
      <inkml:annotationXML>
        <emma:emma xmlns:emma="http://www.w3.org/2003/04/emma" version="1.0">
          <emma:interpretation id="{9C8192BB-3358-48F8-9C61-41DAE3EF2461}" emma:medium="tactile" emma:mode="ink">
            <msink:context xmlns:msink="http://schemas.microsoft.com/ink/2010/main" type="paragraph" rotatedBoundingBox="12375,3896 12795,3896 12795,4556 12375,45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CA1F05-BCA1-4553-95E0-C10DB0D08F29}" emma:medium="tactile" emma:mode="ink">
              <msink:context xmlns:msink="http://schemas.microsoft.com/ink/2010/main" type="line" rotatedBoundingBox="12375,3896 12795,3896 12795,4556 12375,4556"/>
            </emma:interpretation>
          </emma:emma>
        </inkml:annotationXML>
        <inkml:traceGroup>
          <inkml:annotationXML>
            <emma:emma xmlns:emma="http://www.w3.org/2003/04/emma" version="1.0">
              <emma:interpretation id="{A3FE5873-57FA-43BE-8FBD-3D91DB0D73FF}" emma:medium="tactile" emma:mode="ink">
                <msink:context xmlns:msink="http://schemas.microsoft.com/ink/2010/main" type="inkWord" rotatedBoundingBox="12375,3896 12795,3896 12795,4556 12375,4556">
                  <msink:destinationLink direction="with" ref="{6FF2A442-D1D4-4868-820A-F9D8E1EAB825}"/>
                </msink:context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443-4552 12384,'-29'-18'4644,"-3"13"-387,32 5 129,-17 28-3354,-3-5-129,13 16-129,-6 1-387,8 13-129,0 0 0,5 9 0,0-6 0,10-1-129,5-7 129,4-2 0,4-9-129,4-1 258,0-11-129,3-2 129,0-11-129,4-6 129,-2-6-129,4-14 1,-4-13-259,1-7 0,-6-12 0,-2-6 0,-13-12 0,-4 0 0,-8-7 0,-4 3 0,-16 8 0,-6 7 0,-6 10 0,-6 9 0,5 16 0,-8 6 0,10 26-1549,-8 2-3224,4 11-387,3 3 0,5 11-129</inkml:trace>
        </inkml:traceGroup>
      </inkml:traceGroup>
    </inkml:traceGroup>
  </inkml:traceGroup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2:54.5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F02E10-F0F2-4210-93C6-8D47840AC821}" emma:medium="tactile" emma:mode="ink">
          <msink:context xmlns:msink="http://schemas.microsoft.com/ink/2010/main" type="inkDrawing" rotatedBoundingBox="2164,5071 4306,5066 4307,5136 2165,5142" semanticType="callout" shapeName="Other"/>
        </emma:interpretation>
      </emma:emma>
    </inkml:annotationXML>
    <inkml:trace contextRef="#ctx0" brushRef="#br0">-13 20 7740,'-16'0'4128,"16"0"129,11 0-129,10 0-1806,22 1-645,3-1 0,27 6-387,2-6-129,21 3-387,1-3-129,15 0-129,-1 0-129,6 0 0,-10-7-258,-2 4 129,-9-3-129,-4 1 0,-10 1 0,-9 3 0,-5-1 0,-11 0-129,-9 2 129,-9 0-129,-7 0 129,-5 0-129,-6 0 0,0 0 0,-3 0 0,2 4 0,1-4 0,2 1 0,0 1 0,6 2 0,1-2 0,2-1 0,0 3 129,3-2-129,1-1 0,0 1 0,-4-2 0,-2 2 0,-7-2 0,-3 2 0,-20-2 0,19 2 129,-19-2-129,0 0 130,0 0-130,0 0 0,0 0 0,0 0-130,0 0 130,0 0-129,0 0-129,0 0-129,13 16-258,-13-16-903,0 0-2967,0 0-387,-6 24 0,6-24-516</inkml:trace>
  </inkml:traceGroup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2:55.6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A2A4B54-B79D-45F5-8DE0-100750C5FEA9}" emma:medium="tactile" emma:mode="ink">
          <msink:context xmlns:msink="http://schemas.microsoft.com/ink/2010/main" type="inkDrawing" rotatedBoundingBox="2143,6103 4418,6066 4420,6165 2145,6201" semanticType="callout" shapeName="Other"/>
        </emma:interpretation>
      </emma:emma>
    </inkml:annotationXML>
    <inkml:trace contextRef="#ctx0" brushRef="#br0">96 10 5418,'-30'0'4128,"-2"1"-387,32-1-129,-18 16-1548,18-16-903,0 0-516,0 0-258,0 0-129,-17 15 0,17-15 0,0 0 0,0 0 258,0 0 129,25 23 0,-8-21 129,17 8 0,3-8-129,24 7 129,10-9-129,22 3-129,4-3-129,15 0 0,2-7-129,11 4 0,-4-6-129,0 5 0,-9-3 0,0 4 129,-7-1-129,-7 2 0,-9-1 129,-9 3-129,-11 0 129,-12 0-129,-13 0 129,-10 0-129,-7-2 0,-2 2 0,-4-2 0,6 0 0,-1-3-129,8 0 129,4-1-129,6-1 0,1 2 0,-3 0 0,-1 1 0,-9-1 0,-5 3-129,-9 2 0,-18 0-258,0 0-258,0 16-516,-20-14-1806,1 10-1935,-3 2 129,1 1-258,1 2-258</inkml:trace>
  </inkml:traceGroup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2:56.5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CC2A896-CEE5-4C16-8C19-815954CC33EF}" emma:medium="tactile" emma:mode="ink">
          <msink:context xmlns:msink="http://schemas.microsoft.com/ink/2010/main" type="inkDrawing" rotatedBoundingBox="2169,7795 4726,7838 4725,7901 2167,7857" semanticType="callout" shapeName="Other"/>
        </emma:interpretation>
      </emma:emma>
    </inkml:annotationXML>
    <inkml:trace contextRef="#ctx0" brushRef="#br0">45 19 12126,'-32'-9'4644,"15"-2"-258,17 11 0,0 0-2451,0 0-903,0 0-516,0 0-129,0 0-258,8 2 129,8 5-129,6-2 129,10 6-129,5-4 129,20 2 0,7-2-129,16 2 129,9-4-129,14 1 129,8-3-129,6 1 0,2-2 0,7-2 129,1 0-129,8 0 129,-3 0-128,1 0-130,-5 0 0,-2 0 0,-7-4 0,-6 4 0,-14-2 0,-8 0 0,-13 2 0,-7 0 0,-10 0 0,-11 0 0,-10 0 0,-9 0 0,-8 0 0,-23 0-259,19 2-1676,-19-2-2967,-10 0-129,-13-2-258,-2-6-129</inkml:trace>
  </inkml:traceGroup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06.1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56F063A-A78D-4EDB-97AE-E43C489A603D}" emma:medium="tactile" emma:mode="ink">
          <msink:context xmlns:msink="http://schemas.microsoft.com/ink/2010/main" type="inkDrawing" rotatedBoundingBox="8898,6669 10065,6729 10063,6771 8896,6711" semanticType="underline" shapeName="Other">
            <msink:destinationLink direction="with" ref="{39ABE886-757D-4279-AC8E-434D9E41CAF8}"/>
          </msink:context>
        </emma:interpretation>
      </emma:emma>
    </inkml:annotationXML>
    <inkml:trace contextRef="#ctx0" brushRef="#br0">259 2874 5160,'-17'-3'4128,"17"3"-129,0 0-129,0 0-1290,0 0-903,0 0-645,0 0-129,0 0-258,-16-2 0,16 2-129,0 0 129,0 0-258,0 0 129,0 0 0,0 0-129,0 0 129,14 2-129,5 3 0,1-5-129,8 4 129,4-2 0,13 1 0,1-1 0,13 0-129,7-2 0,5 2 0,4-1-129,3 3 129,0-2-129,2 1 0,-3-1 0,-8 3 0,-7-3 0,-5 2 0,-7-1 1,-7-1-130,-10 2 0,-8-3 0,-7 1 0,-18-2 0,22 4 0,-22-4-259,0 0-773,-15 14-3225,15-14-645,-25 11 0,8-4-387</inkml:trace>
  </inkml:traceGroup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07.0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42C52D1-BB53-41C6-862E-6310702AA4BB}" emma:medium="tactile" emma:mode="ink">
          <msink:context xmlns:msink="http://schemas.microsoft.com/ink/2010/main" type="inkDrawing" rotatedBoundingBox="8809,7674 10166,7689 10165,7740 8808,7725" shapeName="Other"/>
        </emma:interpretation>
      </emma:emma>
    </inkml:annotationXML>
    <inkml:trace contextRef="#ctx0" brushRef="#br0">-14-3 8127,'0'0'4257,"-16"-2"0,16 2-1032,0 0-1290,0 0-516,0 0-516,0 0-258,0 0-258,12 5 129,4-3 0,11 9 129,1-9-129,15 7 258,3-8-258,15 6 129,6-7-129,15 4 0,2-4-129,6 4 0,-1-4-129,4 0 129,-8 0-129,-3 0-129,-9-6 129,-7 4-129,-9-3 0,-2 2 1,-7-3-130,-5 3 0,-8 1 0,-6 0 0,-8 2 0,-21 0 0,25 2-388,-25-2-644,0 16-2322,0-16-1548,-20 14-129,-1-5-258,1 0-129</inkml:trace>
  </inkml:traceGroup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15.95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6352CE7-238E-4542-9972-1B18CD795AE1}" emma:medium="tactile" emma:mode="ink">
          <msink:context xmlns:msink="http://schemas.microsoft.com/ink/2010/main" type="inkDrawing" rotatedBoundingBox="8884,4930 14451,2860 15704,6229 10137,8299" semanticType="enclosure" shapeName="Other"/>
        </emma:interpretation>
      </emma:emma>
    </inkml:annotationXML>
    <inkml:trace contextRef="#ctx0" brushRef="#br0">-11 52 9159,'0'-21'4128,"0"21"0,2-16-258,-2 16-1806,22-9-516,-22 9-516,40-2-258,-15-1 0,16 4-129,-2 3-129,17 12 0,2-4-129,13 6 0,8-4-129,10 9 0,5-1-129,5 4 129,1-1-129,1 6 0,-6-1 0,-5 5 0,-8 3 0,-5-1-129,-10 1 129,-3-1 0,-7 2 0,-3 0 0,-5-3 129,-2 1 0,-5-1 1,-1 1-259,-5-1 0,-2-1 0,-2 1 0,-4-2 0,-1-2 0,-2-4 0,-2 0 0,-5-8 0,3 3-259,-21-23-1289,23 20-3096,-23-20-258,0 0 129,-5 21-516</inkml:trace>
    <inkml:trace contextRef="#ctx0" brushRef="#br0" timeOffset="-811.2015">2 105 8901,'14'-32'4386,"-7"11"0,-7 21-387,0 0-1032,0 0-1419,11 9-516,-11-9-129,18 32-129,-4-14-129,11 14 0,-2-4-129,11 10 129,-4-5-258,11 8 0,-4-2-129,6 4 0,0 0-128,-1 5-130,1-2 0,-2 8 0,-2 1 0,-2 9 0,-6 3 0,-6 15 0,-11 3 0,-7 12 0,-7 0 0,-7 7 0,-11 0 0,-3-4 0,-4-6 0,2-5 0,-2-9 0,5-7 0,-1-3 0,3-8 0,-2-5 0,3-2 0,-3-5 0,0-4 0,3-9 0,-1-1 0,0-6 0,4-7 0,1-1 0,13-22 0,-21 26 0,21-26 0,0 0 0,-25-1 0,25 1-3484,0-25-1547,0 3-129,-5-10-258,3-5-129</inkml:trace>
    <inkml:trace contextRef="#ctx0" brushRef="#br0" timeOffset="936.0016">64 2302 8514,'43'-7'4386,"-20"7"0,-2 2-516,1-2-1161,17 2-516,-11-8-645,20 6-258,-7-14-387,18 5-258,1-14-129,19 4-129,6-10 0,11-1-258,2-4 0,7 2 0,-4-4 129,1 3-129,-10-3 0,-8 2 1,-13-1-130,-7 1 0,-7-3 0,-6-1 0,-3-6 0,0-1 0,-1-5 0,1-3 0,0-6 0,-2-1 0,-2-4 0,-3 0 0,-7-6 0,-5 3 0,-10-2 0,-3 4 0,-7 5 0,-5 5 0,-4 7 0,0 7 0,-2 12 0,-5 6 0,7 23 0,-11-25 0,11 25 0,0 0 0,-16 0 0,16 0-904,-7 24-1934,7-24-2064,-13 24 129,13-24-258,-14 29-258</inkml:trace>
    <inkml:trace contextRef="#ctx0" brushRef="#br0" timeOffset="26488.8465">-3687 652 4515,'0'0'3354,"0"0"-129,0 0 0,0 0-1161,0 0-645,0 0-258,12 17-516,-12-17 129,29 7-129,-29-7 0,33 8 0,-17-5-129,9 2 129,-3-3-129,4 4-129,-1-6 129,9 5-129,-4-5 0,9 7-129,-3-7 0,7 4 129,-1-4-129,6 3 0,2-3 0,7 0 0,4 0-129,4 0 129,7 0-129,2-2 0,4-3 0,3 1-129,-3 1 129,-2-1-129,-3 1 129,0-1 0,-5 1 0,1-1 0,-5 1 129,2-1-129,-2-3 0,2 2 0,1-1-129,5-1 129,0 0-129,5 2 129,3-2-129,0 1 0,4 3 0,-2-3 129,-2 1-129,0 3 0,-7 0 0,-4 1 0,-3 1 0,-6 0 129,-5 0-129,-1 0 0,-3 0 0,-1 0 0,2 0 0,-1 0 0,6 0 0,5 0 0,2 0 129,2 0-129,4 0 0,1 0 0,-4 0 0,1 0 129,-8 0-129,-3 0 129,-7 0 0,-4 0 0,-5 0 0,-3 0 0,-3 0-129,-1 0 129,-4 0-129,2 0 129,-1 0-129,-1 0 0,-3 1 129,-4-1-129,-6 0 0,-17 0-129,25 0 0,-25 0-258,0 0-129,0 0-258,16 8-258,-16-8-1161,16-6-2580,0 6 516,-16 0-645,25-2 387</inkml:trace>
    <inkml:trace contextRef="#ctx0" brushRef="#br0" timeOffset="36504.064">-3243 3718 2580,'-23'0'3612,"23"0"0,0 0-387,0 0-516,0 0-645,0 0-258,0 0-387,-7-16-129,7 16-258,0 0-387,0 0 0,0 0-387,9-10 0,-9 10-129,0 0 129,23-6-129,-23 6 0,27 0 129,-9 0 0,1 0-129,6 0 129,4 0 0,3 0 0,5 0-129,4 0 0,5 0 0,2 0-129,4 0 129,-1 0-129,4 0 0,-1-2 0,1 1 0,0-3 0,0 2 0,0-1 129,2-1-129,0 1 0,0-1 0,-2-1 0,-1 1 0,-1-1 0,-5 1 0,-2 3 0,-1-1 0,-6 2 129,-2-2-129,-1 2 0,1 0 0,-1 0 0,-1 0 0,1 0 0,-1 0 0,-1 0 0,2 0 0,-4 0 0,0-2 0,-4 2 0,1 0 0,-6 0 0,-2 0 0,-1 0 0,-20 0 0,28 2 129,-28-2-129,20 0 129,-20 0 0,18-2 129,-18 2-129,16-16 129,-16 16 0,16-26 0,-11 6-129,4-3 129,-6-6 0,1-3 0,-4-9 0,2 1-129,-2-7 129,0-3-129,0-3 0,0-2 0,-4-4 0,4 4 129,0-2-258,0 2 258,0 0-129,0 3 129,2 1-129,2 4 1,-3 1-130,1 4 0,-2-1 0,0 0 0,0-1 0,0-3 0,-5 1 0,1 0 0,1-7 0,3-8 0,0 2 0,0 2 0,5 4 0,0 3 0,-1 0 0,-1 4 0,1 5 0,-4 13 0,0 1 0,-4 2 0,-1 2 0,-2 5 0,2 2 0,5 16 0,-7-21 0,7 21 0,-9-16 0,9 16 0,0 0 0,-11-20 0,11 20 0,-9-17 0,9 17 0,-9-16 0,9 16 0,0 0 0,0 0 0,-12-18 0,12 18 0,0 0 0,0 0 0,0 0 0,0 0 0,0 0 0,0 0 0,0 0 0,0 0 0,0 0 0,0 0 0,0 0 0,0 0 0,0 0 0,16 0 0,-16 0 0,30-2 0,-9 2 0,6 0 0,1 0 0,4 0 0,2 0 0,0 0 0,2 0 0,-3 2 0,-1 0 0,0 1 0,-1-1 0,2 2 0,3-3 0,1 1 0,8-2 0,3 0 0,7 0 0,4 0 0,7 0 0,5 0 0,0 0 0,4-2 0,-1 1 0,1-1 0,-2 0 0,-4 0 0,-3 0 0,-4-1 0,-5 1 0,-5 2 0,-2-2 0,-8 1 0,-1 1 0,-3 0 0,-3 0 0,1 0 0,-2 0 0,1 0 0,1 0 0,-1 0 0,-1 0 0,0 0 0,-6 0 0,-1 0 0,-6 0 0,-5 0 0,-16 0 0,22 0 0,-22 0 0,0 0 0,0 0 0,0 0 0,0 0 0,0 0-646,0 0-1676,0 0-2064,-16 0-516,16 0 0,-34 0-387</inkml:trace>
    <inkml:trace contextRef="#ctx0" brushRef="#br0" timeOffset="29187.6511">-3381 1625 3612,'26'0'3612,"6"0"-129,-32 0-129,36 0-903,-11 0-645,0 0-258,8 3-387,-2-3-258,10 2-129,1-2-129,8 0-129,9 0-129,7 0 0,7 0 0,8 0-129,3 0 129,5-2-129,-4 0 0,1 2 0,-13 0 0,-4 0-129,-17 0 0,-10 0-129,-11 2 129,-10 2 0,-21-4 0,21 3 0,-21-3 129,0 0 0,0 0 0,0 0 0,0 0 0,0 0 0,0-14-129,0 14 0,-2-18 0,2 18 0,-8-25 0,8 25-129,-11-30 129,6 12 0,-1-1-129,1-1 0,-2-1 0,1-4 0,-1 2 0,0-4 0,0 0 0,2 1 0,-1-3 0,3 3 129,-1 1-129,2 2 129,1 1 0,-1 3-129,2 19 129,0-29-129,0 29 129,-2-21-129,2 21 0,-3-20 0,3 20 129,-8-16-129,8 16 0,-5-16 0,5 16 0,0 0 0,0 0 0,0 0 0,0 0 0,0 0 0,0 0 0,0 0 0,0 0 0,-3-16 0,3 16 0,0 0 0,0 0 0,0 0 0,0 0 0,0 0-129,0 0 129,0 0 0,0 0-129,0 0 0,10 4 129,-10-4 0,22 12-129,-6-5 258,3-1-129,3 1 0,2-5 0,7 3 0,2 0 0,7-1 129,1-2-129,5 1 0,4 1 0,3-2 0,6-2 0,3 0 0,5 0 0,3 0 0,1 0 129,0 0-129,2 0 0,-2 0 0,-1-2 0,-3 0 0,-1-2 0,-2 3 0,0-1 0,4 0 0,-3 2 0,3 0 129,1 0-129,1 0 129,-3 0-129,1 0 129,-4 0-129,2 0 129,-4 0-129,-1 0 0,-6 0 129,0-2-129,-2 1 0,-3 1 0,-4-4 0,1 4 0,-7 0 129,0 0-129,-3-2 129,0 2 0,-3 0 0,0 0 0,-7-2 0,-1 2 0,-3-1 0,1 1-129,-3-2 129,-2 2-129,3 0 129,1-2-129,0 2 129,0 0 1,0 0-130,-1 0 0,-6-2 0,-16 2 0,23 0 0,-23 0 0,0 0 0,0 0-130,0 0-257,0 0-258,0 0-387,0 0-774,23 11-1290,-23-11-1677,0 0 258,0 0-516,0 0-129</inkml:trace>
  </inkml:traceGroup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17.32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8FA15C1-3A33-42E7-AC8D-2EBAC8BF5C82}" emma:medium="tactile" emma:mode="ink">
          <msink:context xmlns:msink="http://schemas.microsoft.com/ink/2010/main" type="inkDrawing" rotatedBoundingBox="15056,4975 16936,4990 16935,5052 15055,5036" shapeName="Other">
            <msink:destinationLink direction="from" ref="{434A8D5E-93BA-42B0-BE9E-48152294C916}"/>
            <msink:destinationLink direction="to" ref="{434A8D5E-93BA-42B0-BE9E-48152294C916}"/>
          </msink:context>
        </emma:interpretation>
      </emma:emma>
    </inkml:annotationXML>
    <inkml:trace contextRef="#ctx0" brushRef="#br0">0 46 11997,'21'-26'4515,"-21"26"-387,34 0 258,0 3-2709,-15-3-516,22 9-258,-9-7-258,18 10 0,-4-6-129,17 4 0,-1-8 0,14 3-129,6-5 0,18 0-129,10-1-128,14-5-130,5-3 0,4 2 0,-1 2 0,-6 0 0,-9 3 0,-14 2 0,-19 0 0,-22 0 0,-14 9 0,-19-7-130,-6 21-1934,-23-23-2709,0 0-129,-18 19-129,-7-10-387</inkml:trace>
  </inkml:traceGroup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32.4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ED006EF-F48A-4CF9-8743-00FA3D86EA3B}" emma:medium="tactile" emma:mode="ink">
          <msink:context xmlns:msink="http://schemas.microsoft.com/ink/2010/main" type="writingRegion" rotatedBoundingBox="8602,3630 8713,11096 7887,11108 7776,3643">
            <msink:destinationLink direction="with" ref="{D1B51508-8EE9-490C-A2F4-22EDB16B00F7}"/>
            <msink:destinationLink direction="with" ref="{B6C183DF-337A-4947-9504-BFCD95AA702B}"/>
          </msink:context>
        </emma:interpretation>
      </emma:emma>
    </inkml:annotationXML>
    <inkml:traceGroup>
      <inkml:annotationXML>
        <emma:emma xmlns:emma="http://www.w3.org/2003/04/emma" version="1.0">
          <emma:interpretation id="{CA9194E6-BEA7-4F8F-91D9-77C7884042C4}" emma:medium="tactile" emma:mode="ink">
            <msink:context xmlns:msink="http://schemas.microsoft.com/ink/2010/main" type="paragraph" rotatedBoundingBox="8602,3630 8713,11096 7887,11108 7776,3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3235A2-F1B8-4D70-899C-AC3FEE713205}" emma:medium="tactile" emma:mode="ink">
              <msink:context xmlns:msink="http://schemas.microsoft.com/ink/2010/main" type="line" rotatedBoundingBox="8602,3630 8713,11096 7887,11108 7776,3643"/>
            </emma:interpretation>
          </emma:emma>
        </inkml:annotationXML>
        <inkml:traceGroup>
          <inkml:annotationXML>
            <emma:emma xmlns:emma="http://www.w3.org/2003/04/emma" version="1.0">
              <emma:interpretation id="{F4474543-DAAC-4AAA-8F3E-7E1F2CF58793}" emma:medium="tactile" emma:mode="ink">
                <msink:context xmlns:msink="http://schemas.microsoft.com/ink/2010/main" type="inkWord" rotatedBoundingBox="8602,3630 8713,11096 7887,11108 7776,3643">
                  <msink:destinationLink direction="to" ref="{8BDED70F-B3F5-4BDC-B1B3-0FBD734E316E}"/>
                  <msink:destinationLink direction="with" ref="{E62C73B9-AE5E-45C6-86A0-AD6A89BA662A}"/>
                  <msink:destinationLink direction="with" ref="{B059A871-5C07-464D-9595-389785ECD903}"/>
                </msink:context>
              </emma:interpretation>
              <emma:one-of disjunction-type="recognition" id="oneOf0">
                <emma:interpretation id="interp0" emma:lang="en-US" emma:confidence="0">
                  <emma:literal>it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ini</emma:literal>
                </emma:interpretation>
                <emma:interpretation id="interp3" emma:lang="en-US" emma:confidence="0">
                  <emma:literal>I;"</emma:literal>
                </emma:interpretation>
                <emma:interpretation id="interp4" emma:lang="en-US" emma:confidence="0">
                  <emma:literal>I:"</emma:literal>
                </emma:interpretation>
              </emma:one-of>
            </emma:emma>
          </inkml:annotationXML>
          <inkml:trace contextRef="#ctx0" brushRef="#br0">216 3086 12384,'3'-45'5289,"6"24"-645,2 5 387,1-9-2967,13 21-774,-25 4-516,39-12-387,-21 12 0,3 0-258,-5 12-129,-16-12-129,16 34-129,-16-18 0,0 4 0,0-20 0,-17 30-129,17-30 129,-20 16 0,20-16 129,0 0-129,0 0 258,0 0 0,0 0 0,16 7 0,4-1 0,1 1 0,2 5 0,4 2 129,-1 6 0,-2 1 0,-3 2 0,-7 0 258,-3 1-258,-11-3 129,0 2-129,-23-5 129,-8 0-129,-11-2 0,-6-4 0,-7-3-129,-2 0 0,2-2-258,-1-7-258,15 7-1548,4-7-2451,5-3-645,5 3 129,4 0-516</inkml:trace>
          <inkml:trace contextRef="#ctx0" brushRef="#br0" timeOffset="1185.6018">285 3918 10449,'36'-26'4902,"-20"15"-129,-16 11-129,5-27-2451,11 27-645,-16 0-516,0 0-258,0 0-258,-18 4 0,2 10-258,-5 7-129,-4 6 0,-4 3-129,-3 6 0,-1 1 129,2 2-129,1-1-129,2-3 129,6-3-129,3-3 0,5-4 129,5-6-129,9-19 129,-4 27-129,4-27 129,9 12-129,7-10 129,7 0 0,7 0 0,6-2 0,7 0-129,8 1-129,-5-1-387,13 4-645,-23-4-3225,5 0-129,-8-2-387,-8-3-129</inkml:trace>
          <inkml:trace contextRef="#ctx0" brushRef="#br0" timeOffset="1388.4025">360 4198 11997,'-23'3'5031,"23"-3"-387,-16 23 258,16-23-2838,-8 41-903,-2-14-387,8 7-903,2 10-2193,2-3-2322,-2-2 129,3 2-645,1 0-129</inkml:trace>
          <inkml:trace contextRef="#ctx0" brushRef="#br0" timeOffset="2277.604">248 4799 10449,'39'-34'4902,"-7"25"0,7 0-129,5-9-2064,19 18-1161,-14-10-516,17 4-645,-7 1-387,-7-7-1032,3 1-3483,-16 9-129,-14 2-258,-25 0-387</inkml:trace>
          <inkml:trace contextRef="#ctx0" brushRef="#br0" timeOffset="2074.8037">232 4802 14061,'5'-21'4773,"-5"21"-258,0 0 0,14 27-3354,-14-4-516,0 9-129,0 2-129,2 8-129,-2-3-129,0 1 0,0-7-129,0-6 129,0-7-129,0-4 0,0-16 0,0 0 0,0 0-129,0 0 258,18-11-129,-18 11 129,19-29 0,-19 29-129,27-26 129,-11 19 0,-16 7 0,32 0-129,-14 5 129,0 9-129,-2 8 129,0 1-129,-4 2 129,-3 1-129,-4 1 0,-5-6 0,-5 1-129,-11-8-387,4 5-516,-21-15-2451,12 1-1419,-4-5 129,2 0-387,4-3-258</inkml:trace>
          <inkml:trace contextRef="#ctx0" brushRef="#br0" timeOffset="2948.4052">337 5750 9804,'-38'-10'4515,"17"10"-129,-9 3-516,1 4-1419,8 22-1161,-15-2-516,15 15-258,-6 8-258,11 7 0,4 2-258,8 1 129,4-1-129,4-4 0,10-7 0,4-9 129,3-12 0,2-6 0,-3-12 129,3-5 129,-7-4 129,4-9-129,-10-9 258,4-2-129,-10-6-129,0 1 0,-4-5-129,0 1-129,-11 6-258,-5-2-129,0 16-516,-11-7-1161,4 16-2580,0 14-387,-4 13 0,1 7-258</inkml:trace>
          <inkml:trace contextRef="#ctx0" brushRef="#br0" timeOffset="3556.8063">31 6916 9030,'-2'-32'3999,"0"14"129,2 18-258,0 0-1548,0 0-903,0 0-645,16 0-129,5 5-129,3-5 0,9 7 0,1-7-129,7 6 129,-5-6-129,-1 3 0,-8-3 0,0 2 0,-27-2 0,23 2 0,-23-2-129,0 0 129,-15 7-129,15-7 129,-35 23-258,14-4 0,-3 6 0,1 6 1,-2 6-130,6 6 0,-1 5 0,6 0 0,2 3 0,3-4 0,3 1 0,-1-9-388,7 2-386,-2-20-387,4 9-774,-2-14-2709,0-16 0,0 0-258,0 0 0</inkml:trace>
          <inkml:trace contextRef="#ctx0" brushRef="#br0" timeOffset="3744.0066">38 7238 9546,'-16'-22'4644,"16"22"0,0 0-387,0 0-258,23-9-2580,18 9-903,10 0-1032,19-5-3354,6-15-516,17 1-129,1-13-258</inkml:trace>
          <inkml:trace contextRef="#ctx0" brushRef="#br0" timeOffset="-1903.2033">148 129 7740,'-4'-19'4386,"-17"5"-129,21 14-258,-23-4-1677,0-1-387,23 5-645,-30 5-516,21 11-129,-5 0-258,6 9-129,1 2-129,2 5-129,3 5 129,2 0-129,0 4 0,9-2 0,2-1 0,3-4 0,4-8 129,3-3 129,-1-10 0,3-4 129,-4-9 0,4-6 129,-7-15-129,4-4 129,-8-12-129,-1-2 0,-7-9-129,-4-4-129,-2 0 129,-11 3-129,-4-1-129,-5 7-129,-1 13-387,-9-2-774,16 18-3354,-9 6-258,4 8-129,0 2-129</inkml:trace>
          <inkml:trace contextRef="#ctx0" brushRef="#br0" timeOffset="-1388.4024">95 989 8772,'-7'-31'4515,"3"15"258,4 16-387,0 0-903,0 0-1806,-4 18-516,4-18-129,0 39-387,0-12-129,0 7-258,0 1 0,0-1-516,6 11-516,-6-15-2193,0 7-1806,0-5 129,0-2-516,0-1 129</inkml:trace>
          <inkml:trace contextRef="#ctx0" brushRef="#br0" timeOffset="-655.2011">45 2136 9159,'16'-52'4386,"-9"27"129,11 8-387,3 6-1677,-8-7-1032,11 15-258,-8-6-387,8 9-129,-8 1-258,3 15 0,-10 0-129,0 9 0,-9 2-129,0 2-129,-9 1 129,-3-2-258,-6 1 0,-4-4 0,5-2 129,-5-6-258,6 0 129,16-17 0,-23 24 0,23-24 0,-10 16 129,10-16-129,0 0 129,12 22 0,9-19 0,8-3-258,13 4-258,-2-4-2580,13-9-1548,7 5 258,-4-4-645,-1 4-258</inkml:trace>
        </inkml:traceGroup>
      </inkml:traceGroup>
    </inkml:traceGroup>
  </inkml:traceGroup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03.4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FC29E96-8C70-4888-AB81-2BDF9B7F8EC2}" emma:medium="tactile" emma:mode="ink">
          <msink:context xmlns:msink="http://schemas.microsoft.com/ink/2010/main" type="inkDrawing" rotatedBoundingBox="8655,3824 9887,3807 9888,3843 8656,3859" semanticType="underline" shapeName="Other"/>
        </emma:interpretation>
      </emma:emma>
    </inkml:annotationXML>
    <inkml:trace contextRef="#ctx0" brushRef="#br0">-16 41 4386,'0'0'3741,"0"-20"-129,0 20 0,0 0-1419,0 0-645,0 0-516,0 0-129,0 0-129,0 0-258,19 0 258,-19 0-258,25 0 0,-9 0 0,14 0-129,1 0 0,10 2 0,-1-2 0,10 5-129,0-5 129,5 4 0,0-4-129,2 0 0,-2 0 0,4 0 0,-2 0-129,2-2 0,-2-3 0,-2 1-129,0 1 129,-2-1-129,-3 1 0,-5 1 129,-4-2-129,-6 2 0,-3 2-129,-9-1-129,0 1-129,-23 0-516,34 9-1161,-18-2-2322,-16-7 129,14 18-387,-14-18-258</inkml:trace>
  </inkml:traceGroup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05.2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FF807F1-C0AA-4460-AF8D-D2D4D46C6D36}" emma:medium="tactile" emma:mode="ink">
          <msink:context xmlns:msink="http://schemas.microsoft.com/ink/2010/main" type="inkDrawing" rotatedBoundingBox="8871,5626 9997,5641 9996,5701 8870,5685" semanticType="underline" shapeName="Other"/>
        </emma:interpretation>
      </emma:emma>
    </inkml:annotationXML>
    <inkml:trace contextRef="#ctx0" brushRef="#br0">295 1836 7869,'0'0'3999,"0"0"-129,-18 0 0,18 0-2193,0 0-645,-25 0-129,25 0-129,-19 0-129,19 0-258,-18 0 129,18 0-129,0 0-129,-16 1 129,16-1 0,0 0-129,0 0-129,0 0 0,0 0 0,0 0 0,0 0-129,0 0 0,0 0 0,0 0 0,0 0 0,0 0 0,0 0 0,0 0 0,0 0 129,0 0-129,0 0 0,0 0 0,0 0 0,0 0 0,0 0 0,9 9 129,-9-9 0,28 4 129,-6-4 0,10 0 0,3 0 129,15 0 0,3 0 0,13 0 0,0 0 0,7 0-129,0-2-129,-2 2 0,-5-2 129,-6 2-129,-8 0-129,-6 0 258,-8 0-129,-6 0-129,-6 0 129,-1 0 0,-4-1-129,4-1 129,-1 0-129,2 0 0,1 0-129,-4-1-387,5 5-774,-28-2-3225,29 7-258,-29-7 0,0 0-129</inkml:trace>
    <inkml:trace contextRef="#ctx0" brushRef="#br1" timeOffset="38251.2668">1040 1884 1290,'18'0'1677,"-18"0"129,0 0-1161,0 0-387,0 0-129,20 1-129,-20-1 258,0 0-129,0 0 0,17 6 258,-17-6-129,0 0 129,0 0 0,0 0-129,0 0-129,0 0-129,16 0-387,-16 0-645,20 0-1032,-20 0-129,18 0 258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59.30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BB646CD-2381-4DB5-932D-731C663A8316}" emma:medium="tactile" emma:mode="ink">
          <msink:context xmlns:msink="http://schemas.microsoft.com/ink/2010/main" type="inkDrawing" rotatedBoundingBox="13426,11117 22263,11273 22261,11392 13424,11236" shapeName="Other"/>
        </emma:interpretation>
      </emma:emma>
    </inkml:annotationXML>
    <inkml:trace contextRef="#ctx0" brushRef="#br0">0 31 8901,'16'-2'3999,"12"-12"129,-12 7-258,13 0-1548,8 7-903,1 0-129,19 7-258,5-5-258,18 8-129,3-4 0,17 8-258,5-5 0,14 5-129,9-2 0,18 4 0,16-3-129,23 1 129,18-3-129,24 1 0,28-3 0,22 0-129,20-4 129,24 1-129,6-3 0,5 1-129,15-2 129,0-1 0,-5 1-129,-1-2 129,6 0 0,-12 0 0,-1 0-129,7 0 129,-11-2 0,-10 1 0,-11-3 0,-10 0 0,-27 4-258,-28-1-129,-25 1-516,-57 0-1419,-31 0-2193,-31 0-258,-38 0-129,-37-2-129</inkml:trace>
  </inkml:traceGroup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07.8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06693EA-8AB2-4596-B487-A3215D2C02B8}" emma:medium="tactile" emma:mode="ink">
          <msink:context xmlns:msink="http://schemas.microsoft.com/ink/2010/main" type="inkDrawing" rotatedBoundingBox="8823,8714 10296,8738 10295,8814 8821,8791" shapeName="Other">
            <msink:destinationLink direction="with" ref="{8C0E571F-734B-4366-9EBD-B4792E9A941F}"/>
          </msink:context>
        </emma:interpretation>
      </emma:emma>
    </inkml:annotationXML>
    <inkml:trace contextRef="#ctx0" brushRef="#br0">208-1868 9417,'0'0'4257,"0"0"129,0 0-774,0 0-1806,0 0-258,0 12-387,0-12-387,12 5 129,-12-5-387,34 11 129,-11-6 0,13 8-129,1-8-129,15 8 0,5-10 0,14 6-129,5-7 0,13 2 0,4-4 0,6 0-129,1-2 130,0-4-259,-3-1 0,-8 2 0,-7-2 0,-7 3 0,-9-1 0,-9 3 0,-13 0 0,-8 2 0,-11 0 0,-25 0 0,23 15-388,-23-15-1418,0 0-2838,-22 19-516,5-6 258,-5-3-516</inkml:trace>
  </inkml:traceGroup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09.8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386142-76E1-45B2-AFB8-CFD21B36EFD0}" emma:medium="tactile" emma:mode="ink">
          <msink:context xmlns:msink="http://schemas.microsoft.com/ink/2010/main" type="inkDrawing" rotatedBoundingBox="8705,9666 9976,9638 9977,9667 8706,9695" shapeName="Other">
            <msink:destinationLink direction="from" ref="{5F6FA6ED-51A4-4766-86C1-F0B6A9FD04BE}"/>
          </msink:context>
        </emma:interpretation>
      </emma:emma>
    </inkml:annotationXML>
    <inkml:trace contextRef="#ctx0" brushRef="#br0">91-917 5160,'0'0'3612,"0"0"-129,0 0-645,0 0-645,0 0-258,0 0-387,14 4-129,-14-4 0,39 5 0,-18-5-387,18 6 0,-3-6-129,17 3-129,1-3-129,15 0-129,4 0-129,12 0 0,1-2-129,4 1 0,-1-7 0,-1 5 0,-7-4 0,-6 5 0,-13-3-129,-7 3 0,-10 0 0,-11 2 1,-8 0-130,-8 0 0,-18 0-130,22 0 1,-22 0-258,0 0-129,17 11-516,-17-11-1548,0 0-2064,0 0 0,0 0-516,0 0 129</inkml:trace>
  </inkml:traceGroup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10.5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62C73B9-AE5E-45C6-86A0-AD6A89BA662A}" emma:medium="tactile" emma:mode="ink">
          <msink:context xmlns:msink="http://schemas.microsoft.com/ink/2010/main" type="inkDrawing" rotatedBoundingBox="8595,10583 9975,10643 9973,10693 8593,10632" semanticType="callout" shapeName="Other">
            <msink:sourceLink direction="with" ref="{F4474543-DAAC-4AAA-8F3E-7E1F2CF58793}"/>
          </msink:context>
        </emma:interpretation>
      </emma:emma>
    </inkml:annotationXML>
    <inkml:trace contextRef="#ctx0" brushRef="#br0">-2 1 9804,'-18'6'4386,"18"-6"-387,0 0 0,0 0-1935,0 0-645,0 0-516,0 0-258,16 8 0,4 0-129,1-5-129,11 8-129,2-6 0,16 4 129,5-5 0,18 4 0,3-8 129,20 4 0,4-4 129,9 2-129,-5-2-386,5 0-130,-11 0 0,-4 3 0,-16-1 0,-14 3 0,-12-3 0,-15 0 0,-10 0 0,-9 1 0,-18-3 0,16 2 0,-16-2 0,0 0 0,0 0-3097,0 0-1676,0 0-258,0 0-129,0 0-258</inkml:trace>
  </inkml:traceGroup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54.89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D1648D5-9B97-4CD8-A38B-7BE88D3EC123}" emma:medium="tactile" emma:mode="ink">
          <msink:context xmlns:msink="http://schemas.microsoft.com/ink/2010/main" type="inkDrawing" rotatedBoundingBox="12610,6033 13862,6034 13861,6066 12609,6065" shapeName="Other"/>
        </emma:interpretation>
      </emma:emma>
    </inkml:annotationXML>
    <inkml:trace contextRef="#ctx0" brushRef="#br0">-4 28 6321,'12'-3'3870,"-12"3"0,0 0-387,0 0-1419,0 0-774,0-18-258,0 18-387,0 0 129,11-2-258,-11 2-129,18-3 129,-18 3-129,30 0 0,-10-2 0,5 2 0,1 2-129,12 3 129,-1 0-129,7 3 129,1-5-129,5 4 0,-2-7 0,5 2 0,-3-2 0,3 0 0,-6-2 0,4 0 0,-6-5 0,1 6-129,-7-3 129,-2 4-129,-6-2 0,-5 2 0,-3 0-129,-1-2 0,1 2 129,2 0-129,3-3 0,4 1 0,7 2-258,-3-2 0,8 2-258,-13 0-516,10 11-645,-41-11-2838,26 14 129,-26-14-387,0 0 129</inkml:trace>
  </inkml:traceGroup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55.90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6C4D5E4-D401-4857-8DC4-0F5CAA3580AD}" emma:medium="tactile" emma:mode="ink">
          <msink:context xmlns:msink="http://schemas.microsoft.com/ink/2010/main" type="inkDrawing" rotatedBoundingBox="12689,6047 13036,10247 12967,10253 12620,6052" shapeName="Other">
            <msink:destinationLink direction="with" ref="{B059A871-5C07-464D-9595-389785ECD903}"/>
          </msink:context>
        </emma:interpretation>
      </emma:emma>
    </inkml:annotationXML>
    <inkml:trace contextRef="#ctx0" brushRef="#br0">-2 37 6192,'0'-21'4515,"6"0"-516,-6 21 0,0 0-1548,0 0-516,0 0-645,0 0-129,0 0-387,3 9-258,6 8 129,-7-1-129,7 11 129,-6 2-258,8 6 0,-6 1-129,4 8 0,-4 3-129,4 2 0,-2 1 0,2 5 0,-2-3-129,2 1 258,-2 1-258,1-1 129,-7-3 0,5 3-129,-6-1 129,1 1-129,-1 2 129,0 2-129,0 2 129,2 5-258,0 5 258,2 2 0,-1 6-129,2-1 0,-3 1 0,2-1 129,-2 1-129,1-1 258,-1-5-258,1 1 129,-3-5 129,4 4-129,0-1 129,3 1-128,-2 2-130,2 7 0,2 0 0,0 5 0,2 2 0,-1 1 0,1 1 0,0 0 0,-1-6 0,1-3 0,0-3 0,-1-6 0,1-5 0,1-1 0,-3-6 0,2 2 0,-2-6 0,-2 2 0,-2 0 0,-1 0 0,-4-2 0,0-2 0,0-1 0,0-6 0,0 2 0,-2-7 0,2-2 0,-2-5 0,2 3 0,0-8 0,2 6 0,-2-8-130,9 14-2966,-9-11-1548,0 0-387,0-3 0,0 0-258</inkml:trace>
  </inkml:traceGroup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57.54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059A871-5C07-464D-9595-389785ECD903}" emma:medium="tactile" emma:mode="ink">
          <msink:context xmlns:msink="http://schemas.microsoft.com/ink/2010/main" type="inkDrawing" rotatedBoundingBox="9758,10150 13032,9987 13065,10650 9791,10813" semanticType="callout" shapeName="Other">
            <msink:sourceLink direction="with" ref="{36C4D5E4-D401-4857-8DC4-0F5CAA3580AD}"/>
            <msink:sourceLink direction="with" ref="{F4474543-DAAC-4AAA-8F3E-7E1F2CF58793}"/>
          </msink:context>
        </emma:interpretation>
      </emma:emma>
    </inkml:annotationXML>
    <inkml:trace contextRef="#ctx0" brushRef="#br0">-3 660 6192,'0'-21'3999,"0"21"-387,0 0 0,0 0-1290,0 0-1032,6-18-258,-6 18-258,18 0 0,-1 0-387,1 0 0,9 5 258,-2-3-258,10 3 129,-3-5 0,9 6 0,-2-6-258,8 3 0,-1-3 0,9 2 0,6-2-129,8 0 129,9 0-129,4 0-129,3 0 258,4-4-129,-3-1 0,-1 0 0,-7-1-129,-3 5 129,-9-5 0,-4 5-129,-3-5 129,-2 4-129,-4 1 0,-3 1 0,-2-2 129,-2 0-129,-1 2 0,-1 0 0,2 0 129,-1 0-129,-1 0 0,4 0 129,0 0-129,4 0 0,-2-2 0,1-1 0,1 3 129,-1-2-129,-1 0 0,2 0 0,-6 2 0,0 0 0,-3 0 129,-4 0-129,-5 2 0,-6 2 0,-3-1 0,-5 1 129,-4-1-129,-16-3 0,23 4 0,-23-4 0,23 4 129,-7-4-129,2 1 0,5-1 129,2 0-129,3 0 0,4 0 0,-1 0 0,-3 0 0,-1 0 0,-4 0 0,-5 0 0,-18 0 0,23 0 0,-23 0 0,0 0 0,0 0 0,0 0 0,16 2 129,-16-2-129,0 0 0,0 0 129,0 0 0,0 0 0,16 0 129,-16 0-129,0 0 0,19 0 129,-19 0-129,24 0-129,-24 0 129,32 0-129,-16 0 0,0 0 0,-16 0 0,28 0 129,-28 0-129,23-2 0,-23 2 0,16 0 0,-16 0 0,20 4 129,-20-4-258,23 11 258,-23-11-258,23 12 129,-23-12 129,20 11-129,-20-11 0,0 0 129,16 7 0,-16-7 1,0 0-130,0 0 0,7-14 0,-7 14 0,3-36 0,1 9 0,-4-6 0,0-10 0,0-5 0,0-6 0,-5-4 0,-1-1 0,3 4 0,-4 0 0,7 16-1291,-8-4-3611,-6 7 0,-2 4-258,-3 2-387</inkml:trace>
  </inkml:traceGroup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4:01.72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34A8D5E-93BA-42B0-BE9E-48152294C916}" emma:medium="tactile" emma:mode="ink">
          <msink:context xmlns:msink="http://schemas.microsoft.com/ink/2010/main" type="inkDrawing" rotatedBoundingBox="18018,4345 18352,4801 17888,5141 17554,4686" semanticType="callout" shapeName="Other">
            <msink:sourceLink direction="from" ref="{38FA15C1-3A33-42E7-AC8D-2EBAC8BF5C82}"/>
            <msink:sourceLink direction="to" ref="{38FA15C1-3A33-42E7-AC8D-2EBAC8BF5C82}"/>
          </msink:context>
        </emma:interpretation>
      </emma:emma>
    </inkml:annotationXML>
    <inkml:trace contextRef="#ctx0" brushRef="#br0">400 35 14190,'18'-6'5031,"-18"6"-387,9-19 129,-29 10-3483,3 9-516,-12 0-387,-1 0-129,-4 5-258,-1 4 129,4 2-129,5-1 0,4 3 0,6-1 0,16-12-129,-9 25 129,11-9 0,14-2 0,6 4 129,6 0 0,6 3 0,5 1 0,2-1 129,3 2-129,-1 2 258,-2 0-257,-4 0-130,-5 0 0,-5-4 0,-7 0 0,-6-1 0,-9 0 0,-5-4 0,0-16 0,-27 24 0,1-16 0,-6-3 0,-7-3 0,-6-2 0,-1-2 0,-6-9 0,3 1 0,-1-5 0,2 3 0,5 1 0,0-1 0,17 12 0,-12-2-4516,17 2-515,3 0-129,18 0-516</inkml:trace>
  </inkml:traceGroup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4:00.8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F80115F-24DC-4611-B410-A14969123DBC}" emma:medium="tactile" emma:mode="ink">
          <msink:context xmlns:msink="http://schemas.microsoft.com/ink/2010/main" type="inkDrawing" rotatedBoundingBox="15636,8177 18152,8157 18153,8197 15637,8216" shapeName="Other">
            <msink:destinationLink direction="with" ref="{9236A8B6-1837-461B-AB39-6352924EC7C9}"/>
          </msink:context>
        </emma:interpretation>
      </emma:emma>
    </inkml:annotationXML>
    <inkml:trace contextRef="#ctx0" brushRef="#br0">-1 22 9159,'11'0'4644,"5"-1"-129,-16 1-258,0 0-903,0 0-2064,25 0-387,-25 0-258,0 0-258,21 0-129,-21 0 0,25 5 0,-3 0 129,-3-3-129,10 3 0,4-3 0,15 3 0,13-5 129,23 1-129,15-1 0,24 0 0,16 0 1,19-3-259,16-3 0,13 0 0,-2-1 0,-5 5 0,-13 1 0,-12 1 0,-18-2 0,-20 2 0,-21 0 0,-25 0 0,-19 0 0,-15 0 0,-12 0 0,-25 0 0,20 0-1162,-20 0-3611,-15-2-516,-4-7 258,-3-5-645</inkml:trace>
  </inkml:traceGroup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59.76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236A8B6-1837-461B-AB39-6352924EC7C9}" emma:medium="tactile" emma:mode="ink">
          <msink:context xmlns:msink="http://schemas.microsoft.com/ink/2010/main" type="inkDrawing" rotatedBoundingBox="13921,7298 15967,8021 15838,8388 13792,7664" semanticType="callout" shapeName="Other">
            <msink:sourceLink direction="with" ref="{8F80115F-24DC-4611-B410-A14969123DBC}"/>
            <msink:sourceLink direction="with" ref="{D1B51508-8EE9-490C-A2F4-22EDB16B00F7}"/>
          </msink:context>
        </emma:interpretation>
      </emma:emma>
    </inkml:annotationXML>
    <inkml:trace contextRef="#ctx0" brushRef="#br0">-4 104 7740,'0'-18'4257,"0"18"129,0-18-258,5 2-1161,17 16-1032,-8-16-516,25 12-516,0-8 0,20 8-258,3-6-129,16 8 129,2-2-258,11 4 0,0 0-129,7 7 0,-1 6 0,8 8 0,2 2-129,0 9 0,0 4 0,-6 8 1,-5 4-130,-9 2 0,-7 2 0,-14-2 0,-11-4 0,-5-2 0,-9-4 0,-2-7 0,-7-2 0,0-5 0,-5-4 0,-1 1 0,-3-4 0,-1 1 0,-3-2 0,-4-1 0,-3-1 0,-12-16 0,18 27 0,-18-27 0,5 29 0,-5-29-388,0 0-4514,-12 21-258,12-21 0,-29 21-258</inkml:trace>
  </inkml:traceGroup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3:59.07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1B51508-8EE9-490C-A2F4-22EDB16B00F7}" emma:medium="tactile" emma:mode="ink">
          <msink:context xmlns:msink="http://schemas.microsoft.com/ink/2010/main" type="inkDrawing" rotatedBoundingBox="14200,7539 14764,9306 14365,9433 13801,7667" semanticType="verticalRange" shapeName="Other">
            <msink:sourceLink direction="with" ref="{8ED006EF-F48A-4CF9-8743-00FA3D86EA3B}"/>
            <msink:destinationLink direction="with" ref="{9236A8B6-1837-461B-AB39-6352924EC7C9}"/>
            <msink:destinationLink direction="with" ref="{8C0E571F-734B-4366-9EBD-B4792E9A941F}"/>
          </msink:context>
        </emma:interpretation>
      </emma:emma>
    </inkml:annotationXML>
    <inkml:trace contextRef="#ctx0" brushRef="#br0">3 55 9159,'0'-22'4386,"-2"4"0,2 18-258,0 0-1548,-2-16-1161,2 16-258,0 0-387,9 11-129,-9-11-129,32 29 0,-7-10-129,14 8 129,0 1 0,15 8-129,-1-2 0,7 7-129,-3-1 129,-1 7-128,-5 3-259,-3 8 0,-5 6 0,-6 11 0,-8 12 0,-6 6 0,-5 6 0,-6 3 0,-7-1 0,-3-5 0,-2-3 0,0-10 0,-7-13 0,0-8 0,0-12 0,0-4 0,-2-7 0,2-5 0,-2-4 0,2-3 0,0-4 0,-2-4 0,3-1 0,6-18 0,-12 25 0,12-25 0,0 0-1549,-23 4-3224,23-4-387,-13-23 387,8-2-645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0:01.53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8AFBA4A-D2E7-4DDE-961C-DCB117AD2CB0}" emma:medium="tactile" emma:mode="ink">
          <msink:context xmlns:msink="http://schemas.microsoft.com/ink/2010/main" type="inkDrawing" rotatedBoundingBox="15558,9197 15793,12962 15681,12970 15445,9204" semanticType="callout" shapeName="Other">
            <msink:sourceLink direction="with" ref="{C0C8F649-BA30-4329-9F34-88C7500D2BCF}"/>
            <msink:sourceLink direction="with" ref="{27114A85-261E-4664-9186-DB4185A428F2}"/>
          </msink:context>
        </emma:interpretation>
      </emma:emma>
    </inkml:annotationXML>
    <inkml:trace contextRef="#ctx0" brushRef="#br0">10 49 7224,'-5'-30'4515,"0"5"-129,5 25-129,0 0-1290,0 0-774,0 0-774,0 0-129,-6 39-387,5-5-258,4 23 0,4 11-129,9 24 0,-2 9-129,10 19 129,-5 8-258,6 19-128,-4 19-130,1 22 0,-6 10 0,0 5 0,-4 3 0,-1 13 0,-4 7 0,4 0 0,-6-13 0,-1-19 0,-3-14 0,1-15 0,-2-14 0,0-25 0,0-15 0,-11-37-1033,11-10-3869,-7-21-129,-2-14-129,9-29-387</inkml:trace>
  </inkml:traceGroup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4:00.40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2069D9C-A0F7-4517-B3EE-33A8433A742D}" emma:medium="tactile" emma:mode="ink">
          <msink:context xmlns:msink="http://schemas.microsoft.com/ink/2010/main" type="inkDrawing" rotatedBoundingBox="14006,9400 15671,8151 15970,8549 14305,9799" semanticType="callout" shapeName="Other">
            <msink:sourceLink direction="with" ref="{B6C183DF-337A-4947-9504-BFCD95AA702B}"/>
            <msink:sourceLink direction="with" ref="{099A980B-BDA4-42F7-AB30-6EA9211957C0}"/>
          </msink:context>
        </emma:interpretation>
      </emma:emma>
    </inkml:annotationXML>
    <inkml:trace contextRef="#ctx0" brushRef="#br0">0 1288 7482,'10'0'4386,"22"1"129,-12 1-258,3-2-903,20 4-1032,-13-8-645,22 4-258,-11-12-387,15 6-129,-4-10-258,7 6-258,-2-10 1,5 2-388,-2-5 0,6 4 0,0-4 0,7-2 0,-2-2 0,6 0 0,-3-3 0,-1-2 0,-3-4 0,-3-6 0,-8-4 0,-6-6 0,-6-10 0,-8-9 0,-4-8 0,-5-1 0,-3-2 0,-5 6 0,-3 1 0,-1 9 0,-4 9 0,-1 11 0,-3 12 0,-4 6 0,1 5 0,-6 1 0,-1 22 0,2-26 0,-2 26-1678,0 0-3095,0 0-258,0 0 129,0 0-645</inkml:trace>
  </inkml:traceGroup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4:05.59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9ABE886-757D-4279-AC8E-434D9E41CAF8}" emma:medium="tactile" emma:mode="ink">
          <msink:context xmlns:msink="http://schemas.microsoft.com/ink/2010/main" type="inkDrawing" rotatedBoundingBox="10453,5650 14778,7660 14274,8745 9949,6735" semanticType="callout" shapeName="Other">
            <msink:sourceLink direction="with" ref="{D56F063A-A78D-4EDB-97AE-E43C489A603D}"/>
            <msink:sourceLink direction="with" ref="{099A980B-BDA4-42F7-AB30-6EA9211957C0}"/>
          </msink:context>
        </emma:interpretation>
      </emma:emma>
    </inkml:annotationXML>
    <inkml:trace contextRef="#ctx0" brushRef="#br0">0 7 903,'0'0'2709,"0"0"-129,0 0 387,0 0-1290,0 0-516,0 0-258,0 0 387,0 0-387,0 0 516,12 0-387,4 0 387,-16 0-129,36 0 0,-13 0-258,14 0 129,-1 0-516,16 0 129,3 0-258,14 0-129,9 0 0,11 3-258,7-3 129,6 2-129,3-2 0,1 0 0,1 0 0,2 0 0,-6 0 129,2-2-129,0-1 0,-4 3 0,-1-2 0,-6 2 0,-7 0 0,-5 0 0,-9 0-129,-7 2 129,-9 0 0,-2 1-129,-7 1 129,-2-2 0,-3 1-129,-2 1 0,-2 1 129,-2-1-129,0-1 0,-1 2 0,1-1 129,4 0-129,2-1 0,3 1 129,4-3-129,2 3 0,-3 0 129,-1-3-129,-7 3 0,-3-2 0,-10 1 129,-6-1-129,-22-2 0,23 5 129,-23-5-129,0 0 129,12 16-129,-12-16 0,2 22 0,-2-22 129,7 28-129,-2-8-129,1 1 258,1 6-258,0-1 258,2 6-129,-2 4 129,2 3-129,-4 4 129,2 5 0,-3 0 129,-1 7 0,-1-2-129,0 3 129,-2-3-129,2 0 129,0-1-129,3-2 129,-2-4-129,8-2 0,-4-4 0,4 0 1,-4 0-130,2-3 0,-4-3 0,-1 0 0,-4-4 0,0-2 0,0-1 0,0-2 0,0-2 0,-2-2 0,2-1 0,0-2 0,0-2 0,0-16 0,0 26 0,0-26 0,-4 20 0,4-20 0,0 0 0,-1 16 0,1-16 0,0 0 0,0 0 0,0 0 0,0 0 0,0 0 0,10 5 0,-10-5 0,23 0 0,-7 0 0,2-2 0,5-1 0,2-1 0,4 3 0,3-3 0,2 2 0,3 0 0,4 2 0,-2 0 0,4 0 0,-1 0 0,1 2 0,0 0 0,-1 2 0,1-4 0,-2 0 0,-4 0 0,-1 0 0,-2 0 0,-6 0 0,-3 0 0,-2 0 0,-1 0 0,-3 0 0,1 0 0,-4 0 0,-16 0 0,28 0 0,-28 0 0,25 0 0,-25 0 0,23 0 0,-5-2 0,0 0 0,7-2 0,0 3 0,5-5 0,0 3 0,2-3 0,-3 3 0,-3-1 0,-3 1 0,-5 1 0,0-2 0,-18 4 0,27-5 0,-27 5 0,23-5 0,-23 5 0,25-9 0,-8 5 0,3-1 0,7 5-646,-10 0-3998,8 0-516,-3-2 258,-3-3-645</inkml:trace>
  </inkml:traceGroup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4:08.26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C0E571F-734B-4366-9EBD-B4792E9A941F}" emma:medium="tactile" emma:mode="ink">
          <msink:context xmlns:msink="http://schemas.microsoft.com/ink/2010/main" type="inkDrawing" rotatedBoundingBox="10150,8678 14737,8283 14749,8421 10162,8816" semanticType="callout" shapeName="Other">
            <msink:sourceLink direction="with" ref="{D1B51508-8EE9-490C-A2F4-22EDB16B00F7}"/>
            <msink:sourceLink direction="with" ref="{E06693EA-8AB2-4596-B487-A3215D2C02B8}"/>
          </msink:context>
        </emma:interpretation>
      </emma:emma>
    </inkml:annotationXML>
    <inkml:trace contextRef="#ctx0" brushRef="#br0">0 378 7740,'60'-12'3612,"-31"5"129,19 7-645,-2 0-1419,6-2-516,12 2-258,1-4-129,14 4 0,-3-9-129,13 2-129,-5-7 0,12 2-129,-5-4-129,1 1 0,-1 1-129,-1 2-129,1 1 0,-2 0 0,0 4 0,-2-2 129,0 2-129,1-3 129,-1-3 0,2 1 0,-4-6 129,4 4 0,-4-6 129,4 6 0,-2-4 0,6 7-129,-2-1 0,3 7 0,-5-1 0,0 4-129,-6-1-129,-3 3 129,-5 0-129,-9 0 0,-6 0 129,-3 0 0,-3-5 0,1 1 0,-2-3 0,4 0 129,2-2-129,3 4 129,6-3-129,-1 5 0,1-1-129,-2 3 129,-2 1-129,-7 0 0,-4 0 0,-7 0 0,-8 3 0,-5-3 0,-2 2 129,-3-2 0,1 0 0,1 0-129,2 0 129,2 0 0,3 0 0,0 0-129,4 0 0,-2 0 0,-3 2 129,0-2-129,-6 1 0,-4 1 0,-6-2 129,-4 0-129,-16 0 129,16 2-129,-16-2 0,0 0-129,0 0-129,0 0-387,0 0-387,0 0-3096,-11 12-645,11-12 0,-33 6-258</inkml:trace>
  </inkml:traceGroup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4:11.60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F6FA6ED-51A4-4766-86C1-F0B6A9FD04BE}" emma:medium="tactile" emma:mode="ink">
          <msink:context xmlns:msink="http://schemas.microsoft.com/ink/2010/main" type="inkDrawing" rotatedBoundingBox="9519,9503 14644,8438 14802,9199 9677,10264" semanticType="callout" shapeName="Other">
            <msink:sourceLink direction="from" ref="{54386142-76E1-45B2-AFB8-CFD21B36EFD0}"/>
            <msink:sourceLink direction="to" ref="{6182C10B-1575-481A-BC25-A37DB5BF84DE}"/>
          </msink:context>
        </emma:interpretation>
      </emma:emma>
    </inkml:annotationXML>
    <inkml:trace contextRef="#ctx0" brushRef="#br0">0 905 4773,'23'19'3612,"-23"-19"0,23 2-258,-7 0-1032,2-2-645,14 3-516,-5-3-258,15 9-129,-4-7 129,15 10-129,-5-6 129,16 6-258,-2-5-129,11 2 0,4-5-258,13-1 0,8-3 0,9 0-129,5-10 0,7-1-129,2-3 129,2-1-129,0-2 0,-1 1 0,1-2 129,2 4 0,-1-1-129,4 5 129,-2-4 0,1 3-129,-4 0 129,-3 2 0,-6 0 0,-5 2-129,-6-2 0,-7 2 129,-5 0 0,-8 4-129,-8-5 129,-7 5 0,-10-1 0,-8 4 0,-14-1 0,-4 1 0,-7 0 0,0 0 0,-6 0 0,6 0 0,3 0 0,8 0-129,3 0 129,9 0 0,2 1-129,2 1 129,-4-2 129,-6 2-129,-6-2 258,-6 0-129,-12 0 0,-18 0 129,16-11-129,-16 11-129,0-19 1,0 19-130,0-29 0,0 8 0,0-2 0,0-6 0,0-1 0,-2-2 0,-3-4 0,-2-1 0,-2-2 0,-4 2 0,-1-3 0,-2 1 0,0 0 0,0 4 0,0-1 0,2 2 0,0 0 0,3 2 0,4 6 0,2 3 0,-1-1 0,3 7 0,1 1 0,2 16 0,-2-18 0,2 18 0,0 0 0,0 0 0,0 0 0,0 0 0,0 0 0,0 0 0,0 0 0,0 0 0,14-7 0,-14 7 0,29 0 0,-10 0 0,8 3 0,5 1 0,5-1 0,6 1 0,7 0 0,9-3 0,3 1 0,4 0 0,-1 0 0,-2-2 0,-3 0 0,-5 0 0,-7 0 0,-7 0 0,-5 1 0,-6 1 0,-1 0 0,-5 2 0,0-4 0,-3 1 0,0-1 0,2 0 0,-1 0 0,1 0 0,4-3 0,-1-1 0,4 1 0,2-1 0,1 2 0,-5 1 0,-1-1 0,-6 2 0,-5 0 0,-16 0 0,16 0 0,-16 0 0,0 0-259,0 0-386,0 0-774,-21 2-1032,21-2-2322,-16 10-129,16-10 0,-23 13-258</inkml:trace>
  </inkml:traceGroup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4:16.32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6C183DF-337A-4947-9504-BFCD95AA702B}" emma:medium="tactile" emma:mode="ink">
          <msink:context xmlns:msink="http://schemas.microsoft.com/ink/2010/main" type="inkDrawing" rotatedBoundingBox="12832,10607 13942,8680 14697,9115 13586,11042" semanticType="verticalRange" shapeName="Other">
            <msink:sourceLink direction="with" ref="{8ED006EF-F48A-4CF9-8743-00FA3D86EA3B}"/>
            <msink:sourceLink direction="with" ref="{1C1B1676-BAC8-4E01-9ECE-CB40E49318C6}"/>
            <msink:destinationLink direction="with" ref="{A2069D9C-A0F7-4517-B3EE-33A8433A742D}"/>
          </msink:context>
        </emma:interpretation>
      </emma:emma>
    </inkml:annotationXML>
    <inkml:trace contextRef="#ctx0" brushRef="#br0">-4 1598 6966,'13'6'3741,"-13"-6"0,0 0-129,23 0-1290,-4 0-774,-19 0 0,34 0-387,-34 0-129,43 5-129,-22-5-129,17 4-129,-6-4-129,16 0-129,-2 0-129,9-2-129,2-4 0,5 1 0,2-2-129,-1 0 129,-5 3-129,-3 1 0,-7-1 129,-7 4-129,-5-2 0,-8 1 129,-3 1-129,-5 0 0,-2-4 129,-2 2 0,0-1 0,0 1 0,-16 2 129,26-11 129,-26 11-129,22-17 129,-15 1 0,0 0-129,-5-8 130,1-1-388,-3-8 0,0-5 0,0-6 0,-2-2 0,-5-6 0,6 2 0,-5-5 0,6 3 0,0-3 0,0 6 0,0-1 0,7 0 0,4 0 0,5 4 0,2-2 0,3 3 0,0 3 0,3-3 0,-1 6 0,0 0 0,-4 3 0,-4 3 0,-3 2 0,-3 3 0,-4 3 0,1 0 0,-5 4 0,1-1 0,0 3 0,0-3 0,0 3 0,-2-1 0,0 1 0,0 1 0,0 18 0,0-28 0,0 28 0,-2-24 0,2 24 0,-9-17 0,9 17 0,-11-18 0,11 18 0,-9-18 0,9 18 0,-7-18 0,7 18 0,-7-16 0,7 16 0,-3-16 0,3 16 0,0 0 0,0 0 0,-2-18 0,2 18 0,0 0 0,0 0 0,16-8 0,2 8 0,5 0 0,10 0 0,5 0 0,6 0 0,3 0 0,2 3 0,-4 1 0,-2-1 0,-4-1 0,-7 2 0,-7-3 0,-4 3 0,-21-4 0,27 5-259,-27-5-1031,0 0-3225,0 0-516,7 20 258,-7-20-516</inkml:trace>
  </inkml:traceGroup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4:17.45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C1B1676-BAC8-4E01-9ECE-CB40E49318C6}" emma:medium="tactile" emma:mode="ink">
          <msink:context xmlns:msink="http://schemas.microsoft.com/ink/2010/main" type="writingRegion" rotatedBoundingBox="12958,10760 12954,10425 13096,10423 13100,10758">
            <msink:destinationLink direction="with" ref="{B6C183DF-337A-4947-9504-BFCD95AA702B}"/>
          </msink:context>
        </emma:interpretation>
      </emma:emma>
    </inkml:annotationXML>
    <inkml:traceGroup>
      <inkml:annotationXML>
        <emma:emma xmlns:emma="http://www.w3.org/2003/04/emma" version="1.0">
          <emma:interpretation id="{E9186710-E48E-4B09-AD67-751A572957DB}" emma:medium="tactile" emma:mode="ink">
            <msink:context xmlns:msink="http://schemas.microsoft.com/ink/2010/main" type="paragraph" rotatedBoundingBox="12958,10760 12954,10425 13096,10423 13100,10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9B1C80-71E3-4C51-AC73-1E9E024A56B8}" emma:medium="tactile" emma:mode="ink">
              <msink:context xmlns:msink="http://schemas.microsoft.com/ink/2010/main" type="line" rotatedBoundingBox="12958,10760 12954,10425 13096,10423 13100,10758"/>
            </emma:interpretation>
          </emma:emma>
        </inkml:annotationXML>
        <inkml:traceGroup>
          <inkml:annotationXML>
            <emma:emma xmlns:emma="http://www.w3.org/2003/04/emma" version="1.0">
              <emma:interpretation id="{6182C10B-1575-481A-BC25-A37DB5BF84DE}" emma:medium="tactile" emma:mode="ink">
                <msink:context xmlns:msink="http://schemas.microsoft.com/ink/2010/main" type="inkWord" rotatedBoundingBox="12958,10760 12954,10425 13096,10423 13100,10758">
                  <msink:destinationLink direction="to" ref="{5F6FA6ED-51A4-4766-86C1-F0B6A9FD04BE}"/>
                </msink:context>
              </emma:interpretation>
              <emma:one-of disjunction-type="recognition" id="oneOf0">
                <emma:interpretation id="interp0" emma:lang="en-US" emma:confidence="0">
                  <emma:literal>of</emma:literal>
                </emma:interpretation>
                <emma:interpretation id="interp1" emma:lang="en-US" emma:confidence="0">
                  <emma:literal>or</emma:literal>
                </emma:interpretation>
                <emma:interpretation id="interp2" emma:lang="en-US" emma:confidence="0">
                  <emma:literal>on</emma:literal>
                </emma:interpretation>
                <emma:interpretation id="interp3" emma:lang="en-US" emma:confidence="0">
                  <emma:literal>off</emma:literal>
                </emma:interpretation>
                <emma:interpretation id="interp4" emma:lang="en-US" emma:confidence="0">
                  <emma:literal>oh</emma:literal>
                </emma:interpretation>
              </emma:one-of>
            </emma:emma>
          </inkml:annotationXML>
          <inkml:trace contextRef="#ctx0" brushRef="#br0">0 212 13287,'7'-16'4386,"9"2"0,-16 14 129,18 0-2967,-18 0-645,0 0 0,0 0-258,21 8 0,-21-8-258,0 0-129,18 4 0,-18-4 0,0 0-129,16-14 0,-16 14 1,5-32-130,-5 14 0,2-2 0,-2 3 0,0-1 0,0 18 0,-18-23 0,18 23 0,-25-7 0,25 7 0,-26 0 0,26 0 0,-24 17 0,24-17-130,-10 24 130,10-24-129,0 17 129,0-17 129,16 11-129,-16-11 130,25 0-130,-25 0 0,25-7 0,-25 7 0,16-23 0,-11 7 0,-5 16 0,0-29 0,0 29 0,-4-25 0,4 25 0,-16-14 0,16 14 0,-17 0 0,17 0 0,0 0 0,-18 18 0,18-18 0,0 25 0,0-25 0,2 21 0,-2-21 0,0 0 0,19 18 0,-19-18 0,0 0 0,20 0 0,-20 0 0,5-16 0,-5 16 0,4-21 0,-4 21 0,0-20 0,0 20 0,0 0 0,0 0 0,-16-12 0,16 12 0,0 0 0,-20 12 0,20-12 0,-5 21 0,5-21-130,0 29 130,0-13 0,0-16 0,9 25 0,-9-25 0,12 18 0,-12-18 0,0 0 0,0 0 0,0 0 0,0 0 0,0 0-258,0 0-258,0 0-2580,0 0-1419,0 0-129,-9-8-387,9 8-129</inkml:trace>
          <inkml:trace contextRef="#ctx0" brushRef="#br0" timeOffset="2386.8042">66 335 8772,'17'-13'4257,"-2"-5"387,-15 18-516,7-30-774,-7 30-1161,9-28-774,-9 28-387,3-29-387,-3 29-129,-3-27-258,3 27-129,-25-21-129,9 16 0,-2 3-129,-2 2 0,2 0 0,1 9-129,17-9-129,-23 25 129,23-25 0,-2 26 129,2-26 0,7 22 129,-7-22 129,30 9 0,-30-9 258,30 0-129,-30 0 129,25-20-129,-19 4 0,-3-2-129,-3-1 129,0-1-258,-7-1 129,-2 3-129,9 18-129,-23-23 129,23 23-129,-21 0-129,21 0 129,-16 12-129,16 6 129,-2 0-129,2 2 129,2-3 129,7-1-129,-9-16 258,23 23 129,-7-14 0,-16-9 0,28 0 129,-28 0 0,22-9-129,-22 9 129,10-28-257,-10 10-130,0 2 0,0-2 0,0 18 0,-14-24 0,14 24-130,-23-11-128,23 11 0,-25 2-129,25-2 129,-16 23 0,16-23-129,-5 30 258,5-30 0,0 27 129,0-27 129,16 16 0,-16-16 258,19 0-129,-19 0 0,20-2 129,-20 2-258,0 0-387,7-25-2193,-7 25-1935,0 0-258,-14-11-258,14 11-258</inkml:trace>
        </inkml:traceGroup>
      </inkml:traceGroup>
    </inkml:traceGroup>
  </inkml:traceGroup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4:20.89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41D9DBF-0776-4494-8021-BA93DFEDA4D9}" emma:medium="tactile" emma:mode="ink">
          <msink:context xmlns:msink="http://schemas.microsoft.com/ink/2010/main" type="writingRegion" rotatedBoundingBox="18051,7164 18670,7164 18670,7832 18051,7832"/>
        </emma:interpretation>
      </emma:emma>
    </inkml:annotationXML>
    <inkml:traceGroup>
      <inkml:annotationXML>
        <emma:emma xmlns:emma="http://www.w3.org/2003/04/emma" version="1.0">
          <emma:interpretation id="{3687075D-6D74-4FCC-B091-859A407ADF2D}" emma:medium="tactile" emma:mode="ink">
            <msink:context xmlns:msink="http://schemas.microsoft.com/ink/2010/main" type="paragraph" rotatedBoundingBox="18051,7164 18670,7164 18670,7832 18051,78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CB2246-329F-4697-8DC2-EFD23CE84D1E}" emma:medium="tactile" emma:mode="ink">
              <msink:context xmlns:msink="http://schemas.microsoft.com/ink/2010/main" type="line" rotatedBoundingBox="18051,7164 18670,7164 18670,7832 18051,7832"/>
            </emma:interpretation>
          </emma:emma>
        </inkml:annotationXML>
        <inkml:traceGroup>
          <inkml:annotationXML>
            <emma:emma xmlns:emma="http://www.w3.org/2003/04/emma" version="1.0">
              <emma:interpretation id="{099A980B-BDA4-42F7-AB30-6EA9211957C0}" emma:medium="tactile" emma:mode="ink">
                <msink:context xmlns:msink="http://schemas.microsoft.com/ink/2010/main" type="inkWord" rotatedBoundingBox="18051,7164 18670,7164 18670,7832 18051,7832">
                  <msink:destinationLink direction="with" ref="{A2069D9C-A0F7-4517-B3EE-33A8433A742D}"/>
                  <msink:destinationLink direction="with" ref="{39ABE886-757D-4279-AC8E-434D9E41CAF8}"/>
                </msink:context>
              </emma:interpretation>
              <emma:one-of disjunction-type="recognition" id="oneOf0">
                <emma:interpretation id="interp0" emma:lang="en-US" emma:confidence="0">
                  <emma:literal>C</emma:literal>
                </emma:interpretation>
                <emma:interpretation id="interp1" emma:lang="en-US" emma:confidence="0">
                  <emma:literal>c</emma:literal>
                </emma:interpretation>
                <emma:interpretation id="interp2" emma:lang="en-US" emma:confidence="0">
                  <emma:literal>a</emma:literal>
                </emma:interpretation>
                <emma:interpretation id="interp3" emma:lang="en-US" emma:confidence="0">
                  <emma:literal>&lt;</emma:literal>
                </emma:interpretation>
                <emma:interpretation id="interp4" emma:lang="en-US" emma:confidence="0">
                  <emma:literal>{</emma:literal>
                </emma:interpretation>
              </emma:one-of>
            </emma:emma>
          </inkml:annotationXML>
          <inkml:trace contextRef="#ctx0" brushRef="#br0">376 255 4773,'16'-38'4128,"-16"13"0,5 2-258,0 7-774,-6-18-516,1 18-129,-11-20-774,9 20-258,-23-11-258,25 27-387,-41-23-129,17 22-258,-10 1 0,0 10-129,-5 10 0,3 12-129,1 5 0,1 8 0,4 2 0,8 6 0,4-1-129,8 1 130,6-3-130,4-2 0,9-4 0,9-6 0,7-2 0,7-6 0,5-5 0,9-5 0,4-6 0,9-7 0,3-2 0,-5-5 0,9 0-1162,-14 0-3740,-6-7 0,-14-2-258,-4 0-258</inkml:trace>
        </inkml:traceGroup>
      </inkml:traceGroup>
    </inkml:traceGroup>
  </inkml:traceGroup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4:48.4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2 163 8385,'-7'-112'4386,"7"68"0,0 22-645,0 22-2709,0 0-3999,0 0-1032,0 24-129,2 6-903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8:38.67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08D3F01-2EBF-4CCB-9E1A-9F77196D8D4F}" emma:medium="tactile" emma:mode="ink">
          <msink:context xmlns:msink="http://schemas.microsoft.com/ink/2010/main" type="inkDrawing" rotatedBoundingBox="17279,4339 23598,4530 23595,4601 17276,4410" semanticType="underline" shapeName="Other">
            <msink:sourceLink direction="with" ref="{595BB967-6BA4-48D3-862C-76101A7CD5A2}"/>
            <msink:sourceLink direction="with" ref="{C0FCAAED-6172-4456-87EB-E999DA392350}"/>
          </msink:context>
        </emma:interpretation>
      </emma:emma>
    </inkml:annotationXML>
    <inkml:trace contextRef="#ctx0" brushRef="#br0">72 19 9159,'-52'-9'4257,"29"-4"0,23 13-387,0 0-2580,0 0-129,9 0-258,-9 0-258,39 0-129,-12 0 0,14 9-129,0-3 0,16 2 0,1 0-129,15 2 0,6-3-129,11 2 0,8-3 0,14 3 0,13-4 0,15 2 129,6-3 0,12 4-129,11 0 129,18 0-129,12 0 129,13 2-129,2-3 0,11 0 0,12-1 0,14 1 129,5-4-129,2 1 0,0 0 0,7-3 0,-4-1 129,-5 4-129,-14-1 0,-10-1-129,-8 0 129,-18 0 0,-23 1-129,-24 1 0,-22-1 0,-20 1 0,-19 1-258,-27-3-129,-19 9-258,-24-11-387,0 12-1419,-28-12-2580,0 0 258,-14 11-645,-21-11 129</inkml:trace>
  </inkml:traceGroup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8:42.10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3DC784E-3C2C-4E5C-B01A-BEFE842910EC}" emma:medium="tactile" emma:mode="ink">
          <msink:context xmlns:msink="http://schemas.microsoft.com/ink/2010/main" type="inkDrawing" rotatedBoundingBox="19945,3315 20364,9218 20205,9229 19786,3326" semanticType="callout" shapeName="Other"/>
        </emma:interpretation>
      </emma:emma>
    </inkml:annotationXML>
    <inkml:trace contextRef="#ctx0" brushRef="#br0">-3 89 4257,'7'-44'4644,"-7"44"-516,5-32 258,-5 16-1419,0 16-1032,0 0-387,0 0-387,0 0-516,18 7 0,-18-7-258,12 39 258,-6-12 0,11 15-129,-4 1 0,8 16-129,-3 8 0,5 17 0,-5 12-129,3 18 0,-5 9 0,2 17 129,-7 15 0,1 26 129,-5 17-129,2 14-257,-3 15-130,2 28 0,0 17 0,2 12 0,1 6 0,3 6 0,2-8 0,4-7 0,1-13 0,0-20 0,1-21 0,-3-6 0,-3-18 0,-1-25 0,-5-15 0,-4-15 0,-1-11 0,-7-30 0,2-17-4774,-3-26-644,-6-17 129,-11-26-258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54.381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86C8178B-FD66-48C1-9ADC-00F4A07D96FE}" emma:medium="tactile" emma:mode="ink">
          <msink:context xmlns:msink="http://schemas.microsoft.com/ink/2010/main" type="inkDrawing" rotatedBoundingBox="3363,5040 7005,4821 7044,5464 3401,5683" semanticType="callout" shapeName="Other">
            <msink:sourceLink direction="to" ref="{10B6A166-8ED8-4BE9-93C0-0CC955003DD8}"/>
            <msink:sourceLink direction="from" ref="{0FFF7AF5-A687-4EBC-BE69-8F749D74619C}"/>
            <msink:sourceLink direction="from" ref="{F20F0F6F-7CC4-446F-8E30-D9FA4C8FD178}"/>
          </msink:context>
        </emma:interpretation>
      </emma:emma>
    </inkml:annotationXML>
    <inkml:trace contextRef="#ctx0" brushRef="#br0">136 386 6192,'-55'-19'4644,"37"15"-516,-5-10 129,4 3-1935,19 11-516,-22-9-387,22 9-387,0 0-387,0 0-129,0 0 0,27 0-129,0 0 129,19 4-129,13-4 129,23 2 0,10-2-129,20 0-129,9 0 0,18 0-129,8-6 129,21 3-129,2-4 0,7 0 0,2-4-129,3 2 129,3-2 0,0 3-129,-4-3 0,-17 0 129,-13 4-129,-18 0 0,-17 3 0,-20 1 0,-21 1 0,-22 0 129,-16 1-129,-10-1 0,-6-4 0,-1-1 129,0 0-129,1-2-129,6-3 129,-1 1 0,5 0-129,-1 3 0,-2 0 0,-5 3 0,-1 3-129,-22 2-129,28-1-129,-28 1-516,0 0-516,0-29-1032,0 29-1419,-23-27-516,-2 3-258,0 0-129,-10-8 0</inkml:trace>
    <inkml:trace contextRef="#ctx0" brushRef="#br0" timeOffset="232.0133">3132-108 8901,'-48'-14'3999,"48"14"516,-18 0-903,18 0-903,20 12-774,-1-7-645,22 20 0,-4-10-129,22 17-129,-4-8-258,13 14-258,-4-8-129,0 6 0,-9-4-128,-9 3-259,-12-1 0,-14 0 0,-17 1 0,-13-1 0,-17 5-388,-21-14-1418,-2 13-2838,-5-3-387,-2 1 0,2-2-516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0:00.26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3AE3FF9-7324-42AA-A4C3-28A0F99BB7DC}" emma:medium="tactile" emma:mode="ink">
          <msink:context xmlns:msink="http://schemas.microsoft.com/ink/2010/main" type="inkDrawing" rotatedBoundingBox="17325,13445 17802,9253 17927,9267 17449,13459" semanticType="verticalRange" shapeName="Line">
            <msink:sourceLink direction="with" ref="{428E568D-8A6C-4AC4-9DD8-FFDC5BE1980B}"/>
          </msink:context>
        </emma:interpretation>
      </emma:emma>
    </inkml:annotationXML>
    <inkml:trace contextRef="#ctx0" brushRef="#br0">471 0 6708,'0'0'4128,"0"0"129,0 0-129,0 0-774,0 0-1548,0 9-258,0 19-387,-1-5-129,1 25 0,-2 4-387,2 19 0,-2 5-129,2 13-129,0 7-129,0 9 0,0 9 0,0 9 129,-4 7-128,-3 23-259,-5 9 0,-2 16 0,-9 12 0,-2 20 0,-7 12 0,-4 16 0,-3 1 0,0-6 0,-2-13 0,5-1 0,1-21 0,8-19 0,4-27 0,10-30 0,6-22 0,6-24 0,1-19 0,0-19 0,3-12 0,-3-26 0,4 23 0,-19-31-2839,15 8-2192,-24-29-387,15 4 129,0-14-516</inkml:trace>
  </inkml:traceGroup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8:39.7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CBCABE4-035E-4FB7-834C-AA5A50AC06F0}" emma:medium="tactile" emma:mode="ink">
          <msink:context xmlns:msink="http://schemas.microsoft.com/ink/2010/main" type="inkDrawing" rotatedBoundingBox="23112,4529 24919,4543 24918,4574 23111,4560" semanticType="underline" shapeName="Other">
            <msink:sourceLink direction="with" ref="{8AB0C9DB-F8B6-47DE-A6BF-8F8EC35847B9}"/>
          </msink:context>
        </emma:interpretation>
      </emma:emma>
    </inkml:annotationXML>
    <inkml:trace contextRef="#ctx0" brushRef="#br0">0 7 1,'21'-5'2966,"-21"5"775,39-2-129,-16 2-516,9 0-645,18 4-387,-5-4-258,24 9-258,-7-8-258,24 7-129,-6-8-129,21 0-258,4 0-258,13 0-129,-3-4 0,8 0 0,-9-1 0,0 3 0,-9 1-129,-8 1 0,-18 0 0,-10 1 0,-17 3-129,-11-1-258,-9 5-129,-15-8-387,1 8-645,-18-8-3354,0 0 258,-21 8-516,-4-8 0</inkml:trace>
  </inkml:traceGroup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9:10.57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896F5DE-1873-4EF4-898C-1CAC2F8DEA8B}" emma:medium="tactile" emma:mode="ink">
          <msink:context xmlns:msink="http://schemas.microsoft.com/ink/2010/main" type="writingRegion" rotatedBoundingBox="17545,4801 24955,4907 24871,10827 17461,10721"/>
        </emma:interpretation>
      </emma:emma>
    </inkml:annotationXML>
    <inkml:traceGroup>
      <inkml:annotationXML>
        <emma:emma xmlns:emma="http://www.w3.org/2003/04/emma" version="1.0">
          <emma:interpretation id="{EBCBE20C-D194-4447-B2A8-4A2268BB61DC}" emma:medium="tactile" emma:mode="ink">
            <msink:context xmlns:msink="http://schemas.microsoft.com/ink/2010/main" type="paragraph" rotatedBoundingBox="20887,4836 24955,4938 24941,5515 20872,541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EB01A26-8058-49CF-8D6C-6BB877FE8679}" emma:medium="tactile" emma:mode="ink">
              <msink:context xmlns:msink="http://schemas.microsoft.com/ink/2010/main" type="line" rotatedBoundingBox="20887,4836 24955,4938 24941,5515 20872,5413"/>
            </emma:interpretation>
          </emma:emma>
        </inkml:annotationXML>
        <inkml:traceGroup>
          <inkml:annotationXML>
            <emma:emma xmlns:emma="http://www.w3.org/2003/04/emma" version="1.0">
              <emma:interpretation id="{DD1BF3C5-7B89-483E-946D-75CB5D84E7EC}" emma:medium="tactile" emma:mode="ink">
                <msink:context xmlns:msink="http://schemas.microsoft.com/ink/2010/main" type="inkWord" rotatedBoundingBox="20886,4848 20969,4850 20956,5408 20872,5405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3794 160 8514,'5'-20'4773,"-3"-3"-129,-2 23-258,0 0-1161,0-32-1161,0 32-516,0 0-516,0 0-258,0 0-129,3 18-129,-3 2-258,8 12 130,-5 5-388,4 9 0,-1 2 0,3 7 0,-2-1 0,-2-6 0,4 3-130,-9-17-1547,2 5-3096,-1-7-387,3-5 129,-4-9-516</inkml:trace>
        </inkml:traceGroup>
        <inkml:traceGroup>
          <inkml:annotationXML>
            <emma:emma xmlns:emma="http://www.w3.org/2003/04/emma" version="1.0">
              <emma:interpretation id="{EBB011AA-BDDB-463D-9AED-E5B1B660D4C0}" emma:medium="tactile" emma:mode="ink">
                <msink:context xmlns:msink="http://schemas.microsoft.com/ink/2010/main" type="inkWord" rotatedBoundingBox="22521,4957 22595,4959 22585,5401 22510,5399"/>
              </emma:interpretation>
              <emma:one-of disjunction-type="recognition" id="oneOf1">
                <emma:interpretation id="interp5" emma:lang="en-US" emma:confidence="0">
                  <emma:literal>|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1</emma:literal>
                </emma:interpretation>
                <emma:interpretation id="interp9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499.2009">5430 212 12513,'9'-18'5031,"-9"18"-387,0 0 258,0 0-2967,0 9-774,6 14-387,-6 0-258,1 14-129,1 1 0,2 8-387,3 4-129,-2-8-387,8 12-1032,-6-13-3225,-2-9-129,-3-4-258,1-8-258</inkml:trace>
        </inkml:traceGroup>
        <inkml:traceGroup>
          <inkml:annotationXML>
            <emma:emma xmlns:emma="http://www.w3.org/2003/04/emma" version="1.0">
              <emma:interpretation id="{AEB85265-E813-4CE5-828A-9036499FFFF1}" emma:medium="tactile" emma:mode="ink">
                <msink:context xmlns:msink="http://schemas.microsoft.com/ink/2010/main" type="inkWord" rotatedBoundingBox="23535,4969 23646,4971 23634,5424 23524,5421"/>
              </emma:interpretation>
              <emma:one-of disjunction-type="recognition" id="oneOf2">
                <emma:interpretation id="interp10" emma:lang="en-US" emma:confidence="0">
                  <emma:literal>|</emma:literal>
                </emma:interpretation>
                <emma:interpretation id="interp11" emma:lang="en-US" emma:confidence="0">
                  <emma:literal>I</emma:literal>
                </emma:interpretation>
                <emma:interpretation id="interp12" emma:lang="en-US" emma:confidence="0">
                  <emma:literal>l</emma:literal>
                </emma:interpretation>
                <emma:interpretation id="interp13" emma:lang="en-US" emma:confidence="0">
                  <emma:literal>\</emma:literal>
                </emma:interpretation>
                <emma:interpretation id="interp1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842.4015">6444 240 12513,'18'-23'5031,"-18"23"-258,16-11 258,-14 24-2709,-2-13-1161,2 25-258,-2-6-387,5 13 1,0 2-517,2 9 0,2 1 0,-2 1 0,6 10-1549,-11-11-3224,5-6-258,-4-5 129,1-4-645</inkml:trace>
        </inkml:traceGroup>
        <inkml:traceGroup>
          <inkml:annotationXML>
            <emma:emma xmlns:emma="http://www.w3.org/2003/04/emma" version="1.0">
              <emma:interpretation id="{909957A3-C1AF-4B6C-BB08-7F16E9436908}" emma:medium="tactile" emma:mode="ink">
                <msink:context xmlns:msink="http://schemas.microsoft.com/ink/2010/main" type="inkWord" rotatedBoundingBox="24941,4937 24955,4938 24941,5515 24927,5514"/>
              </emma:interpretation>
              <emma:one-of disjunction-type="recognition" id="oneOf3">
                <emma:interpretation id="interp15" emma:lang="en-US" emma:confidence="0">
                  <emma:literal>|</emma:literal>
                </emma:interpretation>
                <emma:interpretation id="interp16" emma:lang="en-US" emma:confidence="0">
                  <emma:literal>I</emma:literal>
                </emma:interpretation>
                <emma:interpretation id="interp17" emma:lang="en-US" emma:confidence="0">
                  <emma:literal>l</emma:literal>
                </emma:interpretation>
                <emma:interpretation id="interp18" emma:lang="en-US" emma:confidence="0">
                  <emma:literal>1</emma:literal>
                </emma:interpretation>
                <emma:interpretation id="interp1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248.0021">7862 194 14319,'2'-20'5160,"-2"20"-387,0 0 0,0 0-3225,0 0-516,0 23-258,-9-7-386,9 15-388,-6 4 0,6 10 0,-3 3 0,3 5 0,0 2 0,0-1 0,5 4 0,-7-10-4645,2-5-257,-1-7-387,-6-4-129</inkml:trace>
        </inkml:traceGroup>
      </inkml:traceGroup>
    </inkml:traceGroup>
    <inkml:traceGroup>
      <inkml:annotationXML>
        <emma:emma xmlns:emma="http://www.w3.org/2003/04/emma" version="1.0">
          <emma:interpretation id="{1ABF3D3C-2899-461E-A7CF-34C817E88A86}" emma:medium="tactile" emma:mode="ink">
            <msink:context xmlns:msink="http://schemas.microsoft.com/ink/2010/main" type="paragraph" rotatedBoundingBox="20792,5918 24702,6099 24676,6671 20765,64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4E1C4C9-1465-4647-A594-9072BE24C93A}" emma:medium="tactile" emma:mode="ink">
              <msink:context xmlns:msink="http://schemas.microsoft.com/ink/2010/main" type="line" rotatedBoundingBox="20792,5918 24702,6099 24676,6671 20765,6490"/>
            </emma:interpretation>
          </emma:emma>
        </inkml:annotationXML>
        <inkml:traceGroup>
          <inkml:annotationXML>
            <emma:emma xmlns:emma="http://www.w3.org/2003/04/emma" version="1.0">
              <emma:interpretation id="{54EF3640-EA18-4867-85BC-48601B93DC19}" emma:medium="tactile" emma:mode="ink">
                <msink:context xmlns:msink="http://schemas.microsoft.com/ink/2010/main" type="inkWord" rotatedBoundingBox="20791,5944 21189,5963 21163,6508 20765,6490"/>
              </emma:interpretation>
              <emma:one-of disjunction-type="recognition" id="oneOf4">
                <emma:interpretation id="interp20" emma:lang="en-US" emma:confidence="0">
                  <emma:literal>O</emma:literal>
                </emma:interpretation>
                <emma:interpretation id="interp21" emma:lang="en-US" emma:confidence="0">
                  <emma:literal>o</emma:literal>
                </emma:interpretation>
                <emma:interpretation id="interp22" emma:lang="en-US" emma:confidence="0">
                  <emma:literal>0</emma:literal>
                </emma:interpretation>
                <emma:interpretation id="interp23" emma:lang="en-US" emma:confidence="0">
                  <emma:literal>8</emma:literal>
                </emma:interpretation>
                <emma:interpretation id="interp24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2730.0047">3883 1300 10836,'0'-30'4773,"-9"-4"-387,-5 15-258,14 19-1677,-34-27-774,34 27-516,-38-5-387,21 10-129,-6 9-258,5 13-129,0 8-258,6 6 0,4 11 0,8 3 0,0 2 0,18-2 0,5-1 0,11-6 0,3-8 129,4-6 0,-1-12 129,2-8 0,-8-14 0,2 0 1,-10-13-259,-1-8 0,-9-9 0,-3-9 0,-10-6 0,-3-5 0,-9-5 0,-8-2 0,-7-1 0,-4 6 0,-2 6 0,-4 7 0,4 19 0,-13-1-1162,11 21-3740,2 9-258,5 17 129,3 12-516</inkml:trace>
        </inkml:traceGroup>
        <inkml:traceGroup>
          <inkml:annotationXML>
            <emma:emma xmlns:emma="http://www.w3.org/2003/04/emma" version="1.0">
              <emma:interpretation id="{D20D3A46-3437-4935-B018-35F4AA065743}" emma:medium="tactile" emma:mode="ink">
                <msink:context xmlns:msink="http://schemas.microsoft.com/ink/2010/main" type="inkWord" rotatedBoundingBox="22534,6037 22631,6042 22611,6472 22514,6467"/>
              </emma:interpretation>
              <emma:one-of disjunction-type="recognition" id="oneOf5">
                <emma:interpretation id="interp25" emma:lang="en-US" emma:confidence="0">
                  <emma:literal>|</emma:literal>
                </emma:interpretation>
                <emma:interpretation id="interp26" emma:lang="en-US" emma:confidence="0">
                  <emma:literal>I</emma:literal>
                </emma:interpretation>
                <emma:interpretation id="interp27" emma:lang="en-US" emma:confidence="0">
                  <emma:literal>1</emma:literal>
                </emma:interpretation>
                <emma:interpretation id="interp28" emma:lang="en-US" emma:confidence="0">
                  <emma:literal>l</emma:literal>
                </emma:interpretation>
                <emma:interpretation id="interp29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3182.4056">5443 1291 12771,'0'0'4902,"0"0"-516,7-17 129,-7 17-2451,5 8-774,4 12-387,-9-4-258,7 18-129,-3 0-129,3 12-258,-2 5-387,-3-8-903,14 7-3354,-12-2-516,1-4 258,2-4-645</inkml:trace>
        </inkml:traceGroup>
        <inkml:traceGroup>
          <inkml:annotationXML>
            <emma:emma xmlns:emma="http://www.w3.org/2003/04/emma" version="1.0">
              <emma:interpretation id="{150F8F25-1E0D-42D0-B5E5-A5E65DEB4E87}" emma:medium="tactile" emma:mode="ink">
                <msink:context xmlns:msink="http://schemas.microsoft.com/ink/2010/main" type="inkWord" rotatedBoundingBox="23679,6051 24702,6099 24677,6653 23653,6605"/>
              </emma:interpretation>
              <emma:one-of disjunction-type="recognition" id="oneOf6">
                <emma:interpretation id="interp30" emma:lang="en-US" emma:confidence="0">
                  <emma:literal>11</emma:literal>
                </emma:interpretation>
                <emma:interpretation id="interp31" emma:lang="en-US" emma:confidence="0">
                  <emma:literal>"</emma:literal>
                </emma:interpretation>
                <emma:interpretation id="interp32" emma:lang="en-US" emma:confidence="0">
                  <emma:literal>1,</emma:literal>
                </emma:interpretation>
                <emma:interpretation id="interp33" emma:lang="en-US" emma:confidence="0">
                  <emma:literal>1)</emma:literal>
                </emma:interpretation>
                <emma:interpretation id="interp34" emma:lang="en-US" emma:confidence="0">
                  <emma:literal>I,</emma:literal>
                </emma:interpretation>
              </emma:one-of>
            </emma:emma>
          </inkml:annotationXML>
          <inkml:trace contextRef="#ctx0" brushRef="#br0" timeOffset="3837.6067">7495 1395 11868,'8'-20'5031,"-8"20"-258,0 0 258,17 16-1677,-17-16-2193,15 52-387,-8-17-258,5 17-257,-3 3-259,-2-4-259,7 19-2063,-10-19-2322,-4-1-387,0-7-258,-7-4-129</inkml:trace>
          <inkml:trace contextRef="#ctx0" brushRef="#br0" timeOffset="3525.6062">6588 1332 12255,'0'-25'5031,"0"25"-258,0 0 0,0-19-2451,6 28-903,-6-9-516,1 33-258,1-8-129,5 13-386,-3 3-130,3 8 0,-2 5 0,1-4 0,6 10-646,-12-12-4127,0-3-258,0-6 0,2-7-387</inkml:trace>
        </inkml:traceGroup>
      </inkml:traceGroup>
    </inkml:traceGroup>
    <inkml:traceGroup>
      <inkml:annotationXML>
        <emma:emma xmlns:emma="http://www.w3.org/2003/04/emma" version="1.0">
          <emma:interpretation id="{9198F293-74BD-4944-A956-E0F180459DF5}" emma:medium="tactile" emma:mode="ink">
            <msink:context xmlns:msink="http://schemas.microsoft.com/ink/2010/main" type="paragraph" rotatedBoundingBox="21156,7268 24733,7153 24792,8988 21215,91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0C8C23-6F73-4291-AA81-FC098C204DA5}" emma:medium="tactile" emma:mode="ink">
              <msink:context xmlns:msink="http://schemas.microsoft.com/ink/2010/main" type="line" rotatedBoundingBox="21179,7201 24690,7251 24681,7915 21169,7865"/>
            </emma:interpretation>
          </emma:emma>
        </inkml:annotationXML>
        <inkml:traceGroup>
          <inkml:annotationXML>
            <emma:emma xmlns:emma="http://www.w3.org/2003/04/emma" version="1.0">
              <emma:interpretation id="{285F1F9B-EAA6-4269-88FE-F674F5BB8DAA}" emma:medium="tactile" emma:mode="ink">
                <msink:context xmlns:msink="http://schemas.microsoft.com/ink/2010/main" type="inkWord" rotatedBoundingBox="21177,7303 21215,7304 21207,7866 21169,7865"/>
              </emma:interpretation>
              <emma:one-of disjunction-type="recognition" id="oneOf7">
                <emma:interpretation id="interp35" emma:lang="en-US" emma:confidence="0">
                  <emma:literal>|</emma:literal>
                </emma:interpretation>
                <emma:interpretation id="interp36" emma:lang="en-US" emma:confidence="0">
                  <emma:literal>1</emma:literal>
                </emma:interpretation>
                <emma:interpretation id="interp37" emma:lang="en-US" emma:confidence="0">
                  <emma:literal>I</emma:literal>
                </emma:interpretation>
                <emma:interpretation id="interp38" emma:lang="en-US" emma:confidence="0">
                  <emma:literal>l</emma:literal>
                </emma:interpretation>
                <emma:interpretation id="interp3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5631.6099">4114 2549 11223,'-18'-9'4515,"18"9"129,0 0 0,0 0-2580,-5 25-645,0-9-258,6 21-129,-1-1-129,6 12-258,-5 0-258,7 5-257,-5-1-130,2-4 0,-3-4 0,0-6 0,2-1-775,-10-17-2192,4 1-1806,-1-3-129,3-18-258,-2 21-258</inkml:trace>
        </inkml:traceGroup>
        <inkml:traceGroup>
          <inkml:annotationXML>
            <emma:emma xmlns:emma="http://www.w3.org/2003/04/emma" version="1.0">
              <emma:interpretation id="{84AF602F-F14A-4157-A23D-D3C2944BE3AE}" emma:medium="tactile" emma:mode="ink">
                <msink:context xmlns:msink="http://schemas.microsoft.com/ink/2010/main" type="inkWord" rotatedBoundingBox="22532,7221 22788,7224 22780,7759 22525,7756"/>
              </emma:interpretation>
              <emma:one-of disjunction-type="recognition" id="oneOf8">
                <emma:interpretation id="interp40" emma:lang="en-US" emma:confidence="0">
                  <emma:literal>0</emma:literal>
                </emma:interpretation>
                <emma:interpretation id="interp41" emma:lang="en-US" emma:confidence="0">
                  <emma:literal>o</emma:literal>
                </emma:interpretation>
                <emma:interpretation id="interp42" emma:lang="en-US" emma:confidence="0">
                  <emma:literal>O</emma:literal>
                </emma:interpretation>
                <emma:interpretation id="interp43" emma:lang="en-US" emma:confidence="0">
                  <emma:literal>8</emma:literal>
                </emma:interpretation>
                <emma:interpretation id="interp4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6240.011">5578 2549 8514,'-20'-27'4257,"20"27"129,-21 0-387,21 0-1161,-18 38-1677,0-10-645,6 15-387,0 1 0,1 8 0,4-2-129,7-1 0,0-6 0,10-4 258,6-8 0,9-3 129,-3-16 258,8 3 0,-7-15 129,9 0 0,-12-18 0,6 0 0,-15-17-129,3-3-129,-10-12-257,-4-5-259,-6-3 0,-8-3 0,-9 4 0,-4 4 0,1 12 0,-12 3-775,17 28-2708,-9 6-1419,3 10 0,4 19-516,7 8 0</inkml:trace>
        </inkml:traceGroup>
        <inkml:traceGroup>
          <inkml:annotationXML>
            <emma:emma xmlns:emma="http://www.w3.org/2003/04/emma" version="1.0">
              <emma:interpretation id="{14DFF890-1DFE-4294-A78F-7DD7A55043D0}" emma:medium="tactile" emma:mode="ink">
                <msink:context xmlns:msink="http://schemas.microsoft.com/ink/2010/main" type="inkWord" rotatedBoundingBox="23826,7369 23885,7370 23879,7818 23819,7817"/>
              </emma:interpretation>
              <emma:one-of disjunction-type="recognition" id="oneOf9">
                <emma:interpretation id="interp45" emma:lang="en-US" emma:confidence="0">
                  <emma:literal>|</emma:literal>
                </emma:interpretation>
                <emma:interpretation id="interp46" emma:lang="en-US" emma:confidence="0">
                  <emma:literal>I</emma:literal>
                </emma:interpretation>
                <emma:interpretation id="interp47" emma:lang="en-US" emma:confidence="0">
                  <emma:literal>l</emma:literal>
                </emma:interpretation>
                <emma:interpretation id="interp48" emma:lang="en-US" emma:confidence="0">
                  <emma:literal>'</emma:literal>
                </emma:interpretation>
                <emma:interpretation id="interp4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6598.8116">6779 2622 11094,'-15'-16'4773,"15"16"0,0 0 0,-16 18-2064,16-18-1290,-7 39-387,0-14-387,7 16 0,0-2-387,0 7 0,5-2-516,-3-4-387,14 8-1419,-7-13-2580,-2-5-258,0-6-258,1-5-258</inkml:trace>
        </inkml:traceGroup>
        <inkml:traceGroup>
          <inkml:annotationXML>
            <emma:emma xmlns:emma="http://www.w3.org/2003/04/emma" version="1.0">
              <emma:interpretation id="{F933018A-F0A0-4F21-971A-4D19583A3D5B}" emma:medium="tactile" emma:mode="ink">
                <msink:context xmlns:msink="http://schemas.microsoft.com/ink/2010/main" type="inkWord" rotatedBoundingBox="24647,7378 24689,7379 24682,7847 24640,7846"/>
              </emma:interpretation>
              <emma:one-of disjunction-type="recognition" id="oneOf10">
                <emma:interpretation id="interp50" emma:lang="en-US" emma:confidence="0">
                  <emma:literal>|</emma:literal>
                </emma:interpretation>
                <emma:interpretation id="interp51" emma:lang="en-US" emma:confidence="0">
                  <emma:literal>l</emma:literal>
                </emma:interpretation>
                <emma:interpretation id="interp52" emma:lang="en-US" emma:confidence="0">
                  <emma:literal>I</emma:literal>
                </emma:interpretation>
                <emma:interpretation id="interp53" emma:lang="en-US" emma:confidence="0">
                  <emma:literal>1</emma:literal>
                </emma:interpretation>
                <emma:interpretation id="interp5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6895.2121">7556 2636 14448,'21'-21'5031,"-21"21"129,0 0-258,0 0-3225,0 0-645,2 21-515,2 11-517,-4 0 0,0 11 0,0 5 0,0-2 0,1 4 0,-1-13 0,8 11-2968,-8-14-2063,0-2-129,-9-9-387,-2-1-129</inkml:trace>
        </inkml:traceGroup>
      </inkml:traceGroup>
      <inkml:traceGroup>
        <inkml:annotationXML>
          <emma:emma xmlns:emma="http://www.w3.org/2003/04/emma" version="1.0">
            <emma:interpretation id="{60E897D3-BE42-414E-A4BD-1A5D135FA3CE}" emma:medium="tactile" emma:mode="ink">
              <msink:context xmlns:msink="http://schemas.microsoft.com/ink/2010/main" type="line" rotatedBoundingBox="21194,8457 24771,8341 24792,8988 21215,9103">
                <msink:destinationLink direction="with" ref="{F485528E-EB87-4D31-A8EA-918AD94C56F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5D8E02D-742C-4CB9-888C-FBBBD86A4517}" emma:medium="tactile" emma:mode="ink">
                <msink:context xmlns:msink="http://schemas.microsoft.com/ink/2010/main" type="inkWord" rotatedBoundingBox="21194,8457 24771,8341 24792,8988 21215,9103"/>
              </emma:interpretation>
              <emma:one-of disjunction-type="recognition" id="oneOf11">
                <emma:interpretation id="interp55" emma:lang="en-US" emma:confidence="0.5">
                  <emma:literal>1101</emma:literal>
                </emma:interpretation>
                <emma:interpretation id="interp56" emma:lang="en-US" emma:confidence="0">
                  <emma:literal>110 |</emma:literal>
                </emma:interpretation>
                <emma:interpretation id="interp57" emma:lang="en-US" emma:confidence="0">
                  <emma:literal>110 l</emma:literal>
                </emma:interpretation>
                <emma:interpretation id="interp58" emma:lang="en-US" emma:confidence="0">
                  <emma:literal>110 I</emma:literal>
                </emma:interpretation>
                <emma:interpretation id="interp59" emma:lang="en-US" emma:confidence="0">
                  <emma:literal>110 1</emma:literal>
                </emma:interpretation>
              </emma:one-of>
            </emma:emma>
          </inkml:annotationXML>
          <inkml:trace contextRef="#ctx0" brushRef="#br0" timeOffset="8330.4147">4132 3835 13803,'-2'-18'5031,"2"18"-387,0 0 129,0 0-3096,0 0-645,-12 20-387,12 15-258,0 5 0,0 8-129,0 3-128,0 4-130,0-3-130,1-9-257,12 6-1032,-11-15-3225,8-7-258,1-6 0,3-5-387</inkml:trace>
          <inkml:trace contextRef="#ctx0" brushRef="#br0" timeOffset="8751.6154">5423 3743 9933,'14'-38'5160,"-14"38"-258,16-26 0,-16 26-1290,4-18-2064,-4 18-645,0 0-129,18 0-258,-18 0-129,9 19-257,-8-1-130,7 11 0,-5 3 0,4 5 0,0 2 0,0 2 0,-1 2 0,-4-8 0,3 6 0,-5-16-130,7 5-4643,-7-8-516,-7-1 258,7-21-387</inkml:trace>
          <inkml:trace contextRef="#ctx0" brushRef="#br0" timeOffset="10093.2178">6784 3650 10965,'14'-23'4773,"-14"23"0,0-20-129,0 20-2193,-23 0-1161,23 0-516,-28 16-258,13 6-129,-4 6-258,5 10 0,-1 8 0,5 4-129,1 1 129,9 4-129,0-3 129,2-2-129,8-8 129,6-4 129,2-10-129,3-3 129,1-11 0,4-1 129,-2-11-257,0-2-130,-2-6 0,1-6 0,-2-10 0,-5-4 0,-3-10 0,-8-6 0,-5-8 0,-5-2 0,-11-3 0,-6 2 0,-4 5 0,-5 1 0,5 21 0,-13 1-3871,14 18-1160,0 7-129,9 14-516</inkml:trace>
          <inkml:trace contextRef="#ctx0" brushRef="#br0" timeOffset="10452.0184">7668 3712 11094,'0'-16'5031,"0"-9"-129,0 25 0,0-17-1290,9 27-2064,-9-10-645,0 41-258,0-12-515,2 13-130,-1 1 0,3 9 0,-4-1 0,5 1 0,-1-2 0,-4-8 0,5 8-904,-5-16-4127,0-4-129,-9-7 0,0-1-387</inkml:trace>
        </inkml:traceGroup>
      </inkml:traceGroup>
    </inkml:traceGroup>
    <inkml:traceGroup>
      <inkml:annotationXML>
        <emma:emma xmlns:emma="http://www.w3.org/2003/04/emma" version="1.0">
          <emma:interpretation id="{A078E89D-D324-426C-A6F5-373BDE54F7F6}" emma:medium="tactile" emma:mode="ink">
            <msink:context xmlns:msink="http://schemas.microsoft.com/ink/2010/main" type="paragraph" rotatedBoundingBox="17456,9098 24819,8955 24852,10682 17490,108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27AD7B-FF36-4C26-978E-371FE94E4EBB}" emma:medium="tactile" emma:mode="ink">
              <msink:context xmlns:msink="http://schemas.microsoft.com/ink/2010/main" type="line" rotatedBoundingBox="17456,9098 24819,8955 24852,10682 17490,10825">
                <msink:destinationLink direction="with" ref="{F485528E-EB87-4D31-A8EA-918AD94C56F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BC2ACAD-ABD0-452C-964E-D5F57105ADF5}" emma:medium="tactile" emma:mode="ink">
                <msink:context xmlns:msink="http://schemas.microsoft.com/ink/2010/main" type="inkWord" rotatedBoundingBox="18658,9720 19171,9710 19182,10286 18669,10296"/>
              </emma:interpretation>
              <emma:one-of disjunction-type="recognition" id="oneOf12">
                <emma:interpretation id="interp60" emma:lang="en-US" emma:confidence="0">
                  <emma:literal>011 1110</emma:literal>
                </emma:interpretation>
                <emma:interpretation id="interp61" emma:lang="en-US" emma:confidence="0">
                  <emma:literal>011 " | 10</emma:literal>
                </emma:interpretation>
                <emma:interpretation id="interp62" emma:lang="en-US" emma:confidence="0">
                  <emma:literal>011 " 110</emma:literal>
                </emma:interpretation>
                <emma:interpretation id="interp63" emma:lang="en-US" emma:confidence="0">
                  <emma:literal>Oil " | 10</emma:literal>
                </emma:interpretation>
                <emma:interpretation id="interp64" emma:lang="en-US" emma:confidence="0">
                  <emma:literal>Oil " 110</emma:literal>
                </emma:interpretation>
              </emma:one-of>
            </emma:emma>
          </inkml:annotationXML>
          <inkml:trace contextRef="#ctx0" brushRef="#br0" timeOffset="-8923.2156">1592 4956 15867,'0'0'4773,"0"0"-129,-9 9-258,-2 8-3483,11 17-258,0 0-387,0 12 129,0 2-258,0 2-129,4 0-129,1-6-258,6 4-387,-11-17-1161,1 2-2580,3-4-258,-2-6 0,0-5-516</inkml:trace>
          <inkml:trace contextRef="#ctx0" brushRef="#br0" timeOffset="-8673.6152">2035 5036 13803,'12'-22'5031,"6"5"-258,-18 17 0,7 26-2580,-7-26-1161,0 50-258,0-16-386,4 14-388,-4 4 0,1 1 0,8 14-1936,-7-11-2708,0-3-516,-2-7 258,0-5-516</inkml:trace>
          <inkml:trace contextRef="#ctx0" brushRef="#br0" timeOffset="-9297.6163">519 4940 13287,'-23'-23'4515,"23"23"-258,-32 0 0,5 1-2967,15 26-645,-6 5-258,6 11-129,1 5-258,9 3 129,2 1-129,2 0 0,14-6 0,9-2 129,1-6-129,8-6 129,-3-11 0,6-3 258,-9-11 129,8-5 129,-11-8 0,3-11 0,-12-19-128,2-3-517,-13-16 0,-1-8 0,-4-11 0,-12-3 0,-8 1 0,-5 5 0,0 8 0,-3 6 0,8 24 0,-14 8-3613,18 21-1418,16 4 0,-16 27-516,16 10 0</inkml:trace>
          <inkml:trace contextRef="#ctx0" brushRef="#br0" timeOffset="-7846.8138">3314 4330 1290,'-11'-20'3096,"0"4"516,11 16 0,0 0-516,0 0-645,0 0-258,0 0-387,0 0 129,-12-16-258,12 16-387,0 0-258,0 0-258,0 0-129,0 0 0,2 11-129,1 5 0,-3 1 0,0 14-129,0 1 129,0 14-258,0 7 129,0 15-258,0 8 129,4 17-128,5 5-130,7 5 0,0 5 0,3 1 0,1-2 0,-1-4 0,1-11 0,-2-6 0,-4-8 0,-2-7 0,-1-9 0,-2-5 0,-2-9 0,-5-9 0,1 1 0,-3-19-1162,0 2-3353,-5-5-387,5-18 0,-28 18-258</inkml:trace>
          <inkml:trace contextRef="#ctx0" brushRef="#br0" timeOffset="11590.8204">4178 5039 11352,'-2'-58'5031,"2"33"-387,-3 3 258,3 22-2580,-13-23-774,13 23-645,-3 13-129,3 13-258,-2 5-258,2 8 0,-2 5-129,2 8 1,0-1-130,2-3 0,5-1-130,-2-10-257,8 6-645,-13-17-2967,9 3-903,-2-8 0,0-3-258,-7-18-387</inkml:trace>
          <inkml:trace contextRef="#ctx0" brushRef="#br0" timeOffset="11934.021">5352 4922 12900,'20'-27'5031,"-20"27"-387,0 0 258,0 0-3225,19 13-516,-19-13-258,6 44-258,-6-15-129,7 10-128,-4-4-388,3 3 0,-1 3 0,-3-9-517,8 12-1160,-4-15-3096,-3-1-258,-3-7 0,2-3-387</inkml:trace>
          <inkml:trace contextRef="#ctx0" brushRef="#br0" timeOffset="12277.2216">6604 4876 11610,'0'-18'5160,"0"-7"-516,0 25 258,0 0-1935,0 0-1548,0 0-645,0 0-258,-1 27-129,1-1-129,0 12-128,3 1-130,4 9 0,-1-2 0,-5 0 0,8 6-1033,-11-11-3740,2-6-129,0-6-129,-1-4-258</inkml:trace>
          <inkml:trace contextRef="#ctx0" brushRef="#br0" timeOffset="12854.4226">7495 4801 9159,'9'-28'5031,"-9"28"-387,0 0-129,0-20-903,0 20-2193,-7 16-645,-2 9-258,-3 3-258,1 8-129,1 7-129,1 3 129,3 0-258,6 0 258,2-1-258,9-4 129,7-4 0,1-5 0,6-7 0,2-5 129,-4-10 129,5-3 129,-5-7 0,4-1 0,-7-17 129,3-2 0,-7-12-386,2-7-130,-8-5 0,1-8 0,-9-3 0,-2 1 0,-4 3 0,-14 3 0,-3 12 0,-20-1-3355,7 17-1676,-8 11 0,-1 8-516,-3 1-129</inkml:trace>
        </inkml:traceGroup>
      </inkml:traceGroup>
    </inkml:traceGroup>
  </inkml:traceGroup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9:47.4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39A3575-228E-4560-B2A4-A07B1A8AB493}" emma:medium="tactile" emma:mode="ink">
          <msink:context xmlns:msink="http://schemas.microsoft.com/ink/2010/main" type="inkDrawing" rotatedBoundingBox="4182,2761 11833,2801 11832,2969 4181,2928" semanticType="underline" shapeName="Other">
            <msink:sourceLink direction="with" ref="{431E9295-7B02-4789-BC13-48BAB462E69C}"/>
          </msink:context>
        </emma:interpretation>
      </emma:emma>
    </inkml:annotationXML>
    <inkml:trace contextRef="#ctx0" brushRef="#br0">-16 129 2967,'-9'-20'3741,"9"20"-129,0 0 129,0 0-1161,9-18-1032,-9 18-387,20-3-258,-3 3 0,-1 0-258,9 3 0,2-3 0,10 11-129,1-9 0,10 7 129,3-8-129,13 6-129,6-7 0,10 2 0,3-2-129,6 0-129,2 0 0,1 0 129,1 0-258,-1 2 129,-3-2-129,4 0 129,-1 0-129,6-2 129,5-5-129,6 0 129,-2 0-129,3 0 129,-2 1-129,-3 1 129,0 1-129,-3 3 129,-4 1-129,-1 0 129,7 0-129,4 0 0,1 0 129,4 0-129,3-2 0,0-2 129,-1-1-129,1 1 129,-6-3-129,-1-2 0,-1 1 129,1-1-129,-3 2 129,-1-2 0,-3 0 0,-3 5-129,-6 1 129,-2 3-129,-6-2 129,-7 2-129,-1 0 0,-1 2 0,-1 3 129,0 0-129,-2 1 0,3-3 0,0 3 0,-3-1 0,-1 0 0,-5 1 0,-3-3 0,-5 4 0,-6-1 0,-5 1 0,-3 0 0,-3 2 0,-1-2 129,-1 2-129,2 1 0,1-1 0,1 2 0,3-2 129,2-2-129,5 0 0,1-2 129,4 1-129,3-3 0,4-1 0,1 2 129,6-4-129,0 1 0,2 1 129,0 0-129,-3 0 129,-2-2-129,-3 0 129,-4-2 0,-3 0 0,-5-3 0,0 3 0,-3-3 0,1 3-129,-3 0 129,0-1-129,2 3 129,-1-2-129,1 0 129,-2 0-129,-4 1 129,-2-3-129,-5 2 129,-5 2 0,-9-3 0,-4 3 0,-21 0-129,24-6 129,-24 6-129,0 0 129,0 0-129,0 0 129,0 0-129,0 0-129,0 0 129,0 0-387,0 0-129,-18-7-645,18 7-1935,-23 4-1806,3-4 129,-3 2-387,-2-2-258</inkml:trace>
  </inkml:traceGroup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9:44.7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B0144B1-3B66-4E0E-B4D4-BDE494317EA0}" emma:medium="tactile" emma:mode="ink">
          <msink:context xmlns:msink="http://schemas.microsoft.com/ink/2010/main" type="inkDrawing" rotatedBoundingBox="4290,2970 4496,5659 4439,5664 4233,2974" semanticType="verticalRange" shapeName="Line">
            <msink:sourceLink direction="with" ref="{6AEBCCAE-7310-4969-AFFE-CF0C21C0AE23}"/>
          </msink:context>
        </emma:interpretation>
      </emma:emma>
    </inkml:annotationXML>
    <inkml:trace contextRef="#ctx0" brushRef="#br0">151 2632 5160,'20'13'3741,"-20"-13"-129,0 0 0,20 16-1419,-20-16-516,0 0-258,0 0-129,16 10 129,-16-10 0,0 0-258,0 0-129,0 0 0,0-8-129,0 8-129,0 0-129,0-20-129,0 20-129,0-28 129,-2 6-257,0-1-259,-5-13 0,3-3 0,-5-23 0,1-6 0,-1-4 0,0-10 0,-2-4 0,2 1 0,0-2 0,2 0 0,-2 14 0,4 0 0,-2-2 0,-2-1 0,2-3 0,0-8 0,-2-12 0,2-6 0,0-7 0,0-4 0,1 4 0,3 7 0,-3 5 0,1 10 0,1 13 0,-1 11 0,1 13 0,1 8 0,-1 6 0,1 4 0,1 1 0,2 7 0,-2 4 0,2 2 0,0 1 0,0-3 0,0 0 0,0 3 0,0 3 0,0 1 0,0 16 0,0-27 0,0 27 0,0 0 0,0-16 0,0 16 0,0 0 0,0 0 0,0 0 0,0 0 0,0 0 0,0 0 0,0 0 0,0 0-259,0 0-515,0 0-516,0 0-774,0 0-2838,0 9-129,0-9 0,0 0-258</inkml:trace>
  </inkml:traceGroup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9:54.1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C978FB1-5D1E-482A-9A73-A2EFB5433AFC}" emma:medium="tactile" emma:mode="ink">
          <msink:context xmlns:msink="http://schemas.microsoft.com/ink/2010/main" type="inkDrawing" rotatedBoundingBox="4318,6521 8500,5933 8681,7223 4499,7810" semanticType="underline" shapeName="Other">
            <msink:sourceLink direction="with" ref="{D47698E2-53A7-4046-8879-C91011362F55}"/>
          </msink:context>
        </emma:interpretation>
      </emma:emma>
    </inkml:annotationXML>
    <inkml:trace contextRef="#ctx0" brushRef="#br0">142 1368 10707,'0'0'4515,"0"0"0,0 0 0,0 0-2322,0 0-903,0 0-129,0 0-129,0 0-258,0-10 0,0 10-258,0-24-129,-9 5 1,6 1-388,-4-9 0,1-1 0,-3-8 0,4-1 0,-2-11 0,2-4 0,-3-4 0,5-3 0,-1-3 0,4 1 0,0 1 0,0 3 0,0 7 0,0 4 0,0 5 0,0 5 0,0 4 0,0 0 0,0 0 0,0 4 0,0-3 0,0 5 0,0-1 0,0 0 0,0 1 0,0 3 0,0 1 0,-1 6 0,-1-2 0,2 18 0,-6-28 0,6 28 0,-7-18 0,7 18 0,0 0 0,-14-21 0,14 21 0,0 0 0,-18-22 0,18 22 0,0 0 0,-17-21 0,17 21 0,0 0 0,-11-18 0,11 18 0,0 0 0,0 0 0,0 0 0,0 0 0,0 0 0,0 0 0,0 0 0,0 0 0,14 0 0,-14 0 0,30 2 0,-7 2 0,8-3 0,6 3 0,8-4 0,4 2 0,8 0 0,5-1 0,3-1 0,0 0 0,1 0 0,0 2 0,0 0 0,0-2 0,-1 0 0,1 0 0,2 0 0,1 2 0,-1-1 0,1-1 0,-1 0 0,1 2 0,-1 0 0,3 0 0,2-2 0,2 0 0,-3 0 0,1 0 0,-1 0 0,-3 0 0,-3 0 0,-9 0 0,-4 0 0,-5 2 0,0-2 0,0 0 0,0 0 0,2 0 0,3 0 0,8 0 0,5 0 0,5-2 0,5-2 0,2 2 0,1-3 0,-3 2 0,1-3 0,-6 1 0,-4-2 0,-4-2 0,-3 0 0,-3 2 0,2 0 0,1 0 0,-1 3 0,0-1 0,1-1 0,1 5 0,-4-1 0,-2 0 0,-5-2 0,-4 3 0,-5-1 0,-8 0 0,-4 0 0,-6 2 0,-3 0 0,-3 0 0,-17 0 0,25 0 0,-25 0 0,22 2 0,-22-2 0,23 5 0,-23-5 0,23 6 0,-23-6 0,27 3 0,-27-3 0,26 4 0,-26-4 0,29 2 0,-29-2 0,25 3 0,-25-3 0,17 2 0,-17-2 0,0 0 0,16 2 0,-16-2 0,0 0 0,0 0 0,0 0 0,0 0 0,0 0 0,16 9 0,-16-9 0,0 0 0,0 0 0,0 0-130,0 0-128,0 0-129,0 0-129,0 0-516,0 0-2322,0 0-1548,0 0 129,-10 14-387,10-14-129</inkml:trace>
  </inkml:traceGroup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9:58.2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87FC292-8C2B-49C3-87B5-DD5A5E902791}" emma:medium="tactile" emma:mode="ink">
          <msink:context xmlns:msink="http://schemas.microsoft.com/ink/2010/main" type="inkDrawing" rotatedBoundingBox="7328,3285 11743,3258 11744,3345 7329,3372" semanticType="underline" shapeName="Other">
            <msink:sourceLink direction="with" ref="{431E9295-7B02-4789-BC13-48BAB462E69C}"/>
          </msink:context>
        </emma:interpretation>
      </emma:emma>
    </inkml:annotationXML>
    <inkml:trace contextRef="#ctx0" brushRef="#br0">-14 76 6192,'2'-17'4644,"-2"17"-516,0 0 258,17-22-1548,1 22-1032,-18 0-516,32-3-387,-11-3-258,15 6-129,1 0-129,13 0 0,0 0 0,12 0-129,2 0 0,6 2-129,4 2 0,5-1 0,2 1 0,3 1 0,1 0-129,-1 1 129,1-3-129,1 3 0,-3-3 0,1 1 129,-2-2-129,-4-1 0,2-1 0,2 2 129,2 0-129,5-2 0,3 2 129,4-1-129,4 1 0,1 2 0,0-4 129,4 2-129,-3-1 0,-1 1 129,-3-2-129,2 0 0,1 0 129,2-3 0,2-3 0,0 1-129,-5-2 129,-1 1 0,-6-1 0,-4 2-129,-11 0 129,-7 1 0,-9-1-129,-3 1 129,-6 1-129,-3-1 129,-3-1 0,-1 3-129,-4 0 129,3 0-129,-1-1 0,-1 1 129,-2 0-129,-4 1 129,-3-3-129,-4 2 129,-6 0 0,-7 2 0,-17 0 1,22-1-130,-22 1 0,0 0 0,0 0 0,0 0 0,0 0 0,0 0 0,0 0 0,0 0 0,0 0-259,-9-4-1031,9 4-3354,-16 0-387,-2 5 129,-5-5-645</inkml:trace>
  </inkml:traceGroup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9:57.4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79B356A-833E-46CB-98D5-EEB881E3C1CA}" emma:medium="tactile" emma:mode="ink">
          <msink:context xmlns:msink="http://schemas.microsoft.com/ink/2010/main" type="inkDrawing" rotatedBoundingBox="7467,3309 7685,6634 7540,6643 7322,3319" semanticType="verticalRange" shapeName="Line">
            <msink:sourceLink direction="with" ref="{6AEBCCAE-7310-4969-AFFE-CF0C21C0AE23}"/>
            <msink:sourceLink direction="with" ref="{9AFBC66C-398C-4290-B506-AE44D91CF84C}"/>
            <msink:sourceLink direction="with" ref="{F12EBE4E-E4E6-49FF-9889-75EBD04BF2C6}"/>
          </msink:context>
        </emma:interpretation>
      </emma:emma>
    </inkml:annotationXML>
    <inkml:trace contextRef="#ctx0" brushRef="#br0">161 3317 9933,'22'0'4902,"-22"0"-129,0 0-129,0 0-2322,21 0-903,-21 0-258,0 0-258,0-16-129,0 16-258,0-24 0,5 8-129,-5-7-129,4-3 1,-2-6-259,1-6 0,-3-8 0,4-6 0,-4-6 0,2-3 0,-1-8 0,-1-1 0,2-4 0,0-1 0,-2 0 0,0 1 0,0-1 0,0 0 0,0 1 0,0-3 0,-2-7 0,-3-1 0,-2 1 0,0 4 0,-2-3 0,-2-3 0,0 3 0,-1 3 0,0 3 0,1 3 0,0-1 0,1-2 0,-1 1 0,2-1 0,0-1 0,0 2 0,0-6 0,2 0 0,0 0 0,0-1 0,0 1 0,3 5 0,1 4 0,-1 4 0,1 10 0,1 13 0,-2 5 0,1 11 0,1 7 0,0 7 0,2 16 0,-5-20 0,5 20 0,0 0 0,0 0 0,0 0 0,-7-16 0,7 16 0,0 0 0,0 0 0,-6-18 0,6 18 0,0 0 0,-5-21 0,5 21 0,0 0 0,0 0 0,0 0 0,0 0-259,0 0-902,14 0-645,-14 0-1161,0 0-2064,25 0 258,-25 0-258,25 5-645</inkml:trace>
  </inkml:traceGroup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0:04.9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D47BA76-F2A8-4072-BFCF-6C4C9A099616}" emma:medium="tactile" emma:mode="ink">
          <msink:context xmlns:msink="http://schemas.microsoft.com/ink/2010/main" type="inkDrawing" rotatedBoundingBox="4731,15839 10231,15786 10233,15929 4733,15982" semanticType="callout" shapeName="Other">
            <msink:sourceLink direction="with" ref="{C0D8CB82-6D9E-4068-B522-3885E0202D36}"/>
            <msink:sourceLink direction="with" ref="{83C5E092-B168-4692-ABF9-9333565C9283}"/>
          </msink:context>
        </emma:interpretation>
      </emma:emma>
    </inkml:annotationXML>
    <inkml:trace contextRef="#ctx0" brushRef="#br0">149 35 2322,'-37'-7'3354,"37"7"129,-32 0 0,32 0-1290,-21 0-516,1 0-387,20 0 129,-25 7-258,25-7 129,-17 5-258,17-5 129,0 0-258,0 0-258,0 0-129,-2 22-258,2-22 0,16 14 0,2-7 129,10 2-258,2-2 258,11 4-129,0-4 0,11 3 0,-3-4 0,8 3 0,-3-6 0,6 4 0,2-5 0,8 3 0,5-5 0,12 2-129,14-2 129,18 0-129,11 0 0,14-2 0,7-1-129,8-2 129,8-1-129,9 1 129,-3-4-129,-1 4 258,-3-2-258,4 1 129,-1-1-129,10 0 258,3 2-129,-8-1 0,0 3 0,-7 1-129,-2 2 129,-7 0 0,-6 0 0,-9 0 1,-11 0-130,-7 2 0,-9-2 0,-5 0 0,-9 0 0,-10 0 0,-10-6 0,-14 3 0,-9-2 0,-10-1 0,-8 1 0,-5-2 0,-5 3 0,-2-1 0,-3 1 0,-3-1 0,-6 1 0,-2 1 0,-18 3 0,23-7 0,-23 7 0,0 0 0,0 0 0,2-18-1936,-2 18-2579,0 0-516,-11-7 258,11 7-774</inkml:trace>
  </inkml:traceGroup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1:36.0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9CE6206-F3CD-4D9D-86FA-29C3A5ED9521}" emma:medium="tactile" emma:mode="ink">
          <msink:context xmlns:msink="http://schemas.microsoft.com/ink/2010/main" type="writingRegion" rotatedBoundingBox="1022,14917 4642,15567 4418,16816 798,16166">
            <msink:destinationLink direction="with" ref="{12DA306F-6B79-4AED-9977-DFE38A93FBD9}"/>
          </msink:context>
        </emma:interpretation>
      </emma:emma>
    </inkml:annotationXML>
    <inkml:traceGroup>
      <inkml:annotationXML>
        <emma:emma xmlns:emma="http://www.w3.org/2003/04/emma" version="1.0">
          <emma:interpretation id="{A21F8894-0F6E-4C61-AFDB-92B307CC7C5A}" emma:medium="tactile" emma:mode="ink">
            <msink:context xmlns:msink="http://schemas.microsoft.com/ink/2010/main" type="paragraph" rotatedBoundingBox="1022,14917 4642,15567 4418,16816 798,16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CD440F-F6ED-4062-BE45-20FD879C5FF5}" emma:medium="tactile" emma:mode="ink">
              <msink:context xmlns:msink="http://schemas.microsoft.com/ink/2010/main" type="line" rotatedBoundingBox="1022,14917 4642,15567 4418,16816 798,16166"/>
            </emma:interpretation>
          </emma:emma>
        </inkml:annotationXML>
        <inkml:traceGroup>
          <inkml:annotationXML>
            <emma:emma xmlns:emma="http://www.w3.org/2003/04/emma" version="1.0">
              <emma:interpretation id="{870BED27-9C02-41FC-B80E-7CAAD2BA8604}" emma:medium="tactile" emma:mode="ink">
                <msink:context xmlns:msink="http://schemas.microsoft.com/ink/2010/main" type="inkWord" rotatedBoundingBox="1022,14917 1821,15061 1649,16015 850,15872"/>
              </emma:interpretation>
              <emma:one-of disjunction-type="recognition" id="oneOf0">
                <emma:interpretation id="interp0" emma:lang="en-US" emma:confidence="1">
                  <emma:literal>E</emma:literal>
                </emma:interpretation>
                <emma:interpretation id="interp1" emma:lang="en-US" emma:confidence="0">
                  <emma:literal>e</emma:literal>
                </emma:interpretation>
                <emma:interpretation id="interp2" emma:lang="en-US" emma:confidence="0">
                  <emma:literal>F</emma:literal>
                </emma:interpretation>
                <emma:interpretation id="interp3" emma:lang="en-US" emma:confidence="0">
                  <emma:literal>of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-248-876 12771,'29'24'4902,"-20"9"-387,0 12 129,-9 1-3612,9 20-129,-4-7-516,4 6 0,-4-9-129,2-5-129,-1-8-129,-3-9 0,3-8-129,-6-26-387,3 27-258,-3-27-516,0 0-258,-14-34-258,14 13 0,-16-24 387,12 4 129,-10-19 645,7-4 387,2-7 903,-8-7 516,13 8 129,-10-6 258,10 21 0,-4-6-258,6 25 0,0-4-258,14 22-258,-4-4 0,16 12-129,4-4-129,15 3-129,6-5-129,9 3 0,1-1-129,-1 0-129,-2 3-129,-13 1-258,-1 10-516,-46 0-3483,21 10-516,-26 6 0,-22 2-516</inkml:trace>
          <inkml:trace contextRef="#ctx0" brushRef="#br0" timeOffset="218.4004">-223-772 15093,'86'7'5289,"-33"-11"-387,11-1-129,-10-8-3612,10 12-516,-8 1-516,-7 0-258,-5 1-387,-23-1-645,6 20-2838,-27-20-1032,-4 30 258,-19-10-645,-3-1-258</inkml:trace>
          <inkml:trace contextRef="#ctx0" brushRef="#br0" timeOffset="421.2007">-132-417 13029,'-9'16'5160,"7"9"-258,2-25 0,0 0-2967,24 29-774,-7-26-387,17 6-129,0-7-386,14 0-259,9-2 0,7-2 0,12 0-646,-12-8-4256,9 2-129,-10 0-129,-3 0-516</inkml:trace>
        </inkml:traceGroup>
        <inkml:traceGroup>
          <inkml:annotationXML>
            <emma:emma xmlns:emma="http://www.w3.org/2003/04/emma" version="1.0">
              <emma:interpretation id="{C0D8CB82-6D9E-4068-B522-3885E0202D36}" emma:medium="tactile" emma:mode="ink">
                <msink:context xmlns:msink="http://schemas.microsoft.com/ink/2010/main" type="inkWord" rotatedBoundingBox="3274,15510 4610,15750 4418,16816 3083,16576">
                  <msink:destinationLink direction="with" ref="{5D47BA76-F2A8-4072-BFCF-6C4C9A099616}"/>
                </msink:context>
              </emma:interpretation>
              <emma:one-of disjunction-type="recognition" id="oneOf1">
                <emma:interpretation id="interp5" emma:lang="en-US" emma:confidence="0.5">
                  <emma:literal>Do</emma:literal>
                </emma:interpretation>
                <emma:interpretation id="interp6" emma:lang="en-US" emma:confidence="0">
                  <emma:literal>Do,</emma:literal>
                </emma:interpretation>
                <emma:interpretation id="interp7" emma:lang="en-US" emma:confidence="0">
                  <emma:literal>Do.</emma:literal>
                </emma:interpretation>
                <emma:interpretation id="interp8" emma:lang="en-US" emma:confidence="0">
                  <emma:literal>D,</emma:literal>
                </emma:interpretation>
                <emma:interpretation id="interp9" emma:lang="en-US" emma:confidence="0">
                  <emma:literal>DO,</emma:literal>
                </emma:interpretation>
              </emma:one-of>
            </emma:emma>
          </inkml:annotationXML>
          <inkml:trace contextRef="#ctx0" brushRef="#br0" timeOffset="-92492.5624">2170-627 10320,'9'-35'4773,"-9"35"-258,0 0-129,0-18-2322,0 18-1290,-11 11-387,11-11-129,-14 16 0,14-16-129,0 0 0,-14 21 129,14-21-129,0 0 129,0 0-129,0 0 0,0 0-129,0 0-129,5 18-129,-5-18-129,0 0-258,0 0-129,0 0 129,-12-4-129,12 4 129,0 0 129,-18-16 387,18 16 258,-16-17 516,16 17-129,0 0 129,0 0 0,-9-22 0,9 22 0,0 0-129,0 0-258,0 0 0,7 18-129,-7-18 129,25 36 0,-6-15 0,12 9 0,6-1 0,11 4 0,5-2 129,13 4-129,0-4 0,5-1 0,-1-5 0,-3 0-129,-8-4 129,-6-3-258,-12-6 258,-9 1-258,-9-6 130,-7 0-130,-16-7 0,20 7 0,-20-7 0,0 0 0,0 0 0,0 0 0,0 18 0,0-18 0,-11 25 0,-3-6 0,-6 4 0,-1 4 0,-9 5 0,-6 2 0,-8 7 0,-8 0 0,-3 0 0,-4 1 0,-5-3 0,0 1 0,2-3 0,5-3 0,4-4 0,8-3 0,6-4 0,7-5 0,7-2 0,4-6 0,21-10-388,-25 9-644,25 9-1290,0-18-2709,0 0 0,12-9-516,-12 9 129</inkml:trace>
          <inkml:trace contextRef="#ctx0" brushRef="#br0" timeOffset="-93334.9634">2093-365 9030,'-3'-48'4515,"-6"25"258,0 3-387,9 20-1548,-21-25-1032,21 25-516,0 0-258,0 0-129,-23-17-258,23 17-129,0 0-129,0 16 0,0 1-128,7 6-259,-2 8 0,2 8 0,0 5 0,4 10 0,-2 3 0,0 5 0,1 0 0,1 4 0,0 0 0,1 0 0,1-9 0,-1-2 0,-3-9 0,2-7 0,-6-2 0,0-10 0,1-6 0,-6-21 0,7 32-646,-7-32-1547,0 0-2838,0 0-258,0-14-129,0-9-258</inkml:trace>
          <inkml:trace contextRef="#ctx0" brushRef="#br0" timeOffset="-92024.5616">3205-337 10449,'-11'-19'4773,"11"19"-258,-30-4-129,14-1-2451,4 14-1161,-10 0-129,10 14-258,-2-5 0,5 8-258,2-3 129,7 6-258,0-4 387,5 3-129,6-5 129,6 1 0,1-7 0,9-1 129,-4-7 0,7-2-129,-1-7 129,3 0-128,-7-14-388,0-2 0,-8-11 0,-2-1 0,-8-6 0,-7-3 0,-4-1 0,-14 3 0,-5 1 0,-5 4 0,-1 7 0,-6 3 0,5 11 0,-8 2-130,15 9-1289,-14-2-1677,15 7-1935,6 4-129,7 5-129,9-16-387</inkml:trace>
        </inkml:traceGroup>
      </inkml:traceGroup>
    </inkml:traceGroup>
  </inkml:traceGroup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0:08.6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2A5E953-48B3-433B-B1D2-55F612BB7707}" emma:medium="tactile" emma:mode="ink">
          <msink:context xmlns:msink="http://schemas.microsoft.com/ink/2010/main" type="inkDrawing" rotatedBoundingBox="9868,3935 11750,3833 11751,3849 9869,3951" shapeName="Other"/>
        </emma:interpretation>
      </emma:emma>
    </inkml:annotationXML>
    <inkml:trace contextRef="#ctx0" brushRef="#br0">0 112 10707,'16'2'4386,"-16"-2"129,34 0-258,-4 0-2193,-7-4-516,20 4-516,-4-7-129,11 7-387,1-7 0,10 5-129,-3-5-129,8 5 129,2-5-129,-2 4-129,-2-3 0,0 4 0,-6-1 0,-2-1 0,-5 1-129,-5 1 0,-3-2 0,-4 1 129,0 1-129,0 0 0,-3 1 0,0 1 129,-4-2-129,0 2 0,-4 0 130,-3 0-130,-2 0 0,-5 0 0,0 0 0,0 0 0,-2-2 0,0-2 0,0 3 0,3-3 0,1 4 0,-1-3 0,3 3 0,1-2 0,-4 2 0,1 0 0,-2-2 0,1 2 0,-1-2 0,0 2 0,-18 0 0,28 0 0,-28 0 0,23 0 0,-23 0 0,0 0 0,20 0 0,-20 0 0,0 0 0,0 0 0,16 0 0,-16 0 0,18 0 0,-18 0 0,28 0 0,-8 0 0,-4 0 0,0 0 0,-16 0 0,25-2 0,-25 2 0,0 0 0,17 0 0,-17 0-388,0 0-386,0 0-129,0 0-258,0 0-774,0 0-2967,22-14 387,-22 14-258,0 0 129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0:00.82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0DEFD20-EF6A-416F-9643-69F0684E27D9}" emma:medium="tactile" emma:mode="ink">
          <msink:context xmlns:msink="http://schemas.microsoft.com/ink/2010/main" type="inkDrawing" rotatedBoundingBox="20010,13771 20265,9194 20473,9205 20219,13783" semanticType="verticalRange" shapeName="Other">
            <msink:sourceLink direction="with" ref="{2AC97299-D403-4C33-9538-456969A451DB}"/>
          </msink:context>
        </emma:interpretation>
      </emma:emma>
    </inkml:annotationXML>
    <inkml:trace contextRef="#ctx0" brushRef="#br0">302 0 9804,'22'12'4773,"-13"10"-129,5 17-258,-3 18-1677,-11 12-1548,17 32-258,-15 10-129,5 22 0,-7 9-129,0 26 0,0 17-129,-2 21 129,-10 2-257,3 11-388,-3 7 0,1 17 0,0 3 0,1-4 0,-3-14 0,1-8 0,-1-6 0,-3-3 0,0-17 0,-2-23 0,-1-15 0,-4-15 0,1-15 0,-4-26 0,10-8-1807,-11-40-3224,0-18-387,-5-25 0,-5-15-129</inkml:trace>
  </inkml:traceGroup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0:07.1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3C5E092-B168-4692-ABF9-9333565C9283}" emma:medium="tactile" emma:mode="ink">
          <msink:context xmlns:msink="http://schemas.microsoft.com/ink/2010/main" type="inkDrawing" rotatedBoundingBox="9758,15975 9847,3891 10035,3893 9947,15976" semanticType="verticalRange" shapeName="Other">
            <msink:sourceLink direction="with" ref="{05C55131-DD6B-4520-B73F-A9CCC992D4AF}"/>
            <msink:sourceLink direction="with" ref="{714176F1-21E9-45AB-B5BB-C5CF25D74A2D}"/>
            <msink:destinationLink direction="with" ref="{5D47BA76-F2A8-4072-BFCF-6C4C9A099616}"/>
          </msink:context>
        </emma:interpretation>
      </emma:emma>
    </inkml:annotationXML>
    <inkml:trace contextRef="#ctx0" brushRef="#br0">97 0 9546,'0'0'4128,"0"0"129,0 0-258,0 0-2064,0 0-516,4 27-387,-4-27-129,7 44 0,-7-19-129,9 14-129,-6-5-129,6 11 129,-7-3-258,5 8 0,-5-2-129,3 7 0,-3 1-129,0 4 129,-2 2 130,0 9-388,-2 2 0,-1 11 0,-1 3 0,0 13 0,-1 1 0,3 8 0,2 3 0,0 2 0,0-1 0,0 5 0,0-1 0,2 6 0,-2 5 0,0 4 0,0 3 0,0 0 0,-5 4 0,-1 0 0,3-1 0,-2 1 0,-3 2 0,3 3 0,-2-2 0,0 2 0,0 2 0,-2 3 0,0 1 0,0 5 0,-2-1 0,2-1 0,2 0 0,2 2 0,0-2 0,1 2 0,4-4 0,0 2 0,0-4 0,2-3 0,1 2 0,-1-4 0,0 0 0,0-5 0,-2-2 0,0-4 0,0 1 0,2-6 0,-1-4 0,6-5 0,1-3 0,2-6 0,1-7 0,0-12 0,1-7 0,-1-6 0,1-3 0,-3 3 0,2-2 0,-2 5 0,0 0 0,-2 6 0,2 2 0,-4-1 0,-2 2 0,1-1 0,-4 0 0,0 4 0,0-1 0,-2 10 0,-7 4 0,2 10 0,-3 3 0,1 6 0,-4 3 0,3 0 0,-3 0 0,2-2 0,-1 6 0,1-1 0,2 3 0,0-1 0,1-1 0,2-4 0,3 0 0,1-3 0,0-12 0,2-2 0,-2-8 0,2 2 0,-1-7 0,-1-2 0,-2-7 0,1-8 0,-1-6 0,-1-13 0,1-6 0,2-16 0,1-7 0,-1-10 0,2-6 0,0-17 0,-2 18 0,2-18 0,0 0 0,0 0 0,0 20 0,0-20 0,5 18 0,-5-18 0,9 23 0,-9-23 0,11 23 0,-11-23 0,7 16 0,-7-16 0,0 0 0,0 0 0,0 0 0,0 0 0,5 16 0,-5-16 0,0 0-1162,8-20-3998,-1-5-387,0-23-129,5-26-387</inkml:trace>
  </inkml:traceGroup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4:47.66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7B6EACB-E0AD-4C26-8CB0-483E414FE2AB}" emma:medium="tactile" emma:mode="ink">
          <msink:context xmlns:msink="http://schemas.microsoft.com/ink/2010/main" type="writingRegion" rotatedBoundingBox="1530,-1 25465,1414 25243,5163 1308,3747"/>
        </emma:interpretation>
      </emma:emma>
    </inkml:annotationXML>
    <inkml:traceGroup>
      <inkml:annotationXML>
        <emma:emma xmlns:emma="http://www.w3.org/2003/04/emma" version="1.0">
          <emma:interpretation id="{CB22B9F0-C471-4B69-9D95-C9FC5DF92F29}" emma:medium="tactile" emma:mode="ink">
            <msink:context xmlns:msink="http://schemas.microsoft.com/ink/2010/main" type="paragraph" rotatedBoundingBox="1487,352 14749,483 14731,2286 1469,21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1E9295-7B02-4789-BC13-48BAB462E69C}" emma:medium="tactile" emma:mode="ink">
              <msink:context xmlns:msink="http://schemas.microsoft.com/ink/2010/main" type="line" rotatedBoundingBox="1487,352 14749,483 14731,2286 1469,2154">
                <msink:destinationLink direction="with" ref="{E87FC292-8C2B-49C3-87B5-DD5A5E902791}"/>
                <msink:destinationLink direction="with" ref="{239A3575-228E-4560-B2A4-A07B1A8AB49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F492BD9-451C-445B-883D-AA616DF9AFDA}" emma:medium="tactile" emma:mode="ink">
                <msink:context xmlns:msink="http://schemas.microsoft.com/ink/2010/main" type="inkWord" rotatedBoundingBox="1487,352 14749,483 14731,2286 1469,2154"/>
              </emma:interpretation>
              <emma:one-of disjunction-type="recognition" id="oneOf0">
                <emma:interpretation id="interp0" emma:lang="en-US" emma:confidence="0">
                  <emma:literal>Demultiplexer</emma:literal>
                </emma:interpretation>
                <emma:interpretation id="interp1" emma:lang="en-US" emma:confidence="0">
                  <emma:literal>Demultiplexers</emma:literal>
                </emma:interpretation>
                <emma:interpretation id="interp2" emma:lang="en-US" emma:confidence="0">
                  <emma:literal>Demultiplexed</emma:literal>
                </emma:interpretation>
                <emma:interpretation id="interp3" emma:lang="en-US" emma:confidence="0">
                  <emma:literal>De-multiplexer</emma:literal>
                </emma:interpretation>
                <emma:interpretation id="interp4" emma:lang="en-US" emma:confidence="0">
                  <emma:literal>Demultiplex-ere</emma:literal>
                </emma:interpretation>
              </emma:one-of>
            </emma:emma>
          </inkml:annotationXML>
          <inkml:trace contextRef="#ctx0" brushRef="#br0">4817 101 5418,'7'-51'4773,"-7"29"-387,0 22 0,0 0-1290,0 13-1161,12 26-258,-8-5-645,12 23-258,-7-4 0,10 22 0,-6-4-129,4 11-258,-2-2 0,-3 4-258,0 2 129,-3-1-387,-2-1 129,-5-8-129,2-3-258,-4-12-129,0-2-258,-4-25-774,4 3-2451,-2-14-903,-5-7 0,7-16-387</inkml:trace>
          <inkml:trace contextRef="#ctx0" brushRef="#br0" timeOffset="343.2006">5222 240 8901,'30'-34'4515,"-14"31"258,4 6-387,1 31-1806,-9-3-1290,15 22-516,-11 2 0,7 20-387,-9 2 129,2 10-387,-3 0 0,-4-1-387,1 1-129,-3-16-129,9 6-903,-16-27-1935,2-2-1161,0-13-516,-2-13 129,0-22-516</inkml:trace>
          <inkml:trace contextRef="#ctx0" brushRef="#br0" timeOffset="670.8009">5236 792 8385,'66'-3'4515,"-18"3"0,3-6-516,1-4-2064,19 10-1032,-11-7-258,4 1-258,-10-3 0,-6 6-129,-13-4 129,-5 5-129,-14-2 0,-16 4 0,16 0 0,-16 0-129,4 20 129,-1 0-258,1 5 0,1 1-129,6 15-258,-7-12-903,12 10-3225,-2 0 0,-4-5-258,5-2-387</inkml:trace>
          <inkml:trace contextRef="#ctx0" brushRef="#br0" timeOffset="1404.0021">6365 682 8772,'7'-16'4644,"-7"16"129,1 11-387,-1-11-1935,8 51-1419,-8-13-258,3 20 0,-1 3-387,5 10-129,2 2-129,0 0-258,3-1 0,-1-8-258,5-4-258,-11-19-516,15 7-1161,-15-16-2193,0-12-129,-3-4-258,-2-16 0</inkml:trace>
          <inkml:trace contextRef="#ctx0" brushRef="#br0" timeOffset="1731.603">6405 727 7224,'29'-70'4644,"-10"47"129,1 3-387,3-3-1677,16 21-1032,-7-10-516,21 12-516,3 0-129,8 14-129,-2 4-129,0 7-129,-9 3 0,-8 6 0,-17 2 0,-15 1 129,-15-1-258,-23-4 129,-16-4 0,-11-3-258,-4 2-258,-12-14-258,8 6-258,-13-19-1161,18 0-2580,0 0-129,8 0-258,12-2-258</inkml:trace>
          <inkml:trace contextRef="#ctx0" brushRef="#br0" timeOffset="2137.2037">7068-253 8901,'80'-77'4644,"-48"67"129,2 10-387,-18 0-1677,21 33-1290,-19 7-258,7 22-258,-13 2-258,3 20 0,-6 0-258,-1 10 129,-2-1-258,1-1-129,0-5 129,4 2-258,1-1 129,1-8-258,-1-2 0,-3-6-387,3-5-129,-12-20-645,16 8-2451,-16-23-1290,0-5 0,0-27-129,-14 16-387</inkml:trace>
          <inkml:trace contextRef="#ctx0" brushRef="#br0" timeOffset="2542.8044">7491 734 9159,'54'-7'4902,"-22"5"-516,8 0 258,10 2-2451,-5-5-1032,15 1-387,-3-8-387,3 1 0,-6-5-129,-5 2-129,-11-6 129,-10 2 0,-14-1-129,-12 1 129,-9 2-129,-20 3 0,-8 1-129,-10 5 0,-6 5 0,-2 2-129,1 9 129,1 7-129,6 7 0,8 9 0,7 5 129,10 6-129,11 11 129,9-1 0,5 2-129,15-3 129,10 0 0,9-10 0,8-2 0,6-12-129,9-7-129,-3-15-645,17 6-1806,-7-12-1935,4-9-129,0-8-129,-2-12-387</inkml:trace>
          <inkml:trace contextRef="#ctx0" brushRef="#br0" timeOffset="2761.2045">8625 668 13029,'16'-6'5031,"-16"6"-258,34 29 0,-16-6-3741,17 16-129,-1 0-387,9 8-258,-3 3-129,1-2-387,4 2-129,-13-18-516,9 12-774,-25-22-3096,7-10 129,-7-12-516,-16 0 0</inkml:trace>
          <inkml:trace contextRef="#ctx0" brushRef="#br0" timeOffset="2964.0052">9100 718 10449,'0'-45'4773,"0"45"0,0 0 0,-31 0-2838,19 25-645,-24 4-645,6 13 0,-12 3-258,-1 10-129,-3 2-387,1-4-387,10 13-1032,-4-14-3096,3-6-129,4-5-258,2-9-258</inkml:trace>
          <inkml:trace contextRef="#ctx0" brushRef="#br0" timeOffset="3837.6067">9404 817 9804,'103'-16'4773,"-43"11"-258,2-6-129,-5-7-2451,11 15-1032,-13-10-258,-2 5-258,-12-7-129,-9-1 0,-14-3-129,-13-1-129,-5-1 0,-16-1-129,-7 1 129,-6 3-258,-3 11 129,-3 2-129,1 5 129,2 14 129,4 9-129,5 9 0,5 7 0,7 6 129,9 6 0,2 3 129,15-1 0,11-1 129,8-9 0,11 0 258,4-17-129,13-1 129,6-18-129,8-5 0,1-7 0,6-15-129,-3-10 129,0-8-258,-9-6 129,-7-6-258,-12-2 129,-11-5 0,-15 6-129,-11-1-129,-12 8 129,-5 3-129,-12 9 0,-7 7 0,-2 7-258,-4 5 129,6 12-129,-2 1 129,7 0-129,16 0 0,-22 17 129,22-17 0,0 20 129,0-20 129,22 12 0,-3-10 129,3-2 129,6 0 0,-1-3 129,3-3 0,-2-3 0,4 4 0,-3-4 0,-1 6 0,-5-3-129,0 6 0,-3 0 0,1 6-129,-5 2 0,0 10 0,-2 5-129,2 8 0,-1 4 0,1 10 129,-2 7-129,0 6 0,-1 6 0,3 1 0,0-3 0,1-2 0,5-1 0,3-9-129,3-7-129,-1-11 0,8 0-645,-14-20-903,11 8-2967,-8-9-258,2-4 0,-8-5-387</inkml:trace>
          <inkml:trace contextRef="#ctx0" brushRef="#br0" timeOffset="-1918.8032">1500 824 8127,'23'-1'4515,"-23"1"0,29-2-387,-2 5-2193,-27-3-129,44 2-645,-23-2-258,15 0-129,-9-10-129,8 2-129,-3-9-129,2 2 0,-6-6-258,-1 3 129,-8-5-129,-3 2 0,-7-2-129,-7 1 129,-4 3-129,-10 1 0,-9 2-129,-4 3 129,-5 4-129,-4 9 0,0 0 129,0 13-129,2 6 0,0 10 0,2 10 129,5 6-129,4 8 0,5 0 129,7 4 0,7 0 0,2-1 0,13-6 129,11-8-129,10-3 129,9-10 0,8-8 0,8-6 0,9-10-129,6-3-387,1-9-645,16 3-2580,-17-10-1161,-3-4-258,-9 0-129,-5 0-516</inkml:trace>
          <inkml:trace contextRef="#ctx0" brushRef="#br0" timeOffset="-998.4018">2457 648 10320,'26'-9'4644,"-10"9"0,0 4-387,-16-4-2709,32 32-516,-18-9-387,8 11-258,-8 3-129,2 4 0,-5 4-258,-3-4 0,0-2 0,-5-7-129,-1-5 129,0-8 0,-2-19-129,0 0 129,0 0 0,7-28 0,-4-4 129,3-7 0,1-6-129,3-1 129,1-4 0,5 9-129,-2 5 129,6 8 0,1 5-129,2 14 129,2 5-129,0 4 129,0 13-129,0 6 0,-2 3 0,0 6 0,-5 2 0,-2 1 0,-4 1-129,-5-4 0,0 4-129,-5-9-129,2 4 129,-4-11-129,0 0 129,0-16 0,0 0 129,0 0 129,5-19 258,4-6 129,-2-11 0,6 4 0,-1-13 0,6 12 0,-2-5 0,3 10-129,-1 3 0,3 10 0,-1 5-129,1 10 0,-1 0 0,3 18 0,0 1-129,2 11 129,0 6-129,1 5 129,1 2-129,-2 3 0,0 0 0,-7-3-129,-1 3-258,-9-10-258,8 10-774,-20-14-3096,4-3-258,-5-8-387,3-5 0</inkml:trace>
          <inkml:trace contextRef="#ctx0" brushRef="#br0" timeOffset="-514.8009">3654 796 9159,'7'-27'4644,"-7"27"-258,16 0 0,-1 22-2709,-14-3-774,12 15-258,-8-2-129,8 9-129,-4-4-258,-2 4 0,-2-7 0,0-5-129,-1-10 0,1-3 129,-5-16-129,0 0 129,18 0 0,-2-14 129,0-16 0,7-4 0,2-12 0,5-4 0,-1-5 0,3 3-129,-8 0 258,1 10-258,-9 6 129,-1 11-129,-7 7 0,-8 18 0,0 0 0,0 0-129,8 14 0,-7 13 129,1 7-258,2 9 129,3 3 0,2 8 0,3 3-258,2-8-129,9 8-387,-5-19-387,18 13-1161,-10-17-2580,5-3 0,-5-12-129,3-6-516</inkml:trace>
          <inkml:trace contextRef="#ctx0" brushRef="#br0" timeOffset="-2714.4047">-7 37 5805,'7'-16'4644,"-7"16"-258,24-14-129,6 14-2451,-9-4-516,27 6 129,-9-2-387,25 5-129,-5-1-258,15 12-129,1-3-129,9 8 0,-4 0-258,7 8 129,-7 3-129,-4 5-129,-3 6 129,-7 3-129,-8 4 129,-8 4-129,-9 1 258,-9 2-258,-9-2 129,-5 4-129,-11-2 258,-5 3-258,-8 1 129,-13-1 0,-11-3-129,-9-3 129,-8-6-129,-6-5 129,-9-8-129,-6-8 0,-3-9 0,-2-11 0,-3-3 0,-1-4 0,1-6 0,3-8 0,4-2 0,5-5 0,7 3 0,9-2 0,14 4-258,1-3-258,33 19-903,-36-15-2709,36 15-645,0 0-129,0 0-258</inkml:trace>
          <inkml:trace contextRef="#ctx0" brushRef="#br0" timeOffset="-3322.8059">290 155 6837,'0'-47'4902,"0"26"-129,-2 1-258,-7-4-2064,9 24-774,0-16-645,0 16-258,0 0-129,4 12-129,0 8-129,3 10-129,0 5 0,2 14 0,-2 2 129,5 10-129,-5 1 0,2 8-129,-2-5 129,0 7-129,-3-5 129,1 1-258,1 0 129,-3-6-129,1-5 0,-2-11 0,-1-5 0,3-10-129,-2-8 0,-2-23-129,5 28-258,-5-28-903,0 0-3354,0-16 0,-4 0-258,-3-5-258</inkml:trace>
          <inkml:trace contextRef="#ctx0" brushRef="#br0" timeOffset="4134.0072">11806 889 10320,'52'-2'4773,"-20"2"129,7 0-258,5-16-2322,29 16-1032,5-11-258,29 4-387,5-7-129,16 1 0,0-3-258,0 4 0,-7-1 0,-16 4-129,-20 0-129,-21 2-129,-11 7-516,-28 0-3096,3 2-1290,-12 2 129,-16-4-516,25-4-516</inkml:trace>
        </inkml:traceGroup>
      </inkml:traceGroup>
    </inkml:traceGroup>
    <inkml:traceGroup>
      <inkml:annotationXML>
        <emma:emma xmlns:emma="http://www.w3.org/2003/04/emma" version="1.0">
          <emma:interpretation id="{6191219E-ECEC-44E8-946A-01EEF3646251}" emma:medium="tactile" emma:mode="ink">
            <msink:context xmlns:msink="http://schemas.microsoft.com/ink/2010/main" type="paragraph" rotatedBoundingBox="11556,2284 25365,3100 25243,5163 11434,43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AEBCCAE-7310-4969-AFFE-CF0C21C0AE23}" emma:medium="tactile" emma:mode="ink">
              <msink:context xmlns:msink="http://schemas.microsoft.com/ink/2010/main" type="line" rotatedBoundingBox="11556,2284 25365,3100 25243,5163 11434,4346">
                <msink:destinationLink direction="with" ref="{C79B356A-833E-46CB-98D5-EEB881E3C1CA}"/>
                <msink:destinationLink direction="with" ref="{2B0144B1-3B66-4E0E-B4D4-BDE494317EA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D0D93FB-2466-438B-A87B-EE4386667170}" emma:medium="tactile" emma:mode="ink">
                <msink:context xmlns:msink="http://schemas.microsoft.com/ink/2010/main" type="inkWord" rotatedBoundingBox="11508,2740 15130,2697 15149,4345 11528,4388"/>
              </emma:interpretation>
              <emma:one-of disjunction-type="recognition" id="oneOf1">
                <emma:interpretation id="interp5" emma:lang="en-US" emma:confidence="0">
                  <emma:literal>Do</emma:literal>
                </emma:interpretation>
                <emma:interpretation id="interp6" emma:lang="en-US" emma:confidence="0">
                  <emma:literal>Do-</emma:literal>
                </emma:interpretation>
                <emma:interpretation id="interp7" emma:lang="en-US" emma:confidence="0">
                  <emma:literal>Do.</emma:literal>
                </emma:interpretation>
                <emma:interpretation id="interp8" emma:lang="en-US" emma:confidence="0">
                  <emma:literal>Dot</emma:literal>
                </emma:interpretation>
                <emma:interpretation id="interp9" emma:lang="en-US" emma:confidence="0">
                  <emma:literal>Don</emma:literal>
                </emma:interpretation>
              </emma:one-of>
            </emma:emma>
          </inkml:annotationXML>
          <inkml:trace contextRef="#ctx0" brushRef="#br1" timeOffset="211832.772">11839 2623 10449,'-20'-14'4386,"20"14"-258,-18 0-258,18 0-2322,-19 25-645,10-4-516,3 8-258,1 3 129,3 5-258,2 0 258,0 2-258,7-3 258,8-4 0,-1-7 129,7 0 129,-1-11 0,10-1 129,-5-12 129,9 3 0,-8-8-129,8-1 129,-9-11-258,0-2-128,-9-5-388,-2-2 0,-8-9 0,-6 1 0,-6-8 0,-10 2 0,-5 1 0,-4 3 0,-3 3 0,-3 5 0,3 11 0,-4 2-646,10 14-257,-10-6-1161,16 8-2709,-3 7-129,19-9-129,-25 28-258</inkml:trace>
          <inkml:trace contextRef="#ctx0" brushRef="#br1" timeOffset="212316.3729">12178 2730 7353,'0'0'3741,"0"0"-258,0 0 0,0 0-2064,0 0-774,0 0-258,-14 0 0,14 0 0,0 0 129,0 0-129,-16 0 258,16 0 258,0 0 0,0 0-129,9 0 0,7 0 0,-16 0 0,37 0 0,-14 0 129,22 0-387,3 0 258,20 0-387,8 0 129,17-4-129,6-1-258,11 0 129,2-2-258,4-1 258,-4 1-258,-3 2 130,-10 0-130,-8 1 0,-15 2 0,-13 0 0,-15 2 0,-20 0-259,-5 8-1547,-23-8-2838,-23 14-387,-12-5 0,-6 0-258</inkml:trace>
          <inkml:trace contextRef="#ctx0" brushRef="#br1" timeOffset="209851.5685">10022 2271 9417,'18'-55'4644,"-18"30"0,1 2-258,-1 23-1677,0-39-1161,0 39-387,0-25-258,0 25-129,0-18-258,0 18-129,0 0-129,0 0-129,0 11 0,0 5 0,0 0 0,0 10 0,0 4 0,0 8 129,4 3-258,3 5 258,-2 0-258,2 4 130,1 2-130,0-1 0,1 1 0,2-1 0,0 3 0,-1-1 0,1 2 0,0 4 0,-4-2 0,0 3 0,-4 1 0,1-1 0,-2-1 0,-2-4 0,0-4 0,0-4 0,0-5 0,0-4 0,0-8 0,0-2 0,0-4 0,0-5 0,0-1 0,0-2 0,0-16 0,0 23 0,0-23 0,1 18 0,-1-18 0,0 0-517,18 23-515,-18-23-1032,0 0-2451,0 0-516,0 0 258,0-11-516</inkml:trace>
          <inkml:trace contextRef="#ctx0" brushRef="#br1" timeOffset="210881.1704">10100 2054 3612,'0'0'4386,"-4"-23"0,4 23 0,11-11-774,-4-7-1161,22 18-387,-15-16-516,23 16-387,-10-12-258,17 12-258,-3 0-258,12 0 0,2 3-129,9 8-129,2 3 0,9 2 0,3 6-129,4 3 129,1-1-129,-1 5 129,-1 1-129,-1 4 129,-3 0-129,-4 1 0,-6 1 0,-5 1 129,-7 2-129,-5 0 0,-7 2 0,-8 2 129,-6 3-129,-6 0 129,-7 1 0,-4 1 0,-3 3 129,-4 3-129,-3-3 0,-2 3 0,-2 2 0,-8 3 0,-6 2-258,-6 3 258,-6-2 0,-7-2 1,-5 1-130,-4-6 0,-4-5 0,-2-6 0,-3-8 0,-2-6 0,-4-5 0,-1-6 0,-2-4 0,-4-3 0,-3-3 0,-2-4 0,-4 2 0,4-5 0,0 0 0,3-2 0,5 0 0,6-4 0,5-1 0,6-2 0,3 0 0,3 2 0,2-1 0,3 3 0,4 3 0,-1-6-775,17 8-773,-17-2-2451,32 0-903,-20 0 129,20 0-258,0 0-516</inkml:trace>
        </inkml:traceGroup>
        <inkml:traceGroup>
          <inkml:annotationXML>
            <emma:emma xmlns:emma="http://www.w3.org/2003/04/emma" version="1.0">
              <emma:interpretation id="{B06A3AB8-C6C6-4E17-9E1D-4F2FE40B92DF}" emma:medium="tactile" emma:mode="ink">
                <msink:context xmlns:msink="http://schemas.microsoft.com/ink/2010/main" type="inkWord" rotatedBoundingBox="14465,2415 15779,2825 15601,3398 14286,2988"/>
              </emma:interpretation>
              <emma:one-of disjunction-type="recognition" id="oneOf2">
                <emma:interpretation id="interp10" emma:lang="en-US" emma:confidence="1">
                  <emma:literal>Do</emma:literal>
                </emma:interpretation>
                <emma:interpretation id="interp11" emma:lang="en-US" emma:confidence="0">
                  <emma:literal>Do.</emma:literal>
                </emma:interpretation>
                <emma:interpretation id="interp12" emma:lang="en-US" emma:confidence="0">
                  <emma:literal>DO</emma:literal>
                </emma:interpretation>
                <emma:interpretation id="interp13" emma:lang="en-US" emma:confidence="0">
                  <emma:literal>DO.</emma:literal>
                </emma:interpretation>
                <emma:interpretation id="interp14" emma:lang="en-US" emma:confidence="0">
                  <emma:literal>Doh</emma:literal>
                </emma:interpretation>
              </emma:one-of>
            </emma:emma>
          </inkml:annotationXML>
          <inkml:trace contextRef="#ctx0" brushRef="#br1" timeOffset="411216.7222">13222 1876 12771,'0'-20'5160,"0"20"-387,0-17 129,0 17-2967,-5 9-774,5 10-387,0 4-258,0 11-129,2 2-129,5 8-128,2 4-130,2-2 0,-1-1 0,3-6 0,-1-3 0,-1-12 0,0-2 0,-11-22-646,16 21-773,-16-21-3354,0 0-258,-6-25 0,3 0-516</inkml:trace>
          <inkml:trace contextRef="#ctx0" brushRef="#br1" timeOffset="411637.923">12961 1743 12126,'-5'-29'5031,"31"13"-387,6 13 258,20 6-2967,-9-1-774,19 14-258,0 0-258,11 7-258,-2 4 0,6 3-258,-6 2 0,-5 4-129,-11-1 129,-9 3-129,-12-1 0,-16 0 129,-15-1-129,-10-1 0,-20 1 0,-12-4 0,-11 0-129,-6-5 129,-7-1 0,-1-6-129,0-2 129,4-4 0,3-7 0,9-2-129,5-5 129,8 0 0,4 0 0,8-3-258,7-1-129,0-8-645,16 12-1290,0 0-2451,0 0 0,0 0-516,21 10 0</inkml:trace>
          <inkml:trace contextRef="#ctx0" brushRef="#br1" timeOffset="412027.9236">14103 2104 9675,'-36'-18'4902,"15"18"-129,0 5-258,1 1-1161,9 26-2064,-8-7-516,12 14-258,-4-6 0,11 10-258,0-7 0,5 1-129,10-5 129,6-3 0,2-10 0,4-5 0,1-8 0,3-5 0,-5-2 1,1-15-259,-9-9 0,-2-7 0,-9-9 0,-7-4 0,-4-4 0,-17 1 0,-8 7-130,-17-7-1676,-2 24-2967,-11 12-387,3 16 0,-7 17-645</inkml:trace>
        </inkml:traceGroup>
        <inkml:traceGroup>
          <inkml:annotationXML>
            <emma:emma xmlns:emma="http://www.w3.org/2003/04/emma" version="1.0">
              <emma:interpretation id="{595BB967-6BA4-48D3-862C-76101A7CD5A2}" emma:medium="tactile" emma:mode="ink">
                <msink:context xmlns:msink="http://schemas.microsoft.com/ink/2010/main" type="inkWord" rotatedBoundingBox="16898,3455 17479,3490 17440,4152 16858,4117">
                  <msink:destinationLink direction="with" ref="{F08D3F01-2EBF-4CCB-9E1A-9F77196D8D4F}"/>
                </msink:context>
              </emma:interpretation>
              <emma:one-of disjunction-type="recognition" id="oneOf3">
                <emma:interpretation id="interp15" emma:lang="en-US" emma:confidence="1">
                  <emma:literal>E</emma:literal>
                </emma:interpretation>
                <emma:interpretation id="interp16" emma:lang="en-US" emma:confidence="0">
                  <emma:literal>I</emma:literal>
                </emma:interpretation>
                <emma:interpretation id="interp17" emma:lang="en-US" emma:confidence="0">
                  <emma:literal>¥</emma:literal>
                </emma:interpretation>
                <emma:interpretation id="interp18" emma:lang="en-US" emma:confidence="0">
                  <emma:literal>€</emma:literal>
                </emma:interpretation>
                <emma:interpretation id="interp19" emma:lang="en-US" emma:confidence="0">
                  <emma:literal>k</emma:literal>
                </emma:interpretation>
              </emma:one-of>
            </emma:emma>
          </inkml:annotationXML>
          <inkml:trace contextRef="#ctx0" brushRef="#br2" timeOffset="236948.8161">15401 2984 13803,'9'16'5160,"9"-16"-645,3 0 129,13 2-3483,-7-2-387,10 0-258,-3 0-387,2 0-258,1 4-258,-12-3-258,11 15-903,-36-16-2193,21 18-903,-21-18-258,0 25-129,-4-9-129</inkml:trace>
          <inkml:trace contextRef="#ctx0" brushRef="#br2" timeOffset="237151.6165">15471 3253 9546,'-13'18'4773,"17"-2"-129,-4-16-129,25 7-1935,5 14-1032,-7-16-516,15 10-516,-1-5-387,6-3-387,15 9-1032,-10-7-3096,11-9-129,5 0-258,0 0-258</inkml:trace>
          <inkml:trace contextRef="#ctx0" brushRef="#br2" timeOffset="236683.6157">15411 2824 8385,'-4'-48'4515,"2"32"129,2 0-774,0 16-1032,11-18-774,12 18-774,-23 0-258,43-7-258,-15 0-258,11 7-129,2 0-129,2 0-258,3 0-387,-8-2-645,10 6-2193,-20-1-1548,-7 3 129,-21-6-516,0 0-387</inkml:trace>
          <inkml:trace contextRef="#ctx0" brushRef="#br2" timeOffset="236465.2153">15409 2819 10320,'5'-20'4773,"-5"20"129,0 0-258,0-19-1806,0 19-1419,0 9-516,4 10-258,-4 1-129,0 12-258,0 0 0,1 10 0,1 1-129,4 5 0,-3-2 0,2 1-129,1-3 0,-3-7 0,1-1-129,-2-11-258,3 0 0,-5-25-258,4 30-645,-4-30-1161,0-11-2064,-4-5-258,0-7-258,1-11 258</inkml:trace>
        </inkml:traceGroup>
        <inkml:traceGroup>
          <inkml:annotationXML>
            <emma:emma xmlns:emma="http://www.w3.org/2003/04/emma" version="1.0">
              <emma:interpretation id="{C0FCAAED-6172-4456-87EB-E999DA392350}" emma:medium="tactile" emma:mode="ink">
                <msink:context xmlns:msink="http://schemas.microsoft.com/ink/2010/main" type="inkWord" rotatedBoundingBox="18127,3455 19545,3577 19478,4355 18060,4233">
                  <msink:destinationLink direction="with" ref="{F08D3F01-2EBF-4CCB-9E1A-9F77196D8D4F}"/>
                </msink:context>
              </emma:interpretation>
              <emma:one-of disjunction-type="recognition" id="oneOf4">
                <emma:interpretation id="interp20" emma:lang="en-US" emma:confidence="1">
                  <emma:literal>AB</emma:literal>
                </emma:interpretation>
                <emma:interpretation id="interp21" emma:lang="en-US" emma:confidence="0">
                  <emma:literal>Ab</emma:literal>
                </emma:interpretation>
                <emma:interpretation id="interp22" emma:lang="en-US" emma:confidence="0">
                  <emma:literal>ab</emma:literal>
                </emma:interpretation>
                <emma:interpretation id="interp23" emma:lang="en-US" emma:confidence="0">
                  <emma:literal>Ars</emma:literal>
                </emma:interpretation>
                <emma:interpretation id="interp24" emma:lang="en-US" emma:confidence="0">
                  <emma:literal>AR</emma:literal>
                </emma:interpretation>
              </emma:one-of>
            </emma:emma>
          </inkml:annotationXML>
          <inkml:trace contextRef="#ctx0" brushRef="#br2" timeOffset="237806.8176">16680 2908 13416,'20'-22'4773,"-20"22"-129,0 0 129,0 0-3354,0 0-516,-9 18-387,2 9-129,-4 3-258,1 9 0,-5 6 0,5 3-129,-3-2 0,4 0 0,0-3 0,1-8 0,2-6-129,3-9 129,3-20 0,0 0 0,0 0 0,0 0 0,0-34 129,0 0-258,7-7 258,2-7-129,3-5 0,4-1 0,0-1 129,2 7 0,-4 2 0,2 8 0,-5 5 129,1 8-129,-5 7 129,-7 18-129,11-20 0,-11 20 1,0 0-130,14 13 0,-10 3 0,3 5 0,-2 2 0,4 9 0,-2 2 0,4 5 0,0 0 0,3 6 0,-2-2 0,3 5 0,1-2 0,1-3 0,1 1 0,-5-7 0,1-3 0,-5-7 0,0-4 0,-9-23-388,7 30-1289,-18-23-3354,11-7-129,-30-3-129,10-8-129</inkml:trace>
          <inkml:trace contextRef="#ctx0" brushRef="#br2" timeOffset="237978.4179">16632 3198 9030,'-16'-22'4644,"27"10"-129,16 12-258,5 3-1032,9-1-2580,17 5-516,14 6-903,-7-11-2193,5-1-1290,8 6 0,-9-7-645,-1 0 0</inkml:trace>
          <inkml:trace contextRef="#ctx0" brushRef="#br2" timeOffset="238680.4192">17438 2920 11739,'9'-21'5031,"-9"21"-258,18-14 129,-18 14-2451,5 10-1290,9 12-387,-10-5-129,8 17-129,-3 0-258,0 12 0,0 2-258,-4 2 0,1-2-129,-4-5 129,-1-4-258,-1-11 129,0-3-129,0-25-129,0 0 0,0 0-129,-7-12 0,0-22-129,7 4 129,-5-18 0,5 0 258,0-7 0,0-1 258,5 3 129,6 0 129,7 10 0,1 0 129,10 15-129,-3 3 129,8 14 0,-4 6-129,2 5 0,-9 11 0,1 8 0,-12 4-129,-7 6-129,-5 5-258,-7-4 0,-7 4 0,-9-11-129,2 5-129,-6-14 0,7 4 129,-3-11 0,23-7 129,-23 4 129,23-4 0,0 0 129,0 0 258,21 0 129,-1 0 0,8 5 129,1 4 0,8 11 0,-3-2-129,5 10 0,-5 0 0,2 10-129,-6 1 0,-4 2-129,-6-2 0,-8 0 0,-8-2 0,-4-3 0,-14-3 0,-13-8 0,-8-4-129,-8-5 0,-7 1-387,-10-15-774,6 5-3612,-10-1-258,2-3-129,1 5-258</inkml:trace>
        </inkml:traceGroup>
        <inkml:traceGroup>
          <inkml:annotationXML>
            <emma:emma xmlns:emma="http://www.w3.org/2003/04/emma" version="1.0">
              <emma:interpretation id="{38B8A059-0D3F-4567-B87E-F1D946AEF23A}" emma:medium="tactile" emma:mode="ink">
                <msink:context xmlns:msink="http://schemas.microsoft.com/ink/2010/main" type="inkWord" rotatedBoundingBox="20483,3522 21760,3818 21628,4387 20351,4091"/>
              </emma:interpretation>
              <emma:one-of disjunction-type="recognition" id="oneOf5">
                <emma:interpretation id="interp25" emma:lang="en-US" emma:confidence="1">
                  <emma:literal>Do</emma:literal>
                </emma:interpretation>
                <emma:interpretation id="interp26" emma:lang="en-US" emma:confidence="0">
                  <emma:literal>Do.</emma:literal>
                </emma:interpretation>
                <emma:interpretation id="interp27" emma:lang="en-US" emma:confidence="0">
                  <emma:literal>DO</emma:literal>
                </emma:interpretation>
                <emma:interpretation id="interp28" emma:lang="en-US" emma:confidence="0">
                  <emma:literal>DO.</emma:literal>
                </emma:interpretation>
                <emma:interpretation id="interp29" emma:lang="en-US" emma:confidence="0">
                  <emma:literal>bio</emma:literal>
                </emma:interpretation>
              </emma:one-of>
            </emma:emma>
          </inkml:annotationXML>
          <inkml:trace contextRef="#ctx0" brushRef="#br2" timeOffset="256604.8507">19224 2847 7998,'0'0'4773,"0"0"129,0 0-258,0 0-645,0 14-2709,0-14-258,2 45 0,-2-17-387,3 10-129,1 1 0,5 5-258,-2 1-129,2-2 0,-2-3 0,0-2-129,0-8 0,-3-5-129,3-5-129,-7-20-387,5 23-774,-5-23-3225,0 0-387,-7-20-129,4-1-258</inkml:trace>
          <inkml:trace contextRef="#ctx0" brushRef="#br2" timeOffset="257057.2515">18977 2831 9546,'28'-18'4902,"1"18"0,8 0-387,0-5-1935,29 12-1032,-9-5-387,18 16-387,-6-6-258,6 11-129,-7 1-129,-1 4-129,-10 2 0,-7 2 0,-13 4-129,-7-1 0,-8 3 129,-12 1 0,-8-2-129,-4 2 129,-17-3 0,-10-2-129,-8-4 129,-9-3-129,-8-6 0,-4-5 0,-6-4 129,-4-4-258,2-5 129,2-3 0,6 0 0,2-3 0,8-3 0,8-4-129,11 6-129,4-8-516,25 12-903,-27 0-2967,27 0-387,0 0-129,0 0-258</inkml:trace>
          <inkml:trace contextRef="#ctx0" brushRef="#br2" timeOffset="257462.8522">19966 3155 12255,'0'-20'4902,"0"20"-387,0 0 0,0 0-3096,0 34-903,-4-7-258,4 5-129,0 3 0,9 3 0,5-4-129,8-2 258,1-9-129,4-2 258,-3-10 0,8-2 129,-8-9 129,2-6-129,-10-17 0,0 2 0,-9-13-386,-3 0-130,-4-7 0,-7 2 0,-9 4 0,-7-3 0,3 21-646,-19-1-4256,11 12-387,-4 6 129,3 4-516</inkml:trace>
        </inkml:traceGroup>
        <inkml:traceGroup>
          <inkml:annotationXML>
            <emma:emma xmlns:emma="http://www.w3.org/2003/04/emma" version="1.0">
              <emma:interpretation id="{8AB0C9DB-F8B6-47DE-A6BF-8F8EC35847B9}" emma:medium="tactile" emma:mode="ink">
                <msink:context xmlns:msink="http://schemas.microsoft.com/ink/2010/main" type="inkWord" rotatedBoundingBox="22281,3299 25391,3781 25269,4573 22159,4091">
                  <msink:destinationLink direction="with" ref="{5CBCABE4-035E-4FB7-834C-AA5A50AC06F0}"/>
                </msink:context>
              </emma:interpretation>
              <emma:one-of disjunction-type="recognition" id="oneOf6">
                <emma:interpretation id="interp30" emma:lang="en-US" emma:confidence="0">
                  <emma:literal>DPP's</emma:literal>
                </emma:interpretation>
                <emma:interpretation id="interp31" emma:lang="en-US" emma:confidence="0">
                  <emma:literal>Dips</emma:literal>
                </emma:interpretation>
                <emma:interpretation id="interp32" emma:lang="en-US" emma:confidence="0">
                  <emma:literal>Dian,</emma:literal>
                </emma:interpretation>
                <emma:interpretation id="interp33" emma:lang="en-US" emma:confidence="0">
                  <emma:literal>Dion,</emma:literal>
                </emma:interpretation>
                <emma:interpretation id="interp34" emma:lang="en-US" emma:confidence="0">
                  <emma:literal>"13223</emma:literal>
                </emma:interpretation>
              </emma:one-of>
            </emma:emma>
          </inkml:annotationXML>
          <inkml:trace contextRef="#ctx0" brushRef="#br2" timeOffset="258430.0539">20777 2883 6063,'-18'-25'4644,"4"5"-645,14 20-258,0 0-1161,0 0-387,19 0-516,-19 0-387,45 9-258,-17-3-129,17 10 0,-2-4-387,10 9 0,-1-1-258,4 5 0,-2 0-129,-3 1 0,-4 1 0,-10 0 0,-7 0 0,-8-1 0,-14 1 0,-8 1-129,-3-3 0,-18 0 129,-8 0-129,-6-4 0,-6-3-129,-4-4 0,-3-3 0,-2-6 0,1 1-129,-1-6 0,7 3-258,0-3-258,17 2-1161,-3-2-2967,8 0 258,21 0-516,-18-5 258</inkml:trace>
          <inkml:trace contextRef="#ctx0" brushRef="#br2" timeOffset="258040.0532">20816 2838 11739,'21'-10'4902,"-21"10"-258,6 19 129,-6-19-3225,5 50-516,-1-20-258,10 15-129,-7-1-387,4 1-258,1 5-516,-8-13-258,12 13-1290,-13-17-2709,-3-9 0,0-8-258,0-16-129</inkml:trace>
          <inkml:trace contextRef="#ctx0" brushRef="#br2" timeOffset="258695.2543">21611 3111 12255,'23'-2'5031,"2"2"-258,-25 0 129,4 19-3483,10 13-387,-10-3-258,12 13-258,-8-1-387,0 2-516,11 12-1548,-14-12-2838,1-9 0,-1-4-387,-3-12-258</inkml:trace>
          <inkml:trace contextRef="#ctx0" brushRef="#br2" timeOffset="259225.6553">22001 2906 4386,'-13'-27'4773,"15"8"-129,16 19 0,0 5-1161,-1-3-774,23 19-774,-14-14-645,19 18-387,-10-7-258,10 9-258,-6-2 0,0 5-129,-7-2-129,-3 3 129,-8-1-129,-5 0 129,-13-3-129,-3-1 0,-8-3-129,-16-3 0,-2 0-387,-13-13-387,5 16-1419,-12-12-2580,-1-4-129,1 0-258,3 0-129</inkml:trace>
          <inkml:trace contextRef="#ctx0" brushRef="#br2" timeOffset="258960.4548">21995 2902 13029,'0'0'5289,"18"-3"-387,-18 3 0,25 37-3483,-18-14-516,11 15-129,-6-3-258,4 6-258,-3 2-258,-1-6-387,3 4-129,-12-25-774,11 13-2322,-14-29-1419,0 0 0,0 0-129,-14-27-516</inkml:trace>
          <inkml:trace contextRef="#ctx0" brushRef="#br2" timeOffset="259802.8563">22687 3191 13674,'36'-31'5031,"-20"24"-387,-16 7 129,0 0-3483,16 25-516,-16 0-258,0 12-129,-4 1-129,-8 6-129,-4 1 0,-4-3-129,-3-3 0,2-5 0,0-5-129,5-6 0,3-4 129,8-3-129,5-16 0,9 22 129,12-19 0,9 3 0,8-3-129,-1-3-387,13 9-1032,-6-9-3096,-3-2 0,0-5-387,-7-3-258</inkml:trace>
          <inkml:trace contextRef="#ctx0" brushRef="#br2" timeOffset="260333.2572">23178 2990 7869,'-12'-64'4902,"12"46"0,0 18-129,18-2-903,-18 2-1935,46 11-516,-21 5-387,14 14-129,-9 2-387,8 11-129,-8 5-128,-2 7-259,-8 0 0,-11 0 0,-8-3 0,-4-6 0,-17-3 0,-6-11 0,-6-2-388,-16-19-1031,12-3-3483,-10 0-129,0-1-129,3-4-387</inkml:trace>
          <inkml:trace contextRef="#ctx0" brushRef="#br2" timeOffset="260083.6568">23228 2997 14061,'0'0'5160,"18"12"-129,-13 8 0,-5-20-3225,18 55-774,-11-14-386,7 10-646,-1 3 0,1 1 0,2 0 0,-5-9 0,3-1-517,-14-26-1160,0-19-3225,0 0-258,0 0 0,-7-14-387</inkml:trace>
          <inkml:trace contextRef="#ctx0" brushRef="#br2" timeOffset="261035.2584">23587 3370 13674,'40'-21'5160,"-23"16"-387,1 3 0,2 9-2967,-20-7-903,26 19-258,-19-3-258,1 4-129,-8 3-129,0 2 0,0 0-129,-9-5-129,2-3 0,7-17 0,-20 27 0,20-27 0,0 0 129,-16 11-129,16-11 129,0 0-129,0 0 129,9 0-129,-9 0 0,18 0 129,-18 0 0,19 7-129,-19-7 129,22 16 0,-22-16 0,21 26 0,-12-8 129,0 2 0,-2-2 0,-2 3 129,-1-3-129,-4 0 129,-7-2 0,-9-2-128,-9-5-130,-6-2 0,-2-2 0,-6-5-517,7 5-1031,-6-5-3225,3-3-258,-1-2-129,4-3-258</inkml:trace>
        </inkml:traceGroup>
      </inkml:traceGroup>
    </inkml:traceGroup>
  </inkml:traceGroup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0:33.1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76627E8-5767-47EA-9EC1-3938C8980BAB}" emma:medium="tactile" emma:mode="ink">
          <msink:context xmlns:msink="http://schemas.microsoft.com/ink/2010/main" type="inkDrawing" rotatedBoundingBox="4507,3971 11806,5221 11577,6558 4278,5308" semanticType="callout" shapeName="Other">
            <msink:sourceLink direction="from" ref="{9DA7C937-DD91-4263-A067-AE73E1733E76}"/>
            <msink:sourceLink direction="to" ref="{1E22FD05-9CE8-4F30-91CC-586ECFF6F543}"/>
          </msink:context>
        </emma:interpretation>
      </emma:emma>
    </inkml:annotationXML>
    <inkml:trace contextRef="#ctx0" brushRef="#br0">5-7 1677,'-11'18'2967,"11"-18"387,0 0-645,0 0-516,0 0-129,0 0-258,0 0-387,0 0-129,14-2-129,-14 2-258,22 0 0,-22 0 0,28 0-258,-12 0 129,7 0-258,0 0-129,9 4-129,0-1 0,8 3 0,0-3-129,5 3 0,5-1 129,0 0-129,1-3 0,-1 3 129,-2-1-129,-2 0 0,-5-1 129,0 1-129,-7-1 0,0 3 0,-8-5 0,5 5 129,-3-5-129,2 5 0,2-3 0,4 3-129,-1-3 129,6 1 0,2 1-129,1 1 0,3-1 0,3-2 129,3 3-129,4-4 0,3-1 129,8 1-129,5-2 129,5 0-129,6 0 129,5 0 0,0 0-129,5-2 129,0-1-129,0-1 0,2 1 0,2 1 129,2-2-129,1 3 0,1-1 0,-1 2 129,-1 0-129,-4 0 0,-2 0 0,-2 2 0,-4 1 0,-1-1 129,-4 1-129,5 1 0,2-2 0,5 1 129,1 3-129,1-5 0,0 5 0,-1-1 0,-2 2 0,-3-1 0,-4 1 129,-4 2-129,-1-2 0,0-2 0,0 0 0,3 1 129,2-3-129,6 3 0,-4-5 0,0-1 0,-4 0 129,-3 2-129,-6-2 129,-4 0 0,-10 0-129,-5 0 129,-6-3 0,1-1-129,-4-1 129,0 3 0,2 0-129,1-1 0,1 3 129,0-2-129,-1 2 0,1 0 0,-3 0 129,0 0-129,-7 0 129,-1 0-129,0 0 0,-2 0 129,-1 0-129,-5 0 129,-1 0-129,-1 0 129,-1 0-129,-5 0 0,-4 0 0,-3 0 0,-18 0 130,25 0-130,-25 0 0,0 0 0,0 0 0,0 0 0,0 0 0,0 0 0,0 0 0,12 14 0,-12-14 0,0 20 0,0-20 0,0 32 0,0-15 0,0 1 0,0 4 0,0 1 0,4 3 0,1 1 0,-1 3 0,3 2 0,-2-2 0,2 6 0,-1 0 0,1 1 0,-2 2 0,-1 2 0,-1 0 0,1 2 0,-3-1 0,3 1 0,0-2 0,-1 0 0,1-2 0,1 0 0,-1 0 0,-1-1 0,-1-3 0,1 3 0,-3-3 0,0 2 0,0-3 0,0 2 0,-1-4 0,-1 0 0,0-5 0,0-3 0,1-2 0,-1-4 0,0-2 0,2-16 0,-2 16 0,2-16 0,0 0 0,-5 23 0,5-23 0,-4 18 0,4-18 0,-5 24 0,5-24 0,-2 20 0,2-20 0,0 0 0,-2 16 0,2-16 0,0 0 0,0 0 0,0 0 0,0 0 0,0 0 0,0 0 0,9-4 0,-9 4 0,0 0 0,23-10 0,-23 10 0,22-7 0,-22 7 0,18-9 0,-18 9 0,17-7 0,-17 7 0,16-4 0,-16 4 0,20-3 0,-20 3 0,21-2 0,-21 2 0,27 0 0,-27 0 0,30 0 0,-12 0 0,2 0 0,-1 0 0,3 2 0,-1-1 0,2 1 0,-2 2 0,-1-3 0,-2-1 0,-18 0 0,26 4 0,-26-4 0,18 2 0,-18-2 0,0 0 0,18 0 0,-18 0 0,16 0 0,-16 0 0,20 0 0,-20 0 0,21 0 0,-21 0 0,19 0 0,-19 0 0,16 0 0,2 9 0,-18-9-1549,25 0-3353,-9 1-258,5 3 0,1-2-387</inkml:trace>
  </inkml:traceGroup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0:46.1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82C7D08-8BA9-45CD-A437-A06E9EF5ABB8}" emma:medium="tactile" emma:mode="ink">
          <msink:context xmlns:msink="http://schemas.microsoft.com/ink/2010/main" type="inkDrawing" rotatedBoundingBox="7722,7368 11278,5932 11731,7053 8175,8489" semanticType="callout" shapeName="Other">
            <msink:sourceLink direction="with" ref="{22FCD2B6-2DB5-4D59-8CF6-AAA810FD280B}"/>
            <msink:sourceLink direction="with" ref="{1E22FD05-9CE8-4F30-91CC-586ECFF6F543}"/>
          </msink:context>
        </emma:interpretation>
      </emma:emma>
    </inkml:annotationXML>
    <inkml:trace contextRef="#ctx0" brushRef="#br0">0 1081 2193,'0'0'2709,"0"0"-387,0 0-774,0 0-129,0 0-387,0 0 0,0 0-387,0 0 129,0 0-129,0 0 129,0 0-129,0 0 258,0 0-258,15-2 129,-15 2 129,0 0-129,21 0-129,-5 5 0,-16-5-129,30 11 0,-10-8-129,5 3 0,3-3 0,4 3-129,5-3 0,3 3-129,4-3 129,4 2-129,0 1 258,5-1-258,-3 0 129,5 3-129,-5-5 129,4 2-129,-6-1-129,3 0 129,-3-3 0,4 1 0,-4 0-129,0 0 129,0-2 0,-2 1 0,0 1-129,-3 2 129,-2-1 0,-4 3 0,-3-1 0,-2 0 0,-2-1 129,-1 1-129,-2-3 129,-1 2 0,1-3-129,0 1 129,-4-2-129,2 2 0,-4-2 0,0 2 0,-21-2 129,31 0 0,-31 0 129,21-4-129,-21 4 129,16-21 0,-13 3 0,5-2 0,-3-8-129,0 0 0,-1-6-129,-2-4 0,-2-3 0,1-5-129,-1-2 129,0-5-129,-1-2 0,-1 0 0,-4-4 0,1 4 0,0 1 129,-2 5-129,0 4 130,-2 4-130,-2 4 0,2 5 0,-2 2 0,1 3 0,1 2 0,0 0 0,0 4 0,4 1 0,-1 2 0,-1 1 0,7 17 0,-14-29 0,14 29 0,-16-23 0,16 23 0,-21-21 0,21 21 0,-22-22 0,22 22 0,-17-23 0,17 23 0,-16-21 0,16 21 0,-11-18 0,11 18 0,0 0 0,0 0 0,-7-16 0,7 16 0,0 0 0,0 0 0,0 0 0,0 0 0,0 0 0,0 0 0,10-11-130,-10 11 130,0 0-129,24 0 0,-24 0 129,28 0-129,-8 2 0,4 2 0,10-1 129,5 1-129,6-2 129,5-2 0,5 0 0,2 0 0,0 0 129,0 0-129,-4 0 0,-5 0 0,-4 0 0,-4 1 0,-7 3 129,-1 1-129,-1 2 0,-3 2-129,1 0 129,1 0 0,2-2 129,2 0-129,5-1 0,2-3 0,7-1 0,1 0 0,7-2 0,-1 0 129,0 0-258,2 0 129,-4 0 0,-1 0 0,-6 0 0,-2 0 0,-4 0 129,1 0-129,-4 0 0,2 0 0,-2 0 0,1 0 0,-3 0 0,1 0 0,-1 0 0,-3 0 129,-1 0-129,-3 0 0,-1 0 0,-4 1 0,-2-1 0,1 2 0,-1-2 0,0 0 0,-1 0 129,1 0-258,2 0 258,2 0-129,-2-2 0,1 2 0,-5-1 129,1-1-129,-20 2 0,23-2 0,-23 2 0,0 0-129,0 0-129,0 0-387,0 0-258,21 5-516,-21-5-1935,0 0-1290,0 0 0,20 4-258,-4 0-516</inkml:trace>
  </inkml:traceGroup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0:56.6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F0ACADB-70F2-4690-B350-FB394929F7C4}" emma:medium="tactile" emma:mode="ink">
          <msink:context xmlns:msink="http://schemas.microsoft.com/ink/2010/main" type="inkDrawing" rotatedBoundingBox="8968,5550 9279,9270 8200,9361 7888,5641" semanticType="verticalRange" shapeName="Other">
            <msink:sourceLink direction="with" ref="{FFA097C9-1C75-47B6-B102-93DB32171013}"/>
            <msink:destinationLink direction="with" ref="{ADD2EBDA-1134-4DE2-8C0C-D51882C136AC}"/>
          </msink:context>
        </emma:interpretation>
      </emma:emma>
    </inkml:annotationXML>
    <inkml:trace contextRef="#ctx0" brushRef="#br0">0-1 4644,'0'0'3483,"0"0"0,0 0-258,0 0-1548,0 0-774,0 0 0,0 0 0,0 0-129,0 0-129,0 0-129,0 0 129,0 0 129,0 0 0,14 0 0,8 9 0,-3-9-129,11 5 0,2-5-129,9 0-129,4 0 0,3 0 0,3 0-129,5 0-129,-5-2 0,3 2 0,-6 0 0,0 0 0,-7 2-129,-2 2 129,-4-1-129,-1-1 129,-4 0-129,2-2 129,-5 0 0,-2 0-129,-2 0 129,-3 0-129,-4 0 129,-16 0-129,24 0 0,-24 0 0,18 0 129,-18 0-129,16 0 0,-16 0 129,22 0-129,-22 0 0,23 3 129,-23-3-129,21 2 129,-21-2-129,16 2 0,-16-2 0,0 0 0,0 0 129,20 12-129,-20-12 0,0 0 0,16 15 0,-16-15 0,0 0 0,16 14 0,-16-14 0,9 18 0,-9-18 129,7 23-258,-4-7 129,1 3 0,-1 3-129,-1 1 129,2 2-129,-3 3 0,3 2 129,-2 2 0,0 2-129,-1 4 129,-1-1 0,2 6 0,0-1 0,-2 3 0,0-1 0,2 1 0,-1-1 0,1-1 129,0 1-129,0-6 129,1 1 0,-3-4-129,4 1 129,-2 0 0,-1-3 0,-1 1-129,0 2 129,0 1-129,0 0 129,0 3 0,2 2-129,-2-1 129,0 4-258,2-3 258,0 6-129,0 0 129,-2 6-129,0-1 0,0 6 129,0 3 0,0 4 0,-4 0-129,0 3 129,-3-1 0,2 1-129,0-3 129,-2-2-129,-1-2 129,0-3-129,0 0 129,0-4 0,-1 0 0,2 0 0,-2-2 0,0 3 1,0 0-130,0 3 0,0 0 0,2 0 0,-2-1 0,2 1 0,0-4 0,0-2 0,0-3 0,-1-2 0,3-3 0,0-3 0,1 1 0,1 0 0,1-2 0,2 0 0,0-2 0,0 0 0,0-5 0,0 0 0,3-8 0,-1-3 0,2-1 0,-2-6 0,-2-16 0,0 16-517,0-16-4256,0 0-258,0 21 129,0-21-387</inkml:trace>
  </inkml:traceGroup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0:57.7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2CC396-788A-47C3-A4FB-9208F46DDE0A}" emma:medium="tactile" emma:mode="ink">
          <msink:context xmlns:msink="http://schemas.microsoft.com/ink/2010/main" type="inkDrawing" rotatedBoundingBox="8752,9151 12031,9086 12032,9163 8753,9227" shapeName="Other"/>
        </emma:interpretation>
      </emma:emma>
    </inkml:annotationXML>
    <inkml:trace contextRef="#ctx0" brushRef="#br0">13 54 7224,'-19'-23'4128,"19"23"129,0 0-129,0 0-1548,0 0-1032,0 0-258,0 0-258,23 1-129,-23-1-258,41 11 0,-16-6-129,14 4 0,-4-3 0,10 1-129,1-2 0,7 0-129,1-3 129,6 2-258,1-4 0,3 0 0,2 0-129,1 0 129,1 0-129,-2 0 129,1 0-129,-3 0 129,-3 0-129,-1 0 0,-1 0 129,-2-2-129,0-2 129,0 3-129,-2-3-129,4 0 129,-3 1 129,5 1-129,-1-1-129,1-1 258,1 0-258,2 3 129,0 1 129,-1-2-129,-1 0 0,0 2 0,-3 0 129,-2 0-258,-4 0 129,-3 0 0,-2 0-129,-7 2 258,-4-2-258,-5 2 0,-5-2 129,-6 0 0,-3 1 0,-18-1 0,25 0 129,-25 0-129,25 0 0,-25 0 0,30 0-129,-12-3 129,3 1 0,2-1 129,2 1-258,0-2 129,2 1 0,-4 1 0,-2 0 0,1 0 129,-6-1-129,-16 3 129,24-4 0,-24 4 0,16-3 1,-16 3-130,29-4 0,-6 0 0,6 3 0,6-3 0,4 2 0,6 1 0,3-1 0,-2 0 0,-3 2 0,-6 0 0,-7 0 0,-3 0 0,-8 0 0,-19 0 0,22 0 0,-22 0-1420,0 0-3095,-23 4-387,-2 1 129,-4 0-516</inkml:trace>
  </inkml:traceGroup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1:03.4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8436C91-3BD5-49C2-82DE-AA2E2458EAB2}" emma:medium="tactile" emma:mode="ink">
          <msink:context xmlns:msink="http://schemas.microsoft.com/ink/2010/main" type="inkDrawing" rotatedBoundingBox="7828,6368 11860,9669 10037,11896 6005,8594" semanticType="callout" shapeName="Other">
            <msink:sourceLink direction="with" ref="{A02FE24C-6CB9-4A86-AE47-63115B04BE96}"/>
          </msink:context>
        </emma:interpretation>
      </emma:emma>
    </inkml:annotationXML>
    <inkml:trace contextRef="#ctx0" brushRef="#br0">-6 125 1935,'0'0'2709,"0"0"-387,0 0 0,0 0-387,0 0-258,0 0 258,0 0-258,0 0 0,0 0-129,0 0 0,0 0-258,0 0 0,0 0 0,0 0-258,0-16-258,0 16-129,0 0 0,0 0-258,0 0-129,0 0 0,0 0-129,0 0-129,0 0 0,0 0 0,0 0 0,0 0 0,0 0 0,0 0 129,0 0-129,0 0 129,0 0-129,0 0 129,18-5 0,-18 5 0,0 0-129,9-16 129,-9 16-129,0 0 129,4-18-129,-4 18 0,0 0 129,0 0-129,0 0 0,0-16 0,0 16-129,0 0 129,0 0 0,0 0-129,0 0 0,0 0 129,0 0-129,0 0 129,-9 11 0,9-11-129,0 0 258,0 0-129,0 0 0,0 0 129,0 0-129,0 0 129,0 0 0,0 0-129,5-13 0,-5 13 129,2-18-129,-2 18 0,2-17 0,-2 17 129,0-18-129,0 18 129,0 0 0,0-18 0,0 18 0,0 0-129,0 0 129,0 0-129,0 0 129,0 0-129,0 0 0,0 0 0,0 14 0,1 4 0,5 3 0,1 6 129,0 5 0,2 4-129,-2 3 129,0 3-129,0 3 0,0 3 0,-1 4 0,-3-1 0,3 6 0,-3 4 0,3 6 0,-1 4 129,-2 6-129,1 5 129,0 3 0,1 4 0,-5 2 0,3 3 129,-3-2 1,0 6-259,0-3 0,0 2 0,0 3 0,0 1 0,0 1 0,0-3 0,0-3 0,0-3 0,2-4 0,2-4 0,-2-8 0,-1-3 0,-1-4 0,0-3 0,0-1 0,-3-2 0,-3-3 0,1-1 0,0-1 0,-2-6 0,3-3 0,1-2 0,-1-3 0,0-8 0,4-1 0,-1-6 0,-1-4 0,2-1 0,-2-7 0,2-2 0,0-16 0,-2 23 0,2-23 0,0 0 0,0 16 0,0-16 0,0 0 0,0 0 0,0 0 0,0 0 0,0 0 0,11 18 0,-11-18 0,0 0 0,21 20 0,-21-20 0,0 0 0,18 10 0,-18-10 0,0 0 0,0 0 0,0 0 0,0 0-130,0 0 130,0 0 130,0 0-130,0 0 0,13-9 0,-13 9 0,0 0 0,0 0 0,0 0 0,0 0 0,0 0 0,0 0 0,0 0 0,0 0 0,0 0 0,24-3 0,-24 3 0,31 0 0,-10 0 0,4 0 0,2 0 0,5 2 0,0 1 0,5 1 0,6-1 0,3-3 0,6 0 0,3 0 0,5 0 0,-1 0 0,3 0 0,0 0 0,2 0 0,-5 0 0,0 0 0,-2 0 0,0 0 0,1 0 0,3 0 0,1-1 0,7-3 0,4-1 0,13-2 0,6-1 0,6 3 0,5-6 0,2 1 0,4-1 0,-3 0 0,3 1 0,-8 1 0,1-2 0,4-1 0,3-1 0,3 4 0,4-5 0,-1 2 0,3-6 0,-1 4 0,-3-2 0,-4 1 0,-7 1 0,-5 2 0,-5-2 0,-3-1 0,-8 5 0,-7-5 0,-11 3 0,-9 1 0,-10 4 0,-13 0 0,-9 3 0,-23 4 0,21-3 0,-21 3 0,0 0 0,0 0 0,0 0 0,0 0 0,0 0 0,0 0 0,0 0 0,0 0 0,0 0 0,0 0 0,0 0 0,0 0 0,0 0 0,0 0 0,0 0 0,0 0 0,0 0 0,0 0 0,0 0 0,0 0 0,0 0 0,0 0 0,0 0 0,0 0 0,0 0 0,0 0 0,0 0 0,0 0 0,0 0 0,0 0 0,0 0 0,0 0 0,0 0 0,0 0 0,0 0 0,0 0 0,0 0 0,0 0 0,0 0 0,0 0 0,0 0 0,0 0 0,0 0 0,-12 0-130,12 0-4772,-25 11-387,9-1 0,-9 1-129</inkml:trace>
  </inkml:traceGroup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1:05.5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8FEEEF3-634E-4913-8E3A-BDD0FDDB2FF5}" emma:medium="tactile" emma:mode="ink">
          <msink:context xmlns:msink="http://schemas.microsoft.com/ink/2010/main" type="inkDrawing" rotatedBoundingBox="9765,10353 11832,10304 11833,10349 9766,10398" semanticType="underline" shapeName="Other"/>
        </emma:interpretation>
      </emma:emma>
    </inkml:annotationXML>
    <inkml:trace contextRef="#ctx0" brushRef="#br0">16 29 5289,'0'0'3870,"0"0"-516,0 0 0,0 0-1032,0 0-258,0 0-774,0 0-129,0 0 0,0 0-258,0 0-129,0 0-129,0 0 0,-16 5-258,16-5-129,0 0 0,0 0-129,0 0 0,0 0-129,0 0 129,0 0-129,12 13 129,-12-13 0,20 2 0,-4 1 0,-16-3 0,37 2 129,-14-2 0,7 2 129,2-2-129,9 0 129,4 0 0,10 0 0,4-6 0,12 3-129,4-3 129,6 3-258,3-1 0,1 1 0,-3 3-129,-2 0 129,-7 0-129,-4 0 0,-6 0 130,-6 3-260,-4 1 260,-1-2-130,-8-2 0,-1 0 0,-6 0 0,-3 0 0,-7-2 0,-1 0 0,-6-1 0,-1-1 0,-3 0 0,4 1 0,-2-1 0,1 3 0,3-3 0,3 2 0,3-1 0,4 1 0,4 0 0,1 0 0,-1 2 0,-4-1 0,-7-1 0,-2 2 0,-7 0 0,-16 0 0,23 0 0,-23 0 0,16 0 0,-16 0 0,28 0 0,-12 0 0,4 0 0,-20 0 0,34 5-646,-34-5-3998,0 0-387,0 0 129,-18 16-516</inkml:trace>
  </inkml:traceGroup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1:12.0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5C55131-DD6B-4520-B73F-A9CCC992D4AF}" emma:medium="tactile" emma:mode="ink">
          <msink:context xmlns:msink="http://schemas.microsoft.com/ink/2010/main" type="writingRegion" rotatedBoundingBox="9753,13491 9945,13491 9945,13633 9753,13633">
            <msink:destinationLink direction="with" ref="{83C5E092-B168-4692-ABF9-9333565C9283}"/>
          </msink:context>
        </emma:interpretation>
      </emma:emma>
    </inkml:annotationXML>
    <inkml:traceGroup>
      <inkml:annotationXML>
        <emma:emma xmlns:emma="http://www.w3.org/2003/04/emma" version="1.0">
          <emma:interpretation id="{9A84ABC2-025F-4EF8-B23A-988D54103F12}" emma:medium="tactile" emma:mode="ink">
            <msink:context xmlns:msink="http://schemas.microsoft.com/ink/2010/main" type="paragraph" rotatedBoundingBox="9753,13491 9945,13491 9945,13633 9753,136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939926-ABE1-45D8-96E7-E763121B4B77}" emma:medium="tactile" emma:mode="ink">
              <msink:context xmlns:msink="http://schemas.microsoft.com/ink/2010/main" type="line" rotatedBoundingBox="9753,13491 9945,13491 9945,13633 9753,13633"/>
            </emma:interpretation>
          </emma:emma>
        </inkml:annotationXML>
        <inkml:traceGroup>
          <inkml:annotationXML>
            <emma:emma xmlns:emma="http://www.w3.org/2003/04/emma" version="1.0">
              <emma:interpretation id="{705190A6-AF43-4018-88F7-BC5FEF6968CB}" emma:medium="tactile" emma:mode="ink">
                <msink:context xmlns:msink="http://schemas.microsoft.com/ink/2010/main" type="inkWord" rotatedBoundingBox="9753,13491 9945,13491 9945,13633 9753,13633"/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☺</emma:literal>
                </emma:interpretation>
                <emma:interpretation id="interp3" emma:lang="en-US" emma:confidence="0">
                  <emma:literal>@</emma:literal>
                </emma:interpretation>
                <emma:interpretation id="interp4" emma:lang="en-US" emma:confidence="0">
                  <emma:literal>¢</emma:literal>
                </emma:interpretation>
              </emma:one-of>
            </emma:emma>
          </inkml:annotationXML>
          <inkml:trace contextRef="#ctx0" brushRef="#br0">192 42 1806,'0'0'3612,"0"0"258,-21 0 129,21 0-516,0 0-645,0 0-645,0 19-387,0-19-516,0 0-129,0 0-129,2 16-129,-2-16-258,0 0 0,0 0-129,0 0 0,0 0-129,0 0-129,5-16 0,-5 16-129,0-21 0,0 21-129,-18-23 0,2 14 0,-1 4-129,-3 3 0,-1 2 0,-1 3 129,3 10-129,1-1 0,4 6 0,5 0 0,5-2 129,4 0 0,0 0 0,0-16 129,27 19 0,-11-10 0,0-7 0,2-2 129,-18 0 0,28-11-129,-28 11 0,18-26 0,-14 8 0,-4 0-129,0 2 0,-2 0 0,2 16 0,-16-23-129,16 23 129,-18-7-129,18 7 0,0 0 129,-18 12-129,18-12 129,-2 25-129,2-9 129,0-16 0,11 29 0,-11-29 129,27 23 0,-27-23 0,26 11 0,-26-11 129,22 0 0,-22 0 1,0 0-259,12-22 0,-12 22 0,-3-30 0,-6 12 0,9 18 0,-30-28 0,30 28-1162,-41-9-3482,21 9-129,-1 0-258,-1 9-129</inkml:trace>
        </inkml:traceGroup>
      </inkml:traceGroup>
    </inkml:traceGroup>
  </inkml:traceGroup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1:19.1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DD2EBDA-1134-4DE2-8C0C-D51882C136AC}" emma:medium="tactile" emma:mode="ink">
          <msink:context xmlns:msink="http://schemas.microsoft.com/ink/2010/main" type="inkDrawing" rotatedBoundingBox="8855,9047 12208,11849 10822,13508 7469,10705" semanticType="callout" shapeName="Other">
            <msink:sourceLink direction="with" ref="{4F0ACADB-70F2-4690-B350-FB394929F7C4}"/>
            <msink:sourceLink direction="with" ref="{CC4CE7E4-7690-46D9-8326-A7419623489E}"/>
          </msink:context>
        </emma:interpretation>
      </emma:emma>
    </inkml:annotationXML>
    <inkml:trace contextRef="#ctx0" brushRef="#br0">-1 32 9546,'0'-18'4644,"0"18"-645,0 0 129,0-16-2193,0 16-774,0 0-387,0 0-258,0 0-129,2 11 0,-2-11 0,5 21 0,-5-21 129,9 34-129,-5-13 129,3 4-258,-4 2 129,4 5-129,-3 2 0,3 3-129,-2 1 0,2 4 0,-3-1 0,3 7 129,-3 2-129,-1 7 0,-1-2 0,2 4 129,-4 0-129,1-3 0,-1 1 0,0-3-129,0-4 0,0-6 130,0-1-130,0-4 0,2-5 0,-2-2 0,2-2 0,-2-5 0,0-2 0,2-2 0,-2-5 0,0 0 0,0-16 0,0 27 0,0-27 0,0 18 0,0-18 0,0 16 0,0-16 0,0 16 0,0-16 0,0 16 0,0-16 0,0 18 0,0-18 0,0 17 0,0-17 0,0 0 0,0 18 0,0-18 0,0 0 0,0 0 0,0 0 0,0 0 0,0 0 0,1 16 0,-1-16 0,0 0 0,0 0 0,0 0 0,0 0 0,0 0 0,4 16 0,-4-16 0,4 16 0,-4-16 0,5 18 0,-5-18 0,5 25 0,-5-25 0,6 30 0,-5-10 0,1-3 0,0 7 0,0 0 0,-1 3 0,1 2 0,2 3 0,-1 5 0,-3 0 0,2 2 0,0 2 0,0 2 0,-1-2 0,-1 0 0,2-4 0,-2-3 0,4-2 0,-4 0 0,0-3 0,2-3 0,-2-3 0,0 1 0,0-3 0,0 0 0,0-1 0,0-1 0,0-1 0,0-2 0,0 0 0,0-16 0,0 29 0,0-29 0,-2 17 0,2-17 0,0 0 0,0 16 0,0-16 0,0 0 0,0 0 0,0 0 0,0 0 0,0 0 0,0 0 0,0 0 0,0 0 0,0 0 0,0 0 0,0 0 0,0 0 0,0 0 0,0 0 0,0 0 0,0 0 0,0 0 0,0 0 0,0 16 0,0-16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20 0,0-20 0,0 0 0,3 23 0,-3-23 0,2 20 0,-2-20 0,4 19 0,-4-19 0,5 23 0,-5-23 0,4 27 0,-4-27 0,5 30 0,-3-12 0,1 0 0,-1 1 0,0 1 0,0 0 0,1-1 0,-1 1 0,-2-1 0,0-19 0,2 32 0,-2-32 0,1 29 0,-1-29 0,0 25 0,0-25 0,0 25 0,0-25 0,4 21 0,-4-21 0,0 0 0,2 18 0,-2-18 0,0 0 0,0 0 0,0 0 0,0 0 0,0 16 0,0-16 0,0 0 0,0 0 0,0 0 0,0 0 0,0 0 0,0 0 0,0 0 0,0 0 0,0 0 0,0 0 0,0 0 0,0 0 0,0 0 0,0 0 0,0 0 0,0 0 0,0 0 0,0 0 0,0 0 0,0 0 0,0 0 0,0 0 0,0 0 0,0 0 0,3 16 0,-3-16 0,0 0 0,0 19 0,0-19 0,0 0 0,0 0 0,0 16 0,0-16 0,0 0 0,0 0 0,0 0 0,0 0 0,0 0 0,2 16 0,-2-16 0,0 0 0,0 22 0,0-22 0,0 0 0,0 0 0,0 0 0,4 16 0,-4-16 0,0 0 0,0 0 0,0 0 0,0 0 0,0 0 0,0 0 0,0 0 0,14 16 0,-14-16 0,0 0 0,0 0 0,21 9 0,-21-9 0,25 7 0,-5-4 0,3-1 0,7 0 0,7-2 0,10 3 0,1-3 0,3 0 0,3 0 0,-1 0 0,0 0 0,-3 2 0,0 3 0,-5-1 0,1 1 0,0 1 0,4-5 0,3 1 0,4-2 0,11 0 0,8-5 0,13-4 0,11-2 0,10 1 0,4-1 0,1-1 0,5-3 0,-5 5 0,-1-3 0,-4-1 0,-3 1 0,3-1 0,2-2 0,2 2 0,0 2 0,-5-1 0,-6 4 0,-11 4 0,-12-2 0,-17 1 0,-15 5 0,-16 1 0,-11 0 0,-21 0 0,20 0 0,-20 0 0,0 0 0,0 0 0,0 0 0,0 0 0,0 0 0,0 0 0,-11-6 0,11 6 0,-16-3 0,16 3 0,-21-4 0,21 4 0,-24-3 0,7-3 0,17 6 0,-32-5 0,32 5-1033,-38-5-1031,38 5-2064,-23 0-774,23 0-129,-25 0-129,25 0-129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57.95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1C3D9C3-75B3-4478-BC83-DCC0FCFE945B}" emma:medium="tactile" emma:mode="ink">
          <msink:context xmlns:msink="http://schemas.microsoft.com/ink/2010/main" type="writingRegion" rotatedBoundingBox="12148,7662 23825,6259 24168,9120 12492,10523">
            <msink:destinationLink direction="with" ref="{0DAA1681-E452-438C-87F2-C153303D3CEF}"/>
            <msink:destinationLink direction="with" ref="{27114A85-261E-4664-9186-DB4185A428F2}"/>
          </msink:context>
        </emma:interpretation>
      </emma:emma>
    </inkml:annotationXML>
    <inkml:traceGroup>
      <inkml:annotationXML>
        <emma:emma xmlns:emma="http://www.w3.org/2003/04/emma" version="1.0">
          <emma:interpretation id="{C6ACEDA7-C286-4263-AF60-9EF958A4D1AA}" emma:medium="tactile" emma:mode="ink">
            <msink:context xmlns:msink="http://schemas.microsoft.com/ink/2010/main" type="paragraph" rotatedBoundingBox="12148,7662 23825,6259 24168,9120 12492,105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854B6A-18C1-4F5B-A11D-F564EA23351F}" emma:medium="tactile" emma:mode="ink">
              <msink:context xmlns:msink="http://schemas.microsoft.com/ink/2010/main" type="line" rotatedBoundingBox="12148,7662 23825,6259 24168,9120 12492,10523">
                <msink:destinationLink direction="with" ref="{BEE3676D-2772-4777-B729-8E16B7C5AB2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84F84CC-628C-4A5A-BFC2-37F4C274D145}" emma:medium="tactile" emma:mode="ink">
                <msink:context xmlns:msink="http://schemas.microsoft.com/ink/2010/main" type="inkWord" rotatedBoundingBox="12202,8112 14822,7797 15111,10208 12492,10523">
                  <msink:destinationLink direction="with" ref="{28F87522-74E4-40A8-A893-3EB9F132B421}"/>
                </msink:context>
              </emma:interpretation>
              <emma:one-of disjunction-type="recognition" id="oneOf0">
                <emma:interpretation id="interp0" emma:lang="en-US" emma:confidence="0.5">
                  <emma:literal>too</emma:literal>
                </emma:interpretation>
                <emma:interpretation id="interp1" emma:lang="en-US" emma:confidence="0">
                  <emma:literal>to</emma:literal>
                </emma:interpretation>
                <emma:interpretation id="interp2" emma:lang="en-US" emma:confidence="0">
                  <emma:literal>tool</emma:literal>
                </emma:interpretation>
                <emma:interpretation id="interp3" emma:lang="en-US" emma:confidence="0">
                  <emma:literal>took</emma:literal>
                </emma:interpretation>
                <emma:interpretation id="interp4" emma:lang="en-US" emma:confidence="0">
                  <emma:literal>toot</emma:literal>
                </emma:interpretation>
              </emma:one-of>
            </emma:emma>
          </inkml:annotationXML>
          <inkml:trace contextRef="#ctx0" brushRef="#br0">1852-582 15609,'39'0'4773,"-23"9"258,-5 7-516,3 9-3483,-14-4-129,2 7-387,-4-1-128,-10 3-388,-6-3 0,-3 1 0,-1-1 0,-4-2 0,3-2 0,-2-2 0,5 0 0,0-3 0,8 0 0,3 0-130,7-2 130,2 0 0,0-16 0,32 28 0,-3-17 130,10-1-130,5-3 0,4-1 0,2-6 0,-4 0 0,1 0 0,-12-13-517,1 4-515,-27-17-1290,9 6-2451,-18-3 0,-6 2-258,-20 0-129</inkml:trace>
          <inkml:trace contextRef="#ctx0" brushRef="#br0" timeOffset="128.0074">1872-291 9675,'-93'-2'4773,"67"2"-129,26 0-129,0 0-903,28 4-2322,25-2-1032,13 1-1548,16-3-2838,-4-2-258,11 1-258,-7-8-387</inkml:trace>
          <inkml:trace contextRef="#ctx0" brushRef="#br0" timeOffset="4388.251">2219-28 11739,'-40'-14'4644,"21"14"-387,-8 3 0,-3 8-2580,18 22-645,-10-1-387,11 16-129,-3 2-258,11 7 0,3-1-129,0 1 0,12-5 0,8-6-129,1-7 129,8-7 129,-3-13-129,4-4 258,-3-14-129,2-1 0,-10-16 129,4-5 0,-7-11 0,0-7-258,-7-7 259,0-9-388,-7-5 0,-2-1 0,0 3 0,-7 5 0,-6 5 0,1 7 0,-2 14-130,-6 4-773,20 23-1548,-23 11-2064,23-11-516,-27 33 0,18-8-258</inkml:trace>
          <inkml:trace contextRef="#ctx0" brushRef="#br0" timeOffset="4779.2732">2642-67 14061,'0'-23'4902,"-16"0"-387,16 23 0,-18 16-3096,2 5-645,9 20-129,-2 5-387,7 12 129,-1 4-258,3 6 0,5-4 0,9-2 0,6-9-129,3-10 0,5-10 0,3-10 129,-1-14-129,4-9 258,-4-10-129,0-15 130,-9-14-259,-3-11 0,-9-14 0,-7-5 0,-4-4 0,-14 4 0,-7 5 0,-7 6 0,0 11 0,-6 12 0,7 31-1162,-6 1-3611,8 8-258,2 13 0,4 10-387</inkml:trace>
          <inkml:trace contextRef="#ctx0" brushRef="#br0" timeOffset="7927.4535">768 1391 5805,'-41'-50'4515,"20"36"-258,-16-6 0,6 6-1548,8 14-387,-14 0-516,16 23-387,-13-2-516,12 20-258,-6 4-129,7 14-129,-1-1-129,8 10 0,3-4-129,10 2 129,1-4-258,10-3 258,10-10-258,8-6 129,4-13 129,8-6 0,-1-17 129,7-7 0,-5-15 0,3-10-128,-6-15-259,-3-5 0,-10-12 0,-7-5 0,-9-6 0,-9-1 0,-9 3 0,-18 6 0,-3 8 0,-11 9 0,0 22-130,-12 7-1805,7 21-2709,-2 21-258,5 13 129,2 14-516</inkml:trace>
          <inkml:trace contextRef="#ctx0" brushRef="#br0" timeOffset="-396.0226">1166-456 15222,'-14'-16'5031,"5"25"-129,9 9-129,-6 1-3483,12 15-645,1-2 129,11 7-644,-4-2-130,5-5 0,3-2 0,-5-7 0,3-5-388,-4-11-128,4-1-129,-20-6 0,30-13 0,-20-8 129,5 0 129,-6-4 258,-2-2 129,0 4 387,-7-2 0,0 25 258,0-30-129,0 30 129,0 0-129,0 0-129,-22 23-129,15 4-128,-7 6-130,0 5 0,0 8 0,-6-5-517,13 19-1676,-5-21-2322,-1-5-516,6-9 129,7-25-516</inkml:trace>
        </inkml:traceGroup>
        <inkml:traceGroup>
          <inkml:annotationXML>
            <emma:emma xmlns:emma="http://www.w3.org/2003/04/emma" version="1.0">
              <emma:interpretation id="{CFD83BB3-114D-404D-B073-5729CB8C85FF}" emma:medium="tactile" emma:mode="ink">
                <msink:context xmlns:msink="http://schemas.microsoft.com/ink/2010/main" type="inkWord" rotatedBoundingBox="15368,8379 16803,6645 17962,7603 16526,9338">
                  <msink:destinationLink direction="with" ref="{BDF320D6-F3DD-46C0-B26A-F655318C9500}"/>
                </msink:context>
              </emma:interpretation>
              <emma:one-of disjunction-type="recognition" id="oneOf1">
                <emma:interpretation id="interp5" emma:lang="en-US" emma:confidence="0">
                  <emma:literal>5=204</emma:literal>
                </emma:interpretation>
                <emma:interpretation id="interp6" emma:lang="en-US" emma:confidence="0">
                  <emma:literal>s=n+Oy</emma:literal>
                </emma:interpretation>
                <emma:interpretation id="interp7" emma:lang="en-US" emma:confidence="0">
                  <emma:literal>S=n+0y</emma:literal>
                </emma:interpretation>
                <emma:interpretation id="interp8" emma:lang="en-US" emma:confidence="0">
                  <emma:literal>s=n+0y</emma:literal>
                </emma:interpretation>
                <emma:interpretation id="interp9" emma:lang="en-US" emma:confidence="0">
                  <emma:literal>s=n+oy</emma:literal>
                </emma:interpretation>
              </emma:one-of>
            </emma:emma>
          </inkml:annotationXML>
          <inkml:trace contextRef="#ctx0" brushRef="#br0" timeOffset="31991.8298">4609-1290 9030,'16'-30'4515,"-16"30"0,-11-21-258,-7 6-1161,-5 15-1935,-14 0-387,3 2-129,-7 0-258,4 9 0,-1-3-129,8 3 0,0-4-129,9 6 0,3-3-129,18-10 0,-13 23 129,13-23-129,11 29 129,9-11-129,8 3 129,9 0 0,4-3 0,9 7 0,-2 0 129,5 2-129,-3-2 129,0 5-129,-9-3 129,-2 1-129,-9-1 0,-7-2 129,-8-2-258,-6-2 258,-9-1-258,-9-3 129,-13-2 0,-3-3-129,-8-3 129,-6 0-129,-4-4 0,-2-3 0,1-2 0,-1 0 0,5-5 0,2-4 0,4 0 0,6 0-129,3 0 0,4-2 0,21 11-387,-29-17-258,29 17-1032,0 0-2967,-18-6 0,18 6-258,0 0-129</inkml:trace>
          <inkml:trace contextRef="#ctx0" brushRef="#br0" timeOffset="32252.8448">5157-1068 14448,'92'-10'4902,"-39"6"-129,1 1-129,-17-6-3354,24 9-645,-10 0-129,1 3-387,-8 1-129,-8-4-258,-6 7-516,-30-7-1935,0 0-2193,0 0 258,0 0-516,-23 12 129</inkml:trace>
          <inkml:trace contextRef="#ctx0" brushRef="#br0" timeOffset="32435.8553">5169-842 13416,'36'18'4515,"-3"-14"-258,19 6 129,8-1-3741,4-3-774,8-6-1290,9 0-2838,8 0 0,-3-9-387,12 3 0</inkml:trace>
          <inkml:trace contextRef="#ctx0" brushRef="#br0" timeOffset="5283.3022">3931-58 11868,'-2'-63'4773,"-7"40"-387,1 7 258,8 16-2967,-24-5-645,24 5-387,-21 21-129,10 8-258,-3 8-129,4 7 0,1 8 0,3 3-129,5 2 129,1-2 0,3-2-129,11-3 0,6-11 129,5-6 0,3-8 0,8-7 129,-2-13 129,8-5 0,-6-5 0,3-13 0,-7-14-257,-2-9-130,-10-14 0,-8-5 0,-10-6 0,-4 3 0,-14-1 0,-12 7 0,-4 9 0,-13 9 0,6 19-388,-11 4-1031,18 16-3354,-12 4-129,8 15 0,6 8-516</inkml:trace>
          <inkml:trace contextRef="#ctx0" brushRef="#br0" timeOffset="5553.3176">4723-122 14706,'14'-18'5031,"-14"18"-129,0 0-258,0 0-3096,-2 27-774,-2 4 0,4 19-386,0 7-388,0 12 0,4 11 0,-4-9-1420,0 11-3224,-4-6-387,1-3 129,-2-10-645</inkml:trace>
        </inkml:traceGroup>
        <inkml:traceGroup>
          <inkml:annotationXML>
            <emma:emma xmlns:emma="http://www.w3.org/2003/04/emma" version="1.0">
              <emma:interpretation id="{CDA10F98-FC40-4EC9-8FAA-E119A9E96FDF}" emma:medium="tactile" emma:mode="ink">
                <msink:context xmlns:msink="http://schemas.microsoft.com/ink/2010/main" type="inkWord" rotatedBoundingBox="18387,7183 23857,6526 24134,8833 18664,9490">
                  <msink:destinationLink direction="with" ref="{28F87522-74E4-40A8-A893-3EB9F132B421}"/>
                  <msink:destinationLink direction="with" ref="{E8CF445E-0F9F-4D82-8A09-34FE2E807CE4}"/>
                </msink:context>
              </emma:interpretation>
              <emma:one-of disjunction-type="recognition" id="oneOf2">
                <emma:interpretation id="interp10" emma:lang="en-US" emma:confidence="0.5">
                  <emma:literal>11</emma:literal>
                </emma:interpretation>
                <emma:interpretation id="interp11" emma:lang="en-US" emma:confidence="0">
                  <emma:literal>"1</emma:literal>
                </emma:interpretation>
                <emma:interpretation id="interp12" emma:lang="en-US" emma:confidence="0">
                  <emma:literal>"</emma:literal>
                </emma:interpretation>
                <emma:interpretation id="interp13" emma:lang="en-US" emma:confidence="0">
                  <emma:literal>"I</emma:literal>
                </emma:interpretation>
                <emma:interpretation id="interp14" emma:lang="en-US" emma:confidence="0">
                  <emma:literal>•1</emma:literal>
                </emma:interpretation>
              </emma:one-of>
            </emma:emma>
          </inkml:annotationXML>
          <inkml:trace contextRef="#ctx0" brushRef="#br0" timeOffset="6064.3469">6472-101 14706,'4'-18'4902,"14"16"-258,-9 11 129,17 27-3483,-19 3-645,9 16-129,-7 5-129,0 8-129,-3 1-258,-5-2-129,3-1-258,-4-16-387,5 6-774,-10-22-2193,5-9-1161,0-9 0,0-16 0,14 2-645</inkml:trace>
          <inkml:trace contextRef="#ctx0" brushRef="#br0" timeOffset="6288.3597">6924-89 14190,'0'0'4902,"18"-3"-258,-16 17 129,-4 9-3354,2 29-645,0-3-129,2 17 0,-2 0-387,0 4 0,2 1-516,-2-8-903,5 0-3354,0-6-516,-1-4 258,3-6-645</inkml:trace>
          <inkml:trace contextRef="#ctx0" brushRef="#br0" timeOffset="33284.9038">6371-1206 10191,'16'-11'4644,"20"-10"0,-15 10-258,-3-7-1935,21 18-903,-16-2-387,18 4-258,-12 7-387,5 9-129,-9 3-129,-2 11 0,-9 4-129,-7 3-129,-7 2 0,-4 0 0,-13 0 0,-8-4-129,-6-3-129,-4-7 129,1-4-129,-1-7 129,4-4-129,5-6 129,6-3 0,20-3 0,-18-2 129,18 2-129,13-21 258,10 8-129,7-3 129,11-3 0,2-2 0,6-4 0,1-2 129,-2-1-129,-3-1 0,-4 1-129,-11 1 129,-5 2 0,-9 2-129,-9 7 129,-7 16-129,0-20 129,0 20-129,-21-1 0,5 1 0,-2 10 0,0 8 0,2 2-129,2 3 129,5 5 0,4 2 0,5 4 129,0 0-129,12 3 0,6-1 129,5-1-129,2-2-129,2-3 0,1-2-258,-5-12-645,13 13-1419,-10-15-2451,-1-5 387,0 0-645,2-9 258</inkml:trace>
          <inkml:trace contextRef="#ctx0" brushRef="#br0" timeOffset="34295.9615">8044-1372 12513,'-82'-41'4773,"37"34"-258,-5 7 0,-7 0-2838,11 13-516,-11 5-387,6 14-129,-4 3-387,7 11 129,0 4-258,7 4 0,7 2-129,11 5 129,8-2-129,12 1 0,3-3 0,19-2 129,8-3-129,9-4 0,6-6 129,5-4 0,1-6 0,2-5 129,-1-8 0,5-5-128,-6-5-130,3-5 0,-4-4 0,-1-2 0,-2-12 0,1-4 0,-6-9 0,0-3 0,-5-13 0,0-6 0,-6-17 0,-3-7 0,-7-9 0,-8-3 0,-8-3 0,-4 3 0,-15 9 0,-14 6 0,-6 17 0,-9 10 0,-2 15 0,-7 8 0,5 15 0,-5 3 0,14 9-904,-11-2-1160,24 15-2838,1 5 0,9 3-258,9 6-129</inkml:trace>
          <inkml:trace contextRef="#ctx0" brushRef="#br0" timeOffset="33554.9193">7481-963 14835,'61'-14'4902,"-24"12"-258,2 1 129,-8-6-3612,20 7-516,-6 0-258,1 0-387,0 3-387,-10-5-645,8 2-1935,-14-3-1935,-14-8 258,-16 11-516,8-27-129</inkml:trace>
          <inkml:trace contextRef="#ctx0" brushRef="#br0" timeOffset="33741.93">7800-1133 14061,'-22'1'4902,"22"-1"-258,-7 32 0,7-32-3096,0 48-387,0-21-387,11 14-258,-4-2-258,6 6 1,-3-3-259,1-1-130,1 2-386,-10-13-129,11 8-903,-13-21-2064,0-1-1290,0-16 129,0 0-516,12 13-258</inkml:trace>
          <inkml:trace contextRef="#ctx0" brushRef="#br0" timeOffset="34816.9909">8414-1139 15093,'44'9'4902,"-17"9"-129,1 9-258,13 8-3612,-11-1-387,9 5-258,-1-5-258,-3 0-258,6-2-258,-11-14-129,13 3-258,-14-19-258,8 5-258,-19-14-387,14 0 129,-18-22 387,9 6 516,-10-9 645,-8-7 645,4 7 258,-9-13 645,0 22 516,-6-16-129,6 39-129,-7-41-258,7 41-387,0 0-387,-9 29 0,4 3-258,2 16-257,-5 7-130,3 11 0,-6 5 0,3 2 0,-5 0 0,2-2 0,-3-4 0,0-3 0,2-5 0,-4-7 0,7-2 0,-7-18-775,16 10-1547,-6-22-2580,6-20-258,-14 19 0,14-19-258</inkml:trace>
          <inkml:trace contextRef="#ctx0" brushRef="#br0" timeOffset="6732.3851">9142-117 14706,'21'-43'5031,"-21"43"-129,18-19-258,-2 22-3483,-16-3-516,9 39 0,-7-7-258,5 16 0,-5 6-128,5 11-259,-6 4 0,3 2 0,0 2 0,-3-7 0,5-2-259,-6-16-515,5 7-1419,-5-20-2580,2-10-258,0-7-129,-2-18-129</inkml:trace>
          <inkml:trace contextRef="#ctx0" brushRef="#br0" timeOffset="35876.052">10126-1258 11610,'-49'-51'4902,"17"35"-258,-11 5 129,-3 0-2322,3 17-1161,-14 4-387,7 15-258,-8 5-258,8 15 0,0 5-258,11 10 129,5 4-258,9 4 129,6 1-129,11 2 0,8-3 0,2-4 0,18-4 0,6-6 0,10-8 0,7-3 0,7-10 0,1-2 0,4-12 129,4-3-129,-4-9 130,0-3-130,-3-4 0,-2-2 0,-4-12 0,-3-2 0,-4-7 0,-4-7 0,-1-8 0,-4-4 0,-1-8 0,-8-11 0,-7-5 0,-3-6 0,-11-3 0,-5-2 0,-15 3 0,-14 4 0,-7 10 0,-8 5 0,-3 14 0,-5 5 0,7 22-517,-14-7-2192,13 21-2193,8 0-129,9 8-129,8 14-258</inkml:trace>
          <inkml:trace contextRef="#ctx0" brushRef="#br0" timeOffset="35116.0086">9522-847 11352,'28'-11'5289,"-5"10"-516,4 1 129,1-9-903,12 12-3225,-5 1-129,13 3-258,-2-7-129,4 0 0,-2 0-258,0 0 0,-1-5-258,-12-10-516,10 15-1806,-21-10-2193,-8-3-129,-16 13-258,6-26-129</inkml:trace>
          <inkml:trace contextRef="#ctx0" brushRef="#br0" timeOffset="7099.4061">9889-35 13287,'0'-20'4773,"0"20"-258,0 9 129,0 28-3483,-6 0-387,6 17-258,-8-1-129,2 11 0,-1-4-258,4 2 0,1-3-129,2-6 0,2-5 0,10-9 129,2-7-129,9-9 129,4-9-129,3-9 129,2-5 0,4-17 0,-1-13 129,1-11-129,-4-12-129,-5-8 129,-8-8 0,-10-6-129,-7 6-258,-13-2-516,-5 15-3612,-28 9-516,-17 15 0,-13 15-258</inkml:trace>
          <inkml:trace contextRef="#ctx0" brushRef="#br0" timeOffset="35341.0208">9901-1050 12255,'-22'-2'5160,"-1"8"-387,18 10 129,3 25-2322,-9-20-1419,13 20-258,-2-4-387,7 8-129,-1 1-257,1 0-130,0 1 0,-2-8-259,4 0-128,-9-14-387,12 10-1419,-8-17-2709,-4-18 129,0 0-387,23 7 0</inkml:trace>
          <inkml:trace contextRef="#ctx0" brushRef="#br0" timeOffset="36476.0864">10991-1181 14706,'55'-15'4902,"-25"12"-129,4 3 0,-11-4-3741,20 6-129,-9 0-258,7 7-258,-4-6 0,0 6-128,-3 0-259,-4 0 0,-6 3 0,-7 8 0,-8 1 0,-7 10 0,-4 4 0,-19 4 0,-11 6 0,-9 3 0,-5 3 0,-9-3 0,-1 0 0,3-7 0,5 0-259,7-9 130,11-1 0,10-7 258,15-4 0,5-2 0,12-2 1,15-2-130,9-3 0,8 1 0,4-5 0,7 4 0,-3-6 0,5 2 0,-2-3 0,-7-2 0,-5 0 0,-8-2 0,-1 0 0,-16-17-1807,3 5-3095,-15-8-258,-6 1 0,-6-8-258</inkml:trace>
          <inkml:trace contextRef="#ctx0" brushRef="#br0" timeOffset="36664.0968">11180-810 12771,'-47'-10'5031,"47"10"-129,0 0 0,23 10-2709,4-8-1032,25 9-516,6-6-387,15-5-516,25 6-2967,7-6-1548,12-4-129,10-7-516,-6-12-129</inkml:trace>
        </inkml:traceGroup>
      </inkml:traceGroup>
    </inkml:traceGroup>
  </inkml:traceGroup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1:24.2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485528E-EB87-4D31-A8EA-918AD94C56F9}" emma:medium="tactile" emma:mode="ink">
          <msink:context xmlns:msink="http://schemas.microsoft.com/ink/2010/main" type="inkDrawing" rotatedBoundingBox="10546,7640 11993,12669 9283,13448 7836,8419" semanticType="verticalRange" shapeName="Other">
            <msink:sourceLink direction="with" ref="{B727AD7B-FF36-4C26-978E-371FE94E4EBB}"/>
            <msink:sourceLink direction="with" ref="{60E897D3-BE42-414E-A4BD-1A5D135FA3CE}"/>
            <msink:sourceLink direction="with" ref="{64B6ED95-BD16-4F67-ACC8-3A40813FEAE4}"/>
            <msink:sourceLink direction="with" ref="{714176F1-21E9-45AB-B5BB-C5CF25D74A2D}"/>
            <msink:sourceLink direction="with" ref="{E76EBFBB-CE5D-4021-95B1-32314A6D3A49}"/>
            <msink:sourceLink direction="with" ref="{BC9E6AB4-F69C-40B3-9D80-71FA70BC09CF}"/>
            <msink:destinationLink direction="with" ref="{86114408-7C1A-4DE8-BD9E-A8C4D18B5E90}"/>
          </msink:context>
        </emma:interpretation>
      </emma:emma>
    </inkml:annotationXML>
    <inkml:trace contextRef="#ctx0" brushRef="#br0">360 57 1161,'0'0'3225,"-16"-7"129,16 7-645,0 0-258,0 0-387,0 0-129,0 0-645,0 0-129,0 0-645,-16-13 0,16 13-258,0 0-129,0 0 0,-18-4-129,18 4 0,0 0 0,0 0 0,0 0 129,0 0 0,0 0 258,0 0-129,0 0 258,0 0-129,0 0 258,-16-17 0,16 17 0,0 0-129,0 0 0,0 0 0,0 0 129,-10-18-129,10 18 129,0 0-129,0 0 0,0 0-129,0 0 0,0 0 0,0 0-129,0 0 0,0 0 0,0 0-129,0 0 0,0 0 0,0 0 0,0 0-129,0 0 129,-9 16 0,9-16-129,-6 28 258,5-6-258,-5 1 129,1 7 0,-2 0 0,0 6 0,0-2 0,-2 1-129,2 3 0,-1 1 130,3-2-130,0 4 0,1 2 0,2 1 0,1 4 0,1 4 0,0 3 0,0 4 0,0 1 0,0 1 0,-4-1 0,4 1 0,0 1 0,0-2 0,0-3 0,2 4 0,1-3 0,3 3 0,-3-1 0,3 6 0,-3-2 0,3 4 0,-3 1 0,2 1 0,-5-3 0,4-1 0,-4-2 0,2-3 0,-2-5 0,0 0 0,0-5 0,-2-1 0,-2 0 0,3 0 0,-3-2 0,1 1 0,1 3 0,0 0 0,0-1 0,-1 6 0,1 2 0,-2 3 0,3 2 0,-1 5 0,2 1 0,-2-1 0,2 4 0,0-3 0,-2-1 0,0-3 0,1 0 0,-5-2 0,1 0 0,-2 0 0,-2 0 0,0 2 0,2-1 0,-2 5 0,2-1 0,0 2 0,0 2 0,0-2 0,-1-1 0,1-5 0,-3 1 0,-1-7 0,2-2 0,-2-7 0,1-4 0,-1-2 0,2-3 0,2-3 0,0-6 0,3-2 0,1-5 0,1-2 0,0-3 0,2-4 0,0-16 0,0 23 0,0-23 0,0 18 0,0-18 0,0 0 0,-1 21 0,1-21 0,0 0 0,0 19 0,0-19 0,0 0 0,0 20 0,0-20 0,0 0 0,0 0 0,0 0 0,0 0 0,0 0 0,0 0 0,0 0 0,0 16 0,0-16 0,0 0 0,0 0 0,0 0 0,0 0 0,8 5 0,-8-5 0,0 0 0,25 2 0,-25-2 0,31 0 0,-10 0 0,7 0 0,6 0 0,7-3 0,9-1 0,7 2 0,7-1 0,5-1 0,4 2 0,5 1 0,1-3 0,4 2 0,3-3 0,6 0 0,6-3 0,10 0 0,8-1 0,7 0 0,1-2 0,1-1 0,-2 1 0,-6 0 0,-7 1 0,-14 2 0,-12 0 0,-11 0 0,-9 5 0,-11-2 0,-8 1 0,-10 2 0,-8-1 0,-7 1 0,-20 2 0,23-4 0,-23 4 0,0 0 0,0 0 0,0 0 0,0 0 0,16-1 0,-16 1 0,17-4 0,-17 4 0,36-2 0,-9 0 0,3 1 0,6 1 0,3 0 0,0 0 0,0 0 0,-7 0 0,-2 0 0,-8 3 0,-3-3 0,-19 0 0,20 2 0,-20-2 0,0 0-2323,0 0-2579,0 0-387,-20-16 0,4-4-387</inkml:trace>
  </inkml:traceGroup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1:25.4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6114408-7C1A-4DE8-BD9E-A8C4D18B5E90}" emma:medium="tactile" emma:mode="ink">
          <msink:context xmlns:msink="http://schemas.microsoft.com/ink/2010/main" type="inkDrawing" rotatedBoundingBox="9299,8169 9301,7879 9501,7879 9500,8170" semanticType="callout" shapeName="Other">
            <msink:sourceLink direction="with" ref="{F485528E-EB87-4D31-A8EA-918AD94C56F9}"/>
            <msink:sourceLink direction="with" ref="{22FCD2B6-2DB5-4D59-8CF6-AAA810FD280B}"/>
          </msink:context>
        </emma:interpretation>
      </emma:emma>
    </inkml:annotationXML>
    <inkml:trace contextRef="#ctx0" brushRef="#br0">0 16 8256,'0'-16'3999,"0"16"387,0 17-516,0 5-2193,0-22-387,2 35 129,-2-35-258,9 36-258,-9-36 0,16 28-129,-16-28 0,25 15-129,-25-15-129,34 0 0,-34 0 0,35-6-129,-35 6-129,29-25-129,-18 8 0,-3 1-129,-8-2 0,0 2 0,0 16 0,-16-23 0,0 17-129,-1 6 129,-5 2 0,1 11-129,1 4 129,3 3-129,2 1 129,6-1 0,6-2 129,3-2-129,0-16 129,14 23-129,2-20 129,5-1 0,1-2 1,1 0-130,0-3 0,-2-5 0,-1 1 0,-20 7 0,23-19 0,-23 19 0,4-20 0,-4 20 0,-9-12 0,9 12 0,-32 0 0,12 0 0,-1 10 0,-2 6 0,3 4 0,2 1 0,4 4 0,3-2 0,8-1 0,3-3 0,0-19 0,9 23 0,-9-23 0,30 0 0,-14-3 0,-16 3 0,28-29 0,-15 12 0,-6-1 0,-2 0 0,-3 2 0,-2 16 0,0-21 0,0 21-646,0 0-3482,-28 1-774,12 15-129,-4 8-387</inkml:trace>
  </inkml:traceGroup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1:33.4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65AE27-3CF2-422C-8C21-DBB2082F7FF5}" emma:medium="tactile" emma:mode="ink">
          <msink:context xmlns:msink="http://schemas.microsoft.com/ink/2010/main" type="writingRegion" rotatedBoundingBox="792,4405 1272,4405 1272,5253 792,5253"/>
        </emma:interpretation>
      </emma:emma>
    </inkml:annotationXML>
    <inkml:traceGroup>
      <inkml:annotationXML>
        <emma:emma xmlns:emma="http://www.w3.org/2003/04/emma" version="1.0">
          <emma:interpretation id="{910FE5BF-ECD3-4446-9D58-01B0ECC021F7}" emma:medium="tactile" emma:mode="ink">
            <msink:context xmlns:msink="http://schemas.microsoft.com/ink/2010/main" type="paragraph" rotatedBoundingBox="792,4405 1272,4405 1272,5253 792,52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C0196D-B30B-4933-96C2-A7A77655F757}" emma:medium="tactile" emma:mode="ink">
              <msink:context xmlns:msink="http://schemas.microsoft.com/ink/2010/main" type="line" rotatedBoundingBox="792,4405 1272,4405 1272,5253 792,5253"/>
            </emma:interpretation>
          </emma:emma>
        </inkml:annotationXML>
        <inkml:traceGroup>
          <inkml:annotationXML>
            <emma:emma xmlns:emma="http://www.w3.org/2003/04/emma" version="1.0">
              <emma:interpretation id="{10023E2F-D636-4A4F-BFD5-65BDC7469C03}" emma:medium="tactile" emma:mode="ink">
                <msink:context xmlns:msink="http://schemas.microsoft.com/ink/2010/main" type="inkWord" rotatedBoundingBox="792,4405 1272,4405 1272,5253 792,5253"/>
              </emma:interpretation>
              <emma:one-of disjunction-type="recognition" id="oneOf0">
                <emma:interpretation id="interp0" emma:lang="en-US" emma:confidence="0">
                  <emma:literal>n</emma:literal>
                </emma:interpretation>
                <emma:interpretation id="interp1" emma:lang="en-US" emma:confidence="0">
                  <emma:literal>^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R</emma:literal>
                </emma:interpretation>
                <emma:interpretation id="interp4" emma:lang="en-US" emma:confidence="0">
                  <emma:literal>h</emma:literal>
                </emma:interpretation>
              </emma:one-of>
            </emma:emma>
          </inkml:annotationXML>
          <inkml:trace contextRef="#ctx0" brushRef="#br0">-508 3762 12384,'-2'-43'4773,"2"43"-258,-7-21 129,7 21-2451,-23 3-774,19 17-516,-8-1-258,3 13-258,-3 4-129,1 10-129,-1 11 129,1 3-258,-3 6 129,3 4-129,-1-1 130,3-1-130,-2-6 0,4-5 0,-2-11 0,4-9 0,-1-12 0,3-7 0,3-18 0,0 0 0,0-18 0,0-12 0,2-13 0,5-10 0,2-9 0,1-11 0,4-2 0,1-3 0,2 1 0,5 6 0,-3 5 0,3 11 0,-3 7 0,1 13 0,-4 6 0,-2 11 0,-14 18 0,14-17 0,-14 17 0,0 0 0,0 0 0,15 9 0,-10 8 0,4 8 0,1 4 0,3 8 0,-1 2 0,4 6 0,0 1 0,0 2 0,0 0 0,2-2 0,0 0 0,0-3 0,0-2 0,-4 0 0,-2-2 0,-1-5 0,-2-2 0,-4-5 0,2 3 0,-7-30-646,2 34-3740,-2-34-774,-12 14 129,-6-14-258</inkml:trace>
        </inkml:traceGroup>
      </inkml:traceGroup>
    </inkml:traceGroup>
  </inkml:traceGroup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0:35.1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B7F8D02-7483-40E4-A977-8662C3AE110B}" emma:medium="tactile" emma:mode="ink">
          <msink:context xmlns:msink="http://schemas.microsoft.com/ink/2010/main" type="writingRegion" rotatedBoundingBox="4326,4791 4483,4791 4483,4945 4326,4945"/>
        </emma:interpretation>
      </emma:emma>
    </inkml:annotationXML>
    <inkml:traceGroup>
      <inkml:annotationXML>
        <emma:emma xmlns:emma="http://www.w3.org/2003/04/emma" version="1.0">
          <emma:interpretation id="{E01DDAD0-33B9-4B9A-AB08-81354CB18C64}" emma:medium="tactile" emma:mode="ink">
            <msink:context xmlns:msink="http://schemas.microsoft.com/ink/2010/main" type="paragraph" rotatedBoundingBox="4326,4791 4483,4791 4483,4945 4326,49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535612-CA9E-4224-BB79-8ECD937090FC}" emma:medium="tactile" emma:mode="ink">
              <msink:context xmlns:msink="http://schemas.microsoft.com/ink/2010/main" type="line" rotatedBoundingBox="4326,4791 4483,4791 4483,4945 4326,4945"/>
            </emma:interpretation>
          </emma:emma>
        </inkml:annotationXML>
        <inkml:traceGroup>
          <inkml:annotationXML>
            <emma:emma xmlns:emma="http://www.w3.org/2003/04/emma" version="1.0">
              <emma:interpretation id="{9DA7C937-DD91-4263-A067-AE73E1733E76}" emma:medium="tactile" emma:mode="ink">
                <msink:context xmlns:msink="http://schemas.microsoft.com/ink/2010/main" type="inkWord" rotatedBoundingBox="4326,4791 4483,4791 4483,4945 4326,4945">
                  <msink:destinationLink direction="from" ref="{F76627E8-5767-47EA-9EC1-3938C8980BAB}"/>
                </msink:context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8</emma:literal>
                </emma:interpretation>
                <emma:interpretation id="interp2" emma:lang="en-US" emma:confidence="0">
                  <emma:literal>@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G</emma:literal>
                </emma:interpretation>
              </emma:one-of>
            </emma:emma>
          </inkml:annotationXML>
          <inkml:trace contextRef="#ctx0" brushRef="#br0">2970 4132 10449,'0'0'4515,"0"0"0,0 0-387,-20-22-2193,20 22-774,0 0-387,-11 11-258,11-11 0,0 0-129,-10 21-129,10-21 129,0 20 0,0-20 0,0 0 0,19 19 0,-19-19 0,20 0 0,-20 0-129,18-10 0,-13-6 0,-3-2-128,-2-2-130,-2-1 0,-9 1 0,-1 3 0,-4 1 0,-2 5-130,0 6 130,0 5-129,2 0 0,0 9 0,16-9 0,-21 26 129,14-10-129,5 4 129,2-4 0,0-16 129,11 25-129,-11-25 0,25 16 129,-25-16 0,28 3 0,-28-3 0,25-7-129,-25 7 130,18-23-130,-18 23 0,3-30 0,-3 14 0,0 16 0,-12-27 0,12 27 0,-25-11-130,25 11 1,-27 0 0,27 0-129,-21 24 258,21-24-129,-9 30 129,9-12 0,0-2 0,0-16 0,18 26 129,-18-26 0,28 16 0,-28-16 0,27 0 0,-27 0 1,18-18-130,-15 1 0,-3-3 0,0 1 0,-10-6-1033,10 25-3611,-36-23-387,13 21 0,-7 2-258</inkml:trace>
        </inkml:traceGroup>
      </inkml:traceGroup>
    </inkml:traceGroup>
  </inkml:traceGroup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8:56.16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4B6ED95-BD16-4F67-ACC8-3A40813FEAE4}" emma:medium="tactile" emma:mode="ink">
          <msink:context xmlns:msink="http://schemas.microsoft.com/ink/2010/main" type="writingRegion" rotatedBoundingBox="17165,7185 19277,7185 19277,7939 17165,7939">
            <msink:destinationLink direction="with" ref="{F485528E-EB87-4D31-A8EA-918AD94C56F9}"/>
          </msink:context>
        </emma:interpretation>
      </emma:emma>
    </inkml:annotationXML>
    <inkml:traceGroup>
      <inkml:annotationXML>
        <emma:emma xmlns:emma="http://www.w3.org/2003/04/emma" version="1.0">
          <emma:interpretation id="{97AAF0D3-9141-4FD4-80AA-2E7275E6007B}" emma:medium="tactile" emma:mode="ink">
            <msink:context xmlns:msink="http://schemas.microsoft.com/ink/2010/main" type="paragraph" rotatedBoundingBox="17165,7185 19277,7185 19277,7939 17165,79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4241F6-24CB-410C-82A4-471F3056F2A0}" emma:medium="tactile" emma:mode="ink">
              <msink:context xmlns:msink="http://schemas.microsoft.com/ink/2010/main" type="line" rotatedBoundingBox="17165,7185 19277,7185 19277,7939 17165,7939"/>
            </emma:interpretation>
          </emma:emma>
        </inkml:annotationXML>
        <inkml:traceGroup>
          <inkml:annotationXML>
            <emma:emma xmlns:emma="http://www.w3.org/2003/04/emma" version="1.0">
              <emma:interpretation id="{307DE353-50D2-450F-9F0B-63BC45D520EC}" emma:medium="tactile" emma:mode="ink">
                <msink:context xmlns:msink="http://schemas.microsoft.com/ink/2010/main" type="inkWord" rotatedBoundingBox="17136,7339 19236,7165 19290,7823 17190,7997"/>
              </emma:interpretation>
              <emma:one-of disjunction-type="recognition" id="oneOf0">
                <emma:interpretation id="interp0" emma:lang="en-US" emma:confidence="1">
                  <emma:literal>001</emma:literal>
                </emma:interpretation>
                <emma:interpretation id="interp1" emma:lang="en-US" emma:confidence="0">
                  <emma:literal>00 |</emma:literal>
                </emma:interpretation>
                <emma:interpretation id="interp2" emma:lang="en-US" emma:confidence="0">
                  <emma:literal>00 I</emma:literal>
                </emma:interpretation>
                <emma:interpretation id="interp3" emma:lang="en-US" emma:confidence="0">
                  <emma:literal>00 l</emma:literal>
                </emma:interpretation>
                <emma:interpretation id="interp4" emma:lang="en-US" emma:confidence="0">
                  <emma:literal>00 1</emma:literal>
                </emma:interpretation>
              </emma:one-of>
            </emma:emma>
          </inkml:annotationXML>
          <inkml:trace contextRef="#ctx0" brushRef="#br0">284 2601 12126,'-41'-32'4515,"20"28"-258,-4 4 0,-5 0-2709,17 23-645,-10 6-516,9 10-258,-2 5 0,4 8-129,3 3 0,3 2 0,6-2-129,4-3 129,12-6 0,5-3 129,10-8 0,6-3 129,2-9 129,9-5 129,-3-13 0,8-3 129,-12-4 129,7-8-258,-14-13 129,-1-2-515,-11-13-130,-6-3 0,-11-7 0,-5-5 0,-11-9 0,-10-1 0,-9 1 0,-2 7 0,-4 5 0,-3 8 0,7 17 0,-9 3-388,41 22-3611,-35 22-903,26 8-258,3 4-258,8 5 0</inkml:trace>
          <inkml:trace contextRef="#ctx0" brushRef="#br0" timeOffset="514.8009">1168 2668 9804,'-5'-30'4644,"-13"14"-387,18 16-387,-18 12-1677,-1-5-1032,12 18-516,-7 0-258,6 9-258,3 0-129,5 3 129,0-3 0,5 3 0,8-8 129,8 1 0,2-10 129,9-1 0,-1-8 129,6 0 129,-3-11 0,7 0 0,-9-13 0,3-3-129,-10-14-128,-2-4-388,-12-9 0,-8-5 0,-4-5 0,-17 1 0,-7 4 0,-7 6 0,-2 13 0,-8-1-775,17 23-3869,-9 7-516,7 11 258,6 12-387</inkml:trace>
          <inkml:trace contextRef="#ctx0" brushRef="#br0" timeOffset="842.4015">2148 2455 14190,'0'-16'5031,"-1"-2"-258,1 18 0,0 14-2580,0-14-1161,-2 36-387,0-8-515,2 15-130,0 5 0,7 9 0,0 2 0,0 3 0,8 7 0,-15-8-4129,7-3-902,-7-4-129,0-3 0</inkml:trace>
        </inkml:traceGroup>
      </inkml:traceGroup>
    </inkml:traceGroup>
  </inkml:traceGroup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1:07.0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14176F1-21E9-45AB-B5BB-C5CF25D74A2D}" emma:medium="tactile" emma:mode="ink">
          <msink:context xmlns:msink="http://schemas.microsoft.com/ink/2010/main" type="writingRegion" rotatedBoundingBox="9719,10339 9890,10339 9890,10520 9719,10520">
            <msink:destinationLink direction="with" ref="{F485528E-EB87-4D31-A8EA-918AD94C56F9}"/>
            <msink:destinationLink direction="with" ref="{83C5E092-B168-4692-ABF9-9333565C9283}"/>
          </msink:context>
        </emma:interpretation>
      </emma:emma>
    </inkml:annotationXML>
    <inkml:traceGroup>
      <inkml:annotationXML>
        <emma:emma xmlns:emma="http://www.w3.org/2003/04/emma" version="1.0">
          <emma:interpretation id="{3C151081-7BF9-4823-8037-51C8ADD7DFC9}" emma:medium="tactile" emma:mode="ink">
            <msink:context xmlns:msink="http://schemas.microsoft.com/ink/2010/main" type="paragraph" rotatedBoundingBox="9719,10339 9890,10339 9890,10520 9719,10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1612D6-4020-4675-AB4A-8AF585F0D213}" emma:medium="tactile" emma:mode="ink">
              <msink:context xmlns:msink="http://schemas.microsoft.com/ink/2010/main" type="line" rotatedBoundingBox="9719,10339 9890,10339 9890,10520 9719,10520"/>
            </emma:interpretation>
          </emma:emma>
        </inkml:annotationXML>
        <inkml:traceGroup>
          <inkml:annotationXML>
            <emma:emma xmlns:emma="http://www.w3.org/2003/04/emma" version="1.0">
              <emma:interpretation id="{EA399A8F-9319-46FA-9311-D7808C55216F}" emma:medium="tactile" emma:mode="ink">
                <msink:context xmlns:msink="http://schemas.microsoft.com/ink/2010/main" type="inkWord" rotatedBoundingBox="9719,10339 9890,10339 9890,10520 9719,10520"/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of</emma:literal>
                </emma:interpretation>
                <emma:interpretation id="interp4" emma:lang="en-US" emma:confidence="0">
                  <emma:literal>O</emma:literal>
                </emma:interpretation>
              </emma:one-of>
            </emma:emma>
          </inkml:annotationXML>
          <inkml:trace contextRef="#ctx0" brushRef="#br0">-7222 5658 6192,'0'0'4257,"-27"-12"-258,27 12-129,-16 5-516,16-5-1677,-14 18-387,14-18-387,-9 25 0,9-25-258,0 27 129,0-27-258,12 23 129,-12-23 0,24 12 0,-24-12-129,23 0 0,-23 0 0,18-16-129,-13 0 0,0-2-257,-5-3-130,0 0 0,0-1 0,-9 5 0,-3-1 0,-4 5 0,-4 6 0,-1 5 0,1 2 0,1 2 0,1 11 0,2 1 0,5 5 0,4 1 0,5-2-130,2 1 130,6-1-129,4 0 258,-10-18-129,34 21 130,-18-17-130,4-1 0,-2-3 0,-1-3 0,-17 3 0,25-27 0,-18 8 0,-1-1 0,-6-1 0,0-2 0,-7 3 0,-6 2 0,-3 4 0,-2 5 0,-1 4 0,-1 5 0,1 0 0,3 7 0,16-7 0,-22 30 0,19-14 0,3 2 0,0 0 0,0-18 0,23 28 0,-5-17 0,-1-4 0,3-2 0,-4-5 0,2 0 0,-18 0 0,21-14 0,-21 14 0,7-28 0,-7 28 0,0-27 0,0 27 0,-19-11-3613,19 11-1289,-31 0-129,8 14-387</inkml:trace>
        </inkml:traceGroup>
      </inkml:traceGroup>
    </inkml:traceGroup>
  </inkml:traceGroup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8:33.1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6EBFBB-CE5D-4021-95B1-32314A6D3A49}" emma:medium="tactile" emma:mode="ink">
          <msink:context xmlns:msink="http://schemas.microsoft.com/ink/2010/main" type="writingRegion" rotatedBoundingBox="9567,12613 15753,10363 16500,12417 10314,14668">
            <msink:destinationLink direction="with" ref="{F485528E-EB87-4D31-A8EA-918AD94C56F9}"/>
          </msink:context>
        </emma:interpretation>
      </emma:emma>
    </inkml:annotationXML>
    <inkml:traceGroup>
      <inkml:annotationXML>
        <emma:emma xmlns:emma="http://www.w3.org/2003/04/emma" version="1.0">
          <emma:interpretation id="{57990BE7-3BE2-4FB1-8236-5554A8831B2F}" emma:medium="tactile" emma:mode="ink">
            <msink:context xmlns:msink="http://schemas.microsoft.com/ink/2010/main" type="paragraph" rotatedBoundingBox="9567,12613 15753,10363 16500,12417 10314,146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A1304E-A420-4D70-94A4-ED933CEC9B92}" emma:medium="tactile" emma:mode="ink">
              <msink:context xmlns:msink="http://schemas.microsoft.com/ink/2010/main" type="line" rotatedBoundingBox="9567,12613 15753,10363 16500,12417 10314,14668"/>
            </emma:interpretation>
          </emma:emma>
        </inkml:annotationXML>
        <inkml:traceGroup>
          <inkml:annotationXML>
            <emma:emma xmlns:emma="http://www.w3.org/2003/04/emma" version="1.0">
              <emma:interpretation id="{CC4CE7E4-7690-46D9-8326-A7419623489E}" emma:medium="tactile" emma:mode="ink">
                <msink:context xmlns:msink="http://schemas.microsoft.com/ink/2010/main" type="inkWord" rotatedBoundingBox="9567,12613 15753,10363 16500,12417 10314,14668">
                  <msink:destinationLink direction="with" ref="{ADD2EBDA-1134-4DE2-8C0C-D51882C136AC}"/>
                </msink:context>
              </emma:interpretation>
              <emma:one-of disjunction-type="recognition" id="oneOf0">
                <emma:interpretation id="interp0" emma:lang="en-US" emma:confidence="0">
                  <emma:literal>-Did,</emma:literal>
                </emma:interpretation>
                <emma:interpretation id="interp1" emma:lang="en-US" emma:confidence="0">
                  <emma:literal>-Doss</emma:literal>
                </emma:interpretation>
                <emma:interpretation id="interp2" emma:lang="en-US" emma:confidence="0">
                  <emma:literal>-Dozes</emma:literal>
                </emma:interpretation>
                <emma:interpretation id="interp3" emma:lang="en-US" emma:confidence="0">
                  <emma:literal>-Dots</emma:literal>
                </emma:interpretation>
                <emma:interpretation id="interp4" emma:lang="en-US" emma:confidence="0">
                  <emma:literal>-Dos</emma:literal>
                </emma:interpretation>
              </emma:one-of>
            </emma:emma>
          </inkml:annotationXML>
          <inkml:trace contextRef="#ctx0" brushRef="#br0">-3309 7994 12642,'118'-5'4644,"-46"-3"-387,14 3 258,10 3-3096,0-10-516,21 7-258,-6-8 0,11 10-129,-6-8 0,1 7-129,-8-5 0,-8 6 0,-14-2-129,-10-1 0,-15 3-129,-14-1-129,-14 1-129,-13-3 0,-3 6-645,-18 0-2580,0 0-1548,-12-5 0,-6 3-387,-3 0 129</inkml:trace>
          <inkml:trace contextRef="#ctx0" brushRef="#br0" timeOffset="-1653.6027">-5206 7150 12126,'-16'-43'4773,"7"27"-516,9 16 258,0 0-2451,0 0-645,0 0-516,-2 27-258,6 9 0,-1 8-258,8 17 129,-6 8-129,4 16-257,-3 8-130,-1 8 0,-3 8 0,1 12 0,-3 5 0,4 5 0,-2-3 0,6-1 0,1-10 0,2-7 0,1-10 0,3-11 0,-1-16 0,-2-13 0,1-8 0,-4-8 0,-2-6 0,-4-12 0,1-3 0,-4-23 0,0 23 0,0-23 0,0 0-517,-14 0-4256,14 0-387,-22-28 258,12 5-387</inkml:trace>
          <inkml:trace contextRef="#ctx0" brushRef="#br0" timeOffset="-889.2015">-5277 7042 10836,'48'-25'4257,"-18"12"258,7 8-258,17 5-2064,-8-2-903,23 2-258,-3 5-258,19 11-258,-3-1-129,14 10 0,0 1-129,5 12 0,-3 1 0,-3 11 0,-4 3-129,-7 11 0,-10 5 0,-8 8-129,-13 3 258,-14 9-258,-9 1 129,-8 10-129,-12 5 258,-4 9-129,-6-2 1,-2 2-130,-9-6 0,-1-7 0,-6-5 0,-5-10 0,-11-13 0,-7-13 0,-12-6 0,-13-10 0,-12-5 0,-7-3 0,-4-8 0,2-7 0,5-5 0,6-5 0,10-7 0,9-4 0,11 0 0,4-4 0,8-1 0,-2-9 0,13 14-1291,-14-9-2966,14 2-774,2-1 387,5 3-645,16 5 0</inkml:trace>
          <inkml:trace contextRef="#ctx0" brushRef="#br0" timeOffset="-327.6006">-3611 7950 5805,'-37'-14'3999,"37"14"-129,-29 7-129,29-7-1419,-16 32-1032,7-12-387,9 6-258,0 1 0,6 5-129,3-2 0,12 4 258,-3-7-129,10 5 0,-7-13 129,13 6 0,-11-18 129,9 6-129,-9-13 0,6-5 0,-10-19-129,1 1 0,-11-12-257,-4-4-388,-5-6 0,-7 2 0,-11 1 0,-5 4 0,-5 5 0,-6 4 0,2 10 0,-2 6 0,8 13-259,-8-7-1289,34 7-3225,-34 14-129,34-14 0,-21 29-387</inkml:trace>
          <inkml:trace contextRef="#ctx0" brushRef="#br0" timeOffset="190507.5343">-2363 6583 11223,'-8'-37'4773,"8"37"-129,23-7 129,5 7-1677,24 12-1548,-6 3-387,25 11-387,-1-1-258,8 9-257,-4 0-259,-2 3 0,-8 0 0,-13 3 0,-12-1 0,-17 2 0,-15-2 0,-11-2 0,-22-1 0,-19-3 0,-12-4 0,-14-4 0,-7-7-130,-9-8 130,-4-4 0,2-6 0,5 0 0,8-6 0,12-3 0,11-3 0,10 3 0,11-2-258,16 6-129,16 5-645,0 0-2709,0 0-1161,28-9 129,-1 9-387,9 6 0</inkml:trace>
          <inkml:trace contextRef="#ctx0" brushRef="#br0" timeOffset="190117.5339">-2263 6622 13803,'-19'-8'4902,"19"8"-258,-16 1-129,16-1-2709,0 32-903,-2-7-129,7 14-258,0-1 0,10 10-258,-1-2-258,4 6 130,-1-1-518,-6-5-128,5 6-645,-16-16-2838,2-10-903,-2-26 129,-2 18-387,2-18-516</inkml:trace>
          <inkml:trace contextRef="#ctx0" brushRef="#br0" timeOffset="191053.5356">-1148 6857 15738,'38'-37'5031,"-19"23"-129,8 5-258,-27 9-3483,46-6-516,-19 6-129,3 9-386,-10 6-130,-8 6 0,-8 6 0,-4-1 0,-13 6 0,-8-7-259,-2 2-128,-2-8 129,4 1-129,3-8 129,18-12 129,0 0 0,0 17 129,9-14 0,12 1 258,11 5 0,2-2 0,9 10 0,-3 3 0,3 8 129,-11 3-257,-2 4-130,-12 1 0,-14 3 0,-6-2 0,-21-3 0,-16-4 0,-9-5 0,-11-2 0,-7-8 0,2 8-1033,-7-18-3740,3 4-129,1 0-129,5-2-258</inkml:trace>
          <inkml:trace contextRef="#ctx0" brushRef="#br0" timeOffset="157919.0774">-7139 8810 1806,'0'0'2838,"-19"0"258,19 0-516,0 0-129,0 0-258,-16 0 0,16 0-258,0 0-129,0 0-387,0 0 129,0 0-258,0 0-387,0 0-258,0 0-129,0 0-129,0 0 0,12-5 0,6 5 0,-2 0 0,11 0 0,-1 0 0,15 2 129,0-2-129,13 3-129,3-1 0,8 2-129,5-2 129,6-1-258,3-1 129,2 0 0,-2 0 0,-1 0 129,-2 0-129,-1 0 0,-4-1 1,-3-3-130,-4 2 0,-2 0 0,-3 1 0,-4 1 0,-5 0 0,-2 0 0,-4 0 0,-5 0 0,-1 0 0,-6 1 0,-2 1 0,0-2 0,-3 0 0,-2 0 0,0 0 0,-2 0 0,4 0 0,-1 0 0,4 0 0,1 0 0,-5 0 0,3 0 0,-6 2 0,0 0 0,-5-2 0,-18 0 0,21 2 0,-21-2 0,16 0 0,-16 0 0,23 0 0,-23 0 0,23 0 0,-23 0 0,24 0 0,-24 0-130,0 0-2708,0 0-2064,-13 5 0,-12-5-387,-5 2 0</inkml:trace>
        </inkml:traceGroup>
      </inkml:traceGroup>
    </inkml:traceGroup>
  </inkml:traceGroup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0:02.1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DA306F-6B79-4AED-9977-DFE38A93FBD9}" emma:medium="tactile" emma:mode="ink">
          <msink:context xmlns:msink="http://schemas.microsoft.com/ink/2010/main" type="inkDrawing" rotatedBoundingBox="1196,16210 3344,16222 3343,16267 1195,16255" semanticType="underline" shapeName="Other">
            <msink:sourceLink direction="with" ref="{F9CE6206-F3CD-4D9D-86FA-29C3A5ED9521}"/>
          </msink:context>
        </emma:interpretation>
      </emma:emma>
    </inkml:annotationXML>
    <inkml:trace contextRef="#ctx0" brushRef="#br0">-9 17 3999,'0'0'4128,"-5"-17"0,5 17 129,16 0-1548,-16 0-903,40 3-258,-16-3-129,22 11-129,-2-9-387,22 8-129,0-6-258,19 5 0,2-6-129,17 3 0,-1-6 0,14 0 0,4 0-129,9-2 0,-2-5 129,2 3-129,-7-3 129,-2 4-258,-11-1 129,-7 4-129,-14 0 0,-16 0 0,-11 2-129,-12 1 129,-11 1-129,-9-1 0,-10-1 0,-20-2 0,21 2 0,-21-2-258,0 0 0,0 0-387,0 0-387,0 0-2064,0 0-1935,0 0 129,0 0-516,0 0-258</inkml:trace>
  </inkml:traceGroup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9:56.5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FA097C9-1C75-47B6-B102-93DB32171013}" emma:medium="tactile" emma:mode="ink">
          <msink:context xmlns:msink="http://schemas.microsoft.com/ink/2010/main" type="writingRegion" rotatedBoundingBox="868,4858 8211,5126 8094,8354 751,8086">
            <msink:destinationLink direction="with" ref="{4F0ACADB-70F2-4690-B350-FB394929F7C4}"/>
          </msink:context>
        </emma:interpretation>
      </emma:emma>
    </inkml:annotationXML>
    <inkml:traceGroup>
      <inkml:annotationXML>
        <emma:emma xmlns:emma="http://www.w3.org/2003/04/emma" version="1.0">
          <emma:interpretation id="{B8DB21DC-3504-4C04-8ED5-5642B77B0AEF}" emma:medium="tactile" emma:mode="ink">
            <msink:context xmlns:msink="http://schemas.microsoft.com/ink/2010/main" type="paragraph" rotatedBoundingBox="946,4561 8080,5582 7914,6746 779,57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08C405-5375-445C-AE3A-7EA6A85EE6CF}" emma:medium="tactile" emma:mode="ink">
              <msink:context xmlns:msink="http://schemas.microsoft.com/ink/2010/main" type="inkBullet" rotatedBoundingBox="7434,6472 7551,6489 7534,6612 7416,6595"/>
            </emma:interpretation>
            <emma:one-of disjunction-type="recognition" id="oneOf0">
              <emma:interpretation id="interp0" emma:lang="en-US" emma:confidence="0">
                <emma:literal>•</emma:literal>
              </emma:interpretation>
              <emma:interpretation id="interp1" emma:lang="en-US" emma:confidence="0">
                <emma:literal>@</emma:literal>
              </emma:interpretation>
              <emma:interpretation id="interp2" emma:lang="en-US" emma:confidence="0">
                <emma:literal>o</emma:literal>
              </emma:interpretation>
              <emma:interpretation id="interp3" emma:lang="en-US" emma:confidence="0">
                <emma:literal>8</emma:literal>
              </emma:interpretation>
              <emma:interpretation id="interp4" emma:lang="en-US" emma:confidence="0">
                <emma:literal>9</emma:literal>
              </emma:interpretation>
            </emma:one-of>
          </emma:emma>
        </inkml:annotationXML>
        <inkml:trace contextRef="#ctx0" brushRef="#br0">6020 5804 5805,'0'0'4644,"0"-25"-258,0 25-516,0 0-1161,-16-9-645,16 9-387,0 0-645,-18 0-258,18 0-258,0 0-129,-13 18-129,13-18-129,0 19 129,0-19-129,13 20 129,-13-20-129,19 14 129,-19-14 0,22 5 0,-22-5 0,16-3 0,-16 3-129,5-22 129,-5 22-129,0-28-129,0 28 129,-16-28-129,16 28-129,-25-18 129,25 18-129,-27-9-129,27 9 129,-23 0 0,23 0 0,-16 12-129,16-12 258,-5 18-129,5-18 129,2 16 129,-2-16 0,21 13-129,-21-13 258,25 7-129,-25-7 0,21 0 0,-21 0 0,0 0 0,16-20-258,-16 20-258,0-30-1290,0 30-2838,-10-25-258,10 25-129,-22-14-258</inkml:trace>
      </inkml:traceGroup>
      <inkml:traceGroup>
        <inkml:annotationXML>
          <emma:emma xmlns:emma="http://www.w3.org/2003/04/emma" version="1.0">
            <emma:interpretation id="{D47698E2-53A7-4046-8879-C91011362F55}" emma:medium="tactile" emma:mode="ink">
              <msink:context xmlns:msink="http://schemas.microsoft.com/ink/2010/main" type="line" rotatedBoundingBox="946,4561 8080,5582 7914,6746 779,5726">
                <msink:destinationLink direction="with" ref="{CC978FB1-5D1E-482A-9A73-A2EFB5433AF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0868F94-5F77-4C45-A53F-BB50DFA3E7F0}" emma:medium="tactile" emma:mode="ink">
                <msink:context xmlns:msink="http://schemas.microsoft.com/ink/2010/main" type="inkWord" rotatedBoundingBox="946,4561 8080,5582 7914,6746 779,5726"/>
              </emma:interpretation>
              <emma:one-of disjunction-type="recognition" id="oneOf1">
                <emma:interpretation id="interp5" emma:lang="en-US" emma:confidence="0">
                  <emma:literal>•Dodo</emma:literal>
                </emma:interpretation>
                <emma:interpretation id="interp6" emma:lang="en-US" emma:confidence="0">
                  <emma:literal>•Dodo.</emma:literal>
                </emma:interpretation>
                <emma:interpretation id="interp7" emma:lang="en-US" emma:confidence="0">
                  <emma:literal>Tttoo.&gt;</emma:literal>
                </emma:interpretation>
                <emma:interpretation id="interp8" emma:lang="en-US" emma:confidence="0">
                  <emma:literal>•Dodoes</emma:literal>
                </emma:interpretation>
                <emma:interpretation id="interp9" emma:lang="en-US" emma:confidence="0">
                  <emma:literal>•Dodos.</emma:literal>
                </emma:interpretation>
              </emma:one-of>
            </emma:emma>
          </inkml:annotationXML>
          <inkml:trace contextRef="#ctx0" brushRef="#br0" timeOffset="-115175.0023">36 4825 5289,'0'0'3870,"0"0"-129,0 0 129,0 0-1548,0 0-645,14 5-129,-14-5-129,20 2-129,-20-2-258,32 5-258,-14-5 0,12 7-258,-5-5 0,12 5-129,2-5-129,11 3 129,0-5-258,10 2 129,6-2-129,10 0 0,6-3 129,9-3-129,1 1 0,2 0-129,-3 1 129,-6 1 0,-9 1-129,-8 0 129,-15 0-129,-12 2 129,-12 0-129,-10 0 129,-19 0-129,20 0 0,-20 0-129,0 0-387,18 7-774,-18-7-3225,0 0-129,14 20-387,-14-20 0</inkml:trace>
          <inkml:trace contextRef="#ctx0" brushRef="#br0" timeOffset="-113708.5998">1324 4447 9933,'-1'-28'4773,"1"28"-129,-2-23-258,2 5-1548,0 18-1419,0 0-516,0 0-387,0 0-129,0 0-258,0 0 0,16 3-129,-16-3 0,21 25 0,-7-7 0,6 2 0,0 3 0,3 4 129,2-4-129,1 2 129,3 0 0,-1-2-129,2 2 129,2-2 0,0 0-129,2-3 0,0-1 0,1-1 129,-1-2-129,-2 0 0,-2-3 0,-3-1 0,-4-3 0,-5-2 129,-18-7-129,21 11 129,-21-11 0,0 0 0,0 0 0,2 21 129,-2-21-129,-7 25 0,7-25 0,-27 34 0,8-13 0,-6 2 0,-5 4-129,-8 2 129,-1 1-129,-5-2 0,-3 3 130,1-3-130,0-1 0,3-6-130,4-1 130,6-4 130,2-2-260,6-3 130,6-1 0,3-2 0,16-8-258,-20 10 0,20-10-516,0 0-774,0 0-2451,0 0-903,0 18 0,0-18-258,11 2-516</inkml:trace>
          <inkml:trace contextRef="#ctx0" brushRef="#br0" timeOffset="27144.0476">2979 4960 9675,'0'0'4644,"0"0"0,0 0-258,0 0-1806,0 0-1032,0 0-387,0 0-258,0 0-258,2-10-129,-2 10-258,0 0 0,-2-16-129,2 16-129,0 0 129,-21-20-129,21 20 0,-22-5-129,22 5 129,-21-2-129,21 2 0,-23 0 0,23 0 0,0 0 0,-18 14 0,18-14 0,0 0 129,0 18 0,0-18 0,0 0 129,20 13 0,-20-13 0,16 0 0,-16 0-129,0 0 129,12-15-129,-12 15 129,0-21-129,0 21 0,-5-23 129,5 23-129,-16-16 0,16 16 0,-18-7 0,18 7-129,-16-2 129,16 2-129,0 0 129,0 0-129,0 0 129,0 0 0,-7 12-129,7-12 129,0 0 0,11 20 0,-11-20 0,17 14 0,-17-14 0,20 4 129,-20-4-129,21 0 0,-21 0 129,20-16 0,-20 16-129,10-30 0,-8 14 129,-2 16-258,0-27 129,0 27 0,-18-18-129,18 18 0,-24-3 0,24 3 0,-25 8 0,25-8 129,-18 25-129,18-25 0,-5 29 129,5-13-129,0-16 129,14 26 0,-14-26 129,28 16 0,-28-16 0,30 6 0,-30-6 129,25-6-129,-25 6 0,11-26 0,-11 8-129,-2-3-774,2 21-3096,-12-25-903,-8 16 129,-1 9-516,-4 0-258</inkml:trace>
          <inkml:trace contextRef="#ctx0" brushRef="#br0" timeOffset="-12963.6228">2214 4902 7224,'0'0'4128,"0"0"129,0 0-387,0 0-1161,0 0-1032,0 0-387,0 0-516,0 0-258,0 0-129,18 0-129,-18 0 129,37 0-129,-14 0 129,11 0-129,0 0 0,8 0-129,3 0 0,5 0-129,3-4 129,2 1-129,2-1 129,0 1-129,0-3 0,0 3 129,-2-1-129,-2 1 0,-3 3 0,1 0 0,-3 0 0,-1 0 0,-3 0 0,-1 1 0,1 1 0,-1 0 0,5-2 129,0 0-129,2 0 0,0 0 0,1 0 0,-1 0 0,-6 0 0,-4 2 0,-8-1-129,-8 1 129,-6-2 0,-18 0 129,23 2-129,-23-2 129,22 0-129,-4 0 129,3 0 0,7 0 0,4-4-129,6 1 129,-3-1-129,-3 3 0,-3-1 0,-6 0-129,-5 2-645,-18 0-2580,0 0-1032,0 0-258,0 0-129,-18 0-516</inkml:trace>
          <inkml:trace contextRef="#ctx0" brushRef="#br0" timeOffset="97141.3706">-599 4208 13029,'-1'-16'4902,"17"7"-516,5 9 258,14 2-3096,1-2-645,17 0-387,6 0-516,7-2-774,19 2-2193,-3-9-1548,0-7 0,3 0-387,-8-5-387</inkml:trace>
          <inkml:trace contextRef="#ctx0" brushRef="#br0" timeOffset="28501.25">6187 5768 9546,'0'0'4128,"0"0"-258,0 0-645,0 0-2064,-16 5-516,16-5-129,-6 22-258,6-22 129,0 23-129,0-23 387,0 21-129,0-21 129,0 0 0,22 18 129,-22-18-129,0 0 0,16-11-129,-16 11-129,3-28-129,-3 10-129,0-3 0,-10 1-129,-3 2-129,-5 4 129,-1 5-129,-4 7 0,1 2-129,1 8 129,2 8 0,3 1 0,5 3 0,2 0 0,7 1 0,2-5 0,0-16 129,9 28 129,-9-28 0,25 22 129,-25-22 0,28 9 0,-28-9 129,29 0-129,-29 0 0,21-15 0,-21 15-129,11-28 129,-11 10-129,0 2-129,0 16 0,-13-27 0,13 27 0,-24-12-129,24 12 0,-31 0-129,31 0 129,-28 23 0,28-23 0,-20 30 0,20-30 0,-7 29 129,7-29 0,0 21 0,0-21 129,18 14 129,-18-14-129,23 4 129,-23-4 0,21 0-129,-21 0 0,18-9-516,-18 9-2064,0 0-2322,0 0 129,0 0-645,-37-11-129</inkml:trace>
          <inkml:trace contextRef="#ctx0" brushRef="#br0" timeOffset="-111540.196">4020 4497 6192,'-3'-16'4515,"3"16"-387,0 0 129,0 0-1419,0 0-645,-5 11-645,6 14-258,-1-7-258,7 19-129,-7-1-129,8 12-258,-8 0-129,1 7 0,-1 0-258,0 4 0,0-6 0,-1 4-129,-5-5 0,1-2 0,1-9 0,-1-2 0,3-7-129,-1-7-258,1 2 0,2-27-258,-2 30-387,2-30-903,0 0-2838,0 0 258,-16 0-387,16 0 129</inkml:trace>
          <inkml:trace contextRef="#ctx0" brushRef="#br0" timeOffset="-114441.8011">1429 4333 6321,'-14'22'4644,"-4"11"-258,9-11 129,4-4-1161,5 21-903,-5-20-774,7 24-258,-2-11-516,1 16-129,-1-5-129,4 11-258,-4-5-129,3 5-129,-3-1 0,0-1-129,0-6 0,0-1 0,0-6 0,0-5 0,0-6 0,0-3-129,0-2 129,0-7-258,0 2-129,0-18-258,0 20-258,0-20-387,0 0-903,0 0-2451,0 0 129,0 0-258,0-20-129</inkml:trace>
          <inkml:trace contextRef="#ctx0" brushRef="#br0" timeOffset="-113224.9989">2050 4725 11610,'-16'-23'4257,"16"23"-129,-20-9-516,20 9-2322,-16 14-774,12 6 0,-3-2-258,7 7 0,0 0 0,0 5-129,9 0 0,9 2 258,-2-7-129,7 2 258,-3-8-129,6-1 129,-4-7-129,6-2 258,-8-9-129,4 2 0,-4-2-129,-2-6-129,-18 6 129,25-26 0,-20 2-128,-5 1-259,-5-5 0,-8-4 0,-10-4 0,-2 4 0,-5 4 0,-2 1 0,0 9-130,-5-3-1031,15 15-3483,-8 6-387,5 7 129,4 9-387</inkml:trace>
          <inkml:trace contextRef="#ctx0" brushRef="#br0" timeOffset="-110510.5942">5051 4805 11223,'-32'-18'4515,"16"18"-387,-9 0 0,0 2-2709,11 20-645,-2-3-258,6 10-387,1 1 0,5 4 0,4 0 0,0 0 0,7-6 129,13 1 0,-4-8 129,12 2 0,-5-12 129,9 3 129,-7-14 0,9 2 0,-11-8-129,6-6 129,-12-13-128,-1-2-517,-10-8 0,-5-6 0,-2-6 0,-15 3 0,-7-1 0,-8 4 0,1 9 0,-7-2-388,8 27-1289,-15 0-3096,15 7-258,3 6-129,4 10-129</inkml:trace>
          <inkml:trace contextRef="#ctx0" brushRef="#br0" timeOffset="-110042.5933">5284 4891 9546,'16'0'4773,"12"0"-129,-8-2-129,-2-3-1935,26 6-774,-6-1-516,25 0-387,1 0-129,20 0-258,1-1 0,11-1-129,-2-5 0,4 5-257,-7-2-130,-6 4 0,-10-1 0,-9 1 0,-10 0 0,-8 3 0,-10-1 0,-8 3 0,-9-1 0,-5-1 0,-16-3 0,0 0 0,20 22-1420,-20-22-3482,-7 16 0,7-16-129,-34 19-387</inkml:trace>
          <inkml:trace contextRef="#ctx0" brushRef="#br0" timeOffset="-110947.3949">3964 4549 9675,'0'-50'4773,"3"34"-258,1-2-129,3-2-1677,-7 20-1290,19 4-516,1 16-258,-2-1-129,12 13-258,2 0 0,11 9 0,3 0-129,9 0 0,7-2 0,4-7 129,0-5-258,1-2 129,-5-7 129,-3 0-129,-8-6 0,-8-1-129,-11-2 129,-7 2-129,-7 1 129,-18-12 0,18 25-129,-18-25 129,0 28-129,-4-12 129,-12 0-129,-7 4 0,-9-4 129,-11 5-129,-10-1 0,-4 1 0,-9 3 0,1-3 0,-1 2 129,2-3-258,5-1 129,6-3 0,7 0 0,3-1 0,7-6 0,4-1 0,4-2 0,5-1 0,3 0-129,4-3-129,16-2-258,-23 4-387,23 12-645,0-16-1677,0 0-1677,0 0 0,0 0-258,13 12-258</inkml:trace>
        </inkml:traceGroup>
      </inkml:traceGroup>
    </inkml:traceGroup>
    <inkml:traceGroup>
      <inkml:annotationXML>
        <emma:emma xmlns:emma="http://www.w3.org/2003/04/emma" version="1.0">
          <emma:interpretation id="{7A9F7773-6299-45C8-AA7A-6D84D8D8CD58}" emma:medium="tactile" emma:mode="ink">
            <msink:context xmlns:msink="http://schemas.microsoft.com/ink/2010/main" type="paragraph" rotatedBoundingBox="791,6981 8134,7249 8094,8354 751,80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A0AAC2-6FE0-4136-B101-52799AEC6262}" emma:medium="tactile" emma:mode="ink">
              <msink:context xmlns:msink="http://schemas.microsoft.com/ink/2010/main" type="line" rotatedBoundingBox="791,6981 8134,7249 8094,8354 751,8086"/>
            </emma:interpretation>
          </emma:emma>
        </inkml:annotationXML>
        <inkml:traceGroup>
          <inkml:annotationXML>
            <emma:emma xmlns:emma="http://www.w3.org/2003/04/emma" version="1.0">
              <emma:interpretation id="{22FCD2B6-2DB5-4D59-8CF6-AAA810FD280B}" emma:medium="tactile" emma:mode="ink">
                <msink:context xmlns:msink="http://schemas.microsoft.com/ink/2010/main" type="inkWord" rotatedBoundingBox="791,6981 8134,7249 8094,8354 751,8086">
                  <msink:destinationLink direction="with" ref="{382C7D08-8BA9-45CD-A437-A06E9EF5ABB8}"/>
                  <msink:destinationLink direction="with" ref="{86114408-7C1A-4DE8-BD9E-A8C4D18B5E90}"/>
                </msink:context>
              </emma:interpretation>
              <emma:one-of disjunction-type="recognition" id="oneOf2">
                <emma:interpretation id="interp10" emma:lang="en-US" emma:confidence="0">
                  <emma:literal>notions</emma:literal>
                </emma:interpretation>
                <emma:interpretation id="interp11" emma:lang="en-US" emma:confidence="0">
                  <emma:literal>Bubo-Dom</emma:literal>
                </emma:interpretation>
                <emma:interpretation id="interp12" emma:lang="en-US" emma:confidence="0">
                  <emma:literal>blotto-is</emma:literal>
                </emma:interpretation>
                <emma:interpretation id="interp13" emma:lang="en-US" emma:confidence="0">
                  <emma:literal>blotto-as</emma:literal>
                </emma:interpretation>
                <emma:interpretation id="interp14" emma:lang="en-US" emma:confidence="0">
                  <emma:literal>Be-Dom-Dom</emma:literal>
                </emma:interpretation>
              </emma:one-of>
            </emma:emma>
          </inkml:annotationXML>
          <inkml:trace contextRef="#ctx0" brushRef="#br0" timeOffset="-108123.79">112 7057 4386,'-37'-8'3870,"37"8"0,-30-8 129,30 8-1161,0 0-1032,-25-11-387,25 11-129,0 0-387,0 0 0,0 0-516,0 0 0,0 0-129,0 0-129,0 0 129,21 3-129,-21-3 129,39 13 0,-14-8 0,9 2 0,3-5 129,11 5 0,4-7 0,12 4 0,2-4 129,10 0-129,4-5 0,7 1-129,0-3 0,9 1 0,-3-1-129,-1 4 129,-3-3-129,-7 3-129,-10-1 129,-8 1 0,-8 1-129,-16-2 129,-9 3 0,-8 1-129,-5-2-129,-18 2-258,19 0-387,-19 0-774,0 0-2967,0 0-516,0 0 0,0 0-258</inkml:trace>
          <inkml:trace contextRef="#ctx0" brushRef="#br0" timeOffset="-107203.3883">1490 6734 8514,'-16'-25'4386,"2"0"129,14 25-258,0 0-1548,0 0-645,0 13-645,0-13-387,16 27-258,-16-27 0,30 35-129,-12-15-258,9 5 0,-1-2-129,6 2 0,0 0-129,4 0 0,-1 0-129,3 1 130,-1-3-130,-3-1 0,-4-1 0,-2-1 0,-6-4 0,-6-2 0,-16-14 0,21 29 0,-21-29 0,2 25 0,-2-25 0,-11 28 0,-5-10 0,-3 0 0,-6 1 0,-4-1 0,-1 2 0,-2-3 0,0 1 0,2 0 0,2-2 0,1-3 0,4 1 0,0-4 0,8 7 0,-6-12-1033,21-5-3740,-14 19-129,14-19 0,-16 15-387</inkml:trace>
          <inkml:trace contextRef="#ctx0" brushRef="#br0" timeOffset="-107686.9892">1504 6754 10965,'-8'-27'4902,"8"27"-129,-7-18-129,7 18-1935,0 0-1032,-6 20-774,6-20-258,0 39-129,0-10-129,7 8-129,-1 6 0,2 7-128,0-2-130,-1 5 0,-2-3 0,2-2 0,-2-5 0,-1-4 0,1-5 0,-3-9 0,2-2 0,-4-23-517,7 30-644,-7-30-2580,0 0-1290,0 0 258,-11-2-387,11 2-258</inkml:trace>
          <inkml:trace contextRef="#ctx0" brushRef="#br0" timeOffset="-106797.7876">2237 6959 11997,'-27'-29'4644,"9"27"-645,-10 2 387,3 0-2967,9 16-774,-9 4-258,9 7-129,-2-1-129,9 5 0,2-1 129,7 0 0,2-7 0,16 2 258,0-9 0,7 2 0,-1-12 0,8 1 0,-9-7 129,6 0-129,-10-11-257,-1-1-259,-11-8 0,-3-1 0,-6-6 0,-10-3 0,-6-1 0,-7 1 0,2 7 0,-11-7-646,18 14-4127,-10 5-387,2 9 258,3 2-516</inkml:trace>
          <inkml:trace contextRef="#ctx0" brushRef="#br0" timeOffset="-106282.9864">2434 7057 9159,'0'0'4515,"-2"-16"0,2 16-129,0 0-1419,0 0-1290,0 0-516,0 0-258,11 0-258,-11 0-129,28 0-129,-10 0 0,9 1 0,5-1-129,9 0-129,3 0 129,11 0-129,7 0 0,11 0 0,11-5 1,13 3-130,10 0 0,9 2 0,1 0 0,2 0 0,-2 0 0,-5 2 0,-9 2 0,-9-2 0,-10-2 0,-6 0 0,-7 0 0,-3 0 0,-8 0 0,-6-2 0,-10 0 0,-8 0 0,-12 2 0,-24 0-646,16 0-1289,-16 0-2967,-28 0-129,0-2-258,1-1-129</inkml:trace>
          <inkml:trace contextRef="#ctx0" brushRef="#br0" timeOffset="-105175.3848">4236 6697 11739,'0'-23'4773,"18"21"-258,0-2-387,10 17-2193,-10-8-516,21 20-387,-4-5-387,17 12 0,-1-6-387,10 5 0,-2-5 0,3 3-129,-5-8-129,-4-1 0,-7-4 129,-9-4-129,-8-1 0,-8-2 0,-21-9 0,22 16 129,-22-16-129,0 18 129,0-18 0,-9 28 0,-9-10 0,-3 7 0,-10 0-129,-2 2 130,-8 3-130,-4 4 0,1-4 0,-2 0 0,-1-3 0,7-2 0,0-4 0,7-1 0,4-4 0,3-5 0,8 1 0,-5-10-775,17 14-773,-15-14-3096,21-2-387,0 0 129,-18-2-258</inkml:trace>
          <inkml:trace contextRef="#ctx0" brushRef="#br0" timeOffset="-105627.7856">4328 6732 11610,'-7'-24'5031,"7"24"-258,0 0 0,-14-29-2451,14 29-903,0 0-516,0 18-258,0-18-129,5 39-258,-1-10 0,3 11 1,0 5-259,4 7 0,-4 1 0,2 1 0,-2-3 0,0-3 0,0-3 0,-1-10 0,-1-3 0,-5-10 0,5-3-130,-5-19-773,6 24-645,-6-24-2709,-13 0-774,13 0 0,-14-25 0</inkml:trace>
          <inkml:trace contextRef="#ctx0" brushRef="#br0" timeOffset="-104769.7841">5082 6877 12126,'-14'-32'4515,"-11"30"-258,25 2 129,-18 30-3354,4-7-387,9 9-387,-3 2 0,8 5-129,0-1 0,8-3 129,4-4 0,11-3 129,-3-10 0,6-2 129,-4-11 0,6-1 129,-7-4 0,4-7-129,-7-13 0,0 1-128,-9-10-388,-2-3 0,-7-5 0,-2-3 0,-10 3 0,-10-2 0,-1 10 0,-9-3-904,11 25-1160,-11 0-2838,5 7-258,6 0-129,3 9-129</inkml:trace>
          <inkml:trace contextRef="#ctx0" brushRef="#br0" timeOffset="-104223.7831">5181 6976 3870,'-26'8'4386,"26"-8"0,0 0 0,0 0-1161,0 0-903,19 5-258,13 2-645,-5-7-258,21 2-258,0-2-129,16 2-258,4-2 0,11 0-129,3 0-129,11 1 0,-4-1-129,3 0 129,-3 2-129,-4-2 0,-7 0 0,-3 0 129,-8 0-129,-6 0 0,-6-2 0,-7 2 0,-5-1-129,-6-1 129,-9 0-129,-3 2 0,-7 0 0,-18 0 0,21 0 0,-21 0 129,0 0-258,0 0 0,0 0 0,0 0-387,0 0-645,0 0-3612,-10 2-258,10-2 0,-23 0-258</inkml:trace>
          <inkml:trace contextRef="#ctx0" brushRef="#br0" timeOffset="98295.7726">-705 6410 12126,'0'0'4644,"0"0"0,1 14 0,-4 10-2709,5 27-903,-2-3 0,1 20-258,-1-4-129,0 7-258,0-3-129,0-4 0,2-9-129,2-11 0,-2-10-129,1-9 130,-3-25-130,0 0 0,0 0 0,9-20 0,-9-17 0,0-15 0,2-12 0,0-14-130,1-5 130,4-3 0,7 1 0,6 1 0,5 11 0,2 13 0,3 15 130,5 17-130,3 14 0,3 10 0,-2 6 0,-4 16 0,-1 5 0,-4 7 0,-5 4 0,-10 5 0,-12 5 0,-5-3 0,-14 7-388,-12-9-128,-4 4 0,-6-13 0,5 2-129,-1-12 129,11-4 129,3-11 129,20-5 258,0 0 129,0 0 0,2-10 258,16-5-129,12 8 129,2-7 0,11 14 0,3 0-129,7 5 0,-1 10-129,3 8 129,-5 5-129,-2 6 0,-11 7 0,-8 2 0,-10-2 0,-13 1 1,-6-3-130,-20 2 0,-14-5 0,-8-4 0,-8-4 0,-5-6 0,-6-6 0,-1-6 0,0-6 0,1-4 0,6 0 0,3-7 0,11 5-646,-1-9-4127,4 4-129,3 5-129,1 2-387</inkml:trace>
        </inkml:traceGroup>
      </inkml:traceGroup>
    </inkml:traceGroup>
  </inkml:traceGroup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0:50.6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6997A1E-E8F1-4F48-B2C8-A18AACCD18DF}" emma:medium="tactile" emma:mode="ink">
          <msink:context xmlns:msink="http://schemas.microsoft.com/ink/2010/main" type="writingRegion" rotatedBoundingBox="9781,5346 19471,4569 19632,6575 9942,7352"/>
        </emma:interpretation>
      </emma:emma>
    </inkml:annotationXML>
    <inkml:traceGroup>
      <inkml:annotationXML>
        <emma:emma xmlns:emma="http://www.w3.org/2003/04/emma" version="1.0">
          <emma:interpretation id="{BC6D3A5F-4741-4C24-910C-C15039D2832A}" emma:medium="tactile" emma:mode="ink">
            <msink:context xmlns:msink="http://schemas.microsoft.com/ink/2010/main" type="paragraph" rotatedBoundingBox="14218,5006 19468,4555 19572,5768 14322,62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EB4FC25-6CD9-4F77-848A-840349C20A2B}" emma:medium="tactile" emma:mode="ink">
              <msink:context xmlns:msink="http://schemas.microsoft.com/ink/2010/main" type="inkBullet" rotatedBoundingBox="14232,5163 15479,5056 15569,6112 14322,6219"/>
            </emma:interpretation>
            <emma:one-of disjunction-type="recognition" id="oneOf0">
              <emma:interpretation id="interp0" emma:lang="en-US" emma:confidence="1">
                <emma:literal>D,</emma:literal>
              </emma:interpretation>
              <emma:interpretation id="interp1" emma:lang="en-US" emma:confidence="0">
                <emma:literal>P,</emma:literal>
              </emma:interpretation>
              <emma:interpretation id="interp2" emma:lang="en-US" emma:confidence="0">
                <emma:literal>DI,</emma:literal>
              </emma:interpretation>
              <emma:interpretation id="interp3" emma:lang="en-US" emma:confidence="0">
                <emma:literal>b,</emma:literal>
              </emma:interpretation>
              <emma:interpretation id="interp4" emma:lang="en-US" emma:confidence="0">
                <emma:literal>PI,</emma:literal>
              </emma:interpretation>
            </emma:one-of>
          </emma:emma>
        </inkml:annotationXML>
        <inkml:trace contextRef="#ctx0" brushRef="#br0">8486 6389 3096,'-18'-4'3870,"18"4"-129,-2 11 129,2-11-1419,0 0-258,4 16-258,-4-16-258,0 0-129,16 0-129,-16 0-387,21-4-258,-21 4-258,18-14-129,-18 14 0,9-19-258,-9 19 129,1-27-258,-1 27 0,-3-25 0,3 25-129,-18-12 0,18 12 0,-25 0-129,25 0 129,-23 10-129,23-10 129,-21 25 0,21-25 0,-9 23 129,9-23 0,0 20 129,0-20 129,0 0 0,19 19 0,-19-19 129,23 0-129,-23 0 0,22-3 0,-22 3 0,18-18-129,-18 18 0,7-28 0,-7 28-129,0-25 0,0 25 0,-15-20-129,15 20 129,-23-5-129,23 5 0,-21 0 0,21 0 0,-16 18 0,16-18 129,-5 23 0,5-23 0,0 21 0,0-21 129,12 18-129,-12-18 258,20 11-129,-20-11 129,19 0 0,-19 0-129,16-9 0,-16 9 0,6-20-258,-6 20-903,0 0-3483,0 0-258,-16-7-129,-4 7-258</inkml:trace>
        <inkml:trace contextRef="#ctx0" brushRef="#br0" timeOffset="-143567.0521">12020 5745 7869,'22'0'4257,"-5"0"129,-17 0-258,27-4-1548,11 6-516,-10-4-258,29 2-516,2-7-129,24 6-129,4-12-258,16 6-258,6-9 0,8 7-128,1-3-388,1-1 0,-9 1 0,-1 1 0,-12 2 0,-4 2 0,-13 0 0,-11 2 0,-14-1 0,-10 4 0,-11 1 0,-13 1 0,-5 0 0,-16 0 0,0 0-1807,0 0-2966,-12 7-387,-13-7 0,-4 3-258</inkml:trace>
        <inkml:trace contextRef="#ctx0" brushRef="#br1" timeOffset="-121773.8139">18012 4185 14061,'0'0'4902,"0"0"-258,0 0 0,-33 2-3483,24 28-258,-14-3-129,3 15-258,-10 3-129,3 6-129,-3 5-129,-2 0 0,2 1-129,0-3 0,3 1-516,-8-16-774,10 4-3354,-4-8-258,-1-3 129,0-5-516</inkml:trace>
      </inkml:traceGroup>
      <inkml:traceGroup>
        <inkml:annotationXML>
          <emma:emma xmlns:emma="http://www.w3.org/2003/04/emma" version="1.0">
            <emma:interpretation id="{9AFBC66C-398C-4290-B506-AE44D91CF84C}" emma:medium="tactile" emma:mode="ink">
              <msink:context xmlns:msink="http://schemas.microsoft.com/ink/2010/main" type="line" rotatedBoundingBox="17074,4761 19468,4555 19554,5557 17160,5763">
                <msink:destinationLink direction="with" ref="{C79B356A-833E-46CB-98D5-EEB881E3C1C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5EEF160-A189-4488-A4D2-4A220418A69D}" emma:medium="tactile" emma:mode="ink">
                <msink:context xmlns:msink="http://schemas.microsoft.com/ink/2010/main" type="inkWord" rotatedBoundingBox="17100,4759 17149,5399 17126,5400 17078,4761"/>
              </emma:interpretation>
              <emma:one-of disjunction-type="recognition" id="oneOf1">
                <emma:interpretation id="interp5" emma:lang="en-US" emma:confidence="0">
                  <emma:literal>|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l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-144003.8529">11875 5535 12513,'-22'-12'4386,"22"12"-258,-23 5 0,7 2-2967,7 18-645,-5-4-258,2 10-129,1-1-129,0 4 0,6 1 0,1-1 0,4-2 0,0-2 129,7-3-129,11 0 387,0-10 0,9 3 258,-4-13 0,11 4 129,-11-11 129,9 1-129,-15-4 0,7-6-644,-14-7-130,-1-2 0,-9-7 0,0-3 0,-9-6 0,-7 0 0,-2-1 0,-5 3 0,0 7 0,-7-5 0,10 24-1162,-15-3-3611,14 9-258,-3 4 129,7 8-387</inkml:trace>
        </inkml:traceGroup>
        <inkml:traceGroup>
          <inkml:annotationXML>
            <emma:emma xmlns:emma="http://www.w3.org/2003/04/emma" version="1.0">
              <emma:interpretation id="{8FC48556-8F21-4E1B-A784-9C7019E66DA8}" emma:medium="tactile" emma:mode="ink">
                <msink:context xmlns:msink="http://schemas.microsoft.com/ink/2010/main" type="inkWord" rotatedBoundingBox="18141,4940 19491,4824 19554,5557 18204,5673"/>
              </emma:interpretation>
              <emma:one-of disjunction-type="recognition" id="oneOf2">
                <emma:interpretation id="interp10" emma:lang="en-US" emma:confidence="0">
                  <emma:literal>#</emma:literal>
                </emma:interpretation>
                <emma:interpretation id="interp11" emma:lang="en-US" emma:confidence="0">
                  <emma:literal>*</emma:literal>
                </emma:interpretation>
                <emma:interpretation id="interp12" emma:lang="en-US" emma:confidence="0">
                  <emma:literal>$</emma:literal>
                </emma:interpretation>
                <emma:interpretation id="interp13" emma:lang="en-US" emma:confidence="0">
                  <emma:literal>•</emma:literal>
                </emma:interpretation>
                <emma:interpretation id="interp14" emma:lang="en-US" emma:confidence="0">
                  <emma:literal>€</emma:literal>
                </emma:interpretation>
              </emma:one-of>
            </emma:emma>
          </inkml:annotationXML>
          <inkml:trace contextRef="#ctx0" brushRef="#br1" timeOffset="-120369.8114">15818 5359 13287,'-45'-37'4773,"19"26"-516,-1 11 387,11 12-3354,-16 11-516,10 20-387,-2 5-258,4 11 0,6 7-129,5 1 0,7 1-129,2-6 129,13-7-129,6-7 129,8-12 129,8-6 129,3-10 0,4-8 129,-1-12 129,4 0 129,-10-12-129,5-6 130,-14-12-646,-1-4 0,-11-11 0,-5-8 0,-9-7 0,-5-8 0,-15-3 0,-6 1 0,-5 8 0,-4 4 0,3 13 0,-9 8 0,20 30-3613,-11 3-1418,8 9 0,8 15-258,8 10-258</inkml:trace>
          <inkml:trace contextRef="#ctx0" brushRef="#br1" timeOffset="-119933.0106">16798 5364 13416,'-20'-16'4644,"-14"14"-258,18 10 129,11 24-3096,-14-2-645,11 14-387,1 4-129,4 8-129,3-1 0,3 2 0,12-6-129,8-3 129,3-10-129,10-5 258,-2-10 129,7-7 0,-6-12 0,6-4 129,-9-18 1,0-5-517,-11-18 0,-5-9 0,-14-12 0,-2-11 0,-12 0 0,-15 0 0,-5 8 0,-3 2 0,-5 15 0,1 9 0,9 25 0,-9 3-1807,16 15-3095,5 17-258,11 8 0,5 10-258</inkml:trace>
          <inkml:trace contextRef="#ctx0" brushRef="#br1" timeOffset="-119543.0099">17709 5400 11739,'3'-52'4773,"-6"31"-387,3 21 129,-27 0-2322,6 0-1032,12 14-516,-7 11-258,8 12 0,1 6-258,7 9 129,0-1-129,4 3 0,10-3 0,8-5 0,1-6 0,5-8 0,1-11 0,4-7 129,-2-14 0,2-3 129,-6-26 1,-2-10-388,-9-18 0,-7-9 0,-9-10 0,-5-4 0,-15 2 0,-12 3 0,-2 23 0,-17-3-2323,3 32-2579,-4 18-129,0 8-258,3 26-258</inkml:trace>
          <inkml:trace contextRef="#ctx0" brushRef="#br0" timeOffset="-144674.6539">10100 5110 7482,'-7'-25'4257,"-4"4"0,11 21-258,0 0-1548,-11-18-645,11 18-387,0 0-516,13-7-129,-13 7-258,41-6 0,-15 1 0,17 3-129,0-1 0,14 3 0,1-2 0,13 2-129,-3-2 129,7 2-129,-1-2-129,8 2 129,-4 0-129,4 0 0,-5 2 0,-3 5-258,-2 4 258,-5 7-258,-6 5 258,-8 5-258,-5 8 129,-9 3 0,-3 9-129,-6 5 258,-3 8-258,-6 1 258,0 4-129,-3 3 0,-2-1 0,0 1 129,-2-3-129,-5-2 129,0-3-129,-5-3 0,-4-6 129,0-2-258,-8-8 258,-9-1-129,-8-3 0,-7-6 0,-9-4 129,-9-1-129,-9-2 129,-8-4-129,-6-3 130,-7-2-130,0-2 0,-4-3 0,4 0 0,4-4 0,5-4 0,5 1 0,5-2 0,3-2 0,1 0 0,3 0 0,1-2 0,0-2-130,-1 1 1,-1-1 0,9 4-129,0-5-387,14 5-516,-9-2-1032,16 2-2709,9 0 129,16 0-387,0 0 0</inkml:trace>
        </inkml:traceGroup>
      </inkml:traceGroup>
    </inkml:traceGroup>
    <inkml:traceGroup>
      <inkml:annotationXML>
        <emma:emma xmlns:emma="http://www.w3.org/2003/04/emma" version="1.0">
          <emma:interpretation id="{F0ACFB44-BC33-415B-9A38-E68F9652B279}" emma:medium="tactile" emma:mode="ink">
            <msink:context xmlns:msink="http://schemas.microsoft.com/ink/2010/main" type="paragraph" rotatedBoundingBox="9828,5937 19316,5176 19429,6591 9942,7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2EBE4E-E4E6-49FF-9889-75EBD04BF2C6}" emma:medium="tactile" emma:mode="ink">
              <msink:context xmlns:msink="http://schemas.microsoft.com/ink/2010/main" type="line" rotatedBoundingBox="9828,5937 19316,5176 19429,6591 9942,7352">
                <msink:destinationLink direction="with" ref="{C79B356A-833E-46CB-98D5-EEB881E3C1C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E22FD05-9CE8-4F30-91CC-586ECFF6F543}" emma:medium="tactile" emma:mode="ink">
                <msink:context xmlns:msink="http://schemas.microsoft.com/ink/2010/main" type="inkWord" rotatedBoundingBox="9828,5937 15154,5510 15267,6925 9942,7352">
                  <msink:destinationLink direction="to" ref="{F76627E8-5767-47EA-9EC1-3938C8980BAB}"/>
                  <msink:destinationLink direction="with" ref="{382C7D08-8BA9-45CD-A437-A06E9EF5ABB8}"/>
                </msink:context>
              </emma:interpretation>
              <emma:one-of disjunction-type="recognition" id="oneOf3">
                <emma:interpretation id="interp15" emma:lang="en-US" emma:confidence="0">
                  <emma:literal>to</emma:literal>
                </emma:interpretation>
                <emma:interpretation id="interp16" emma:lang="en-US" emma:confidence="0">
                  <emma:literal>It]</emma:literal>
                </emma:interpretation>
                <emma:interpretation id="interp17" emma:lang="en-US" emma:confidence="0">
                  <emma:literal>In*</emma:literal>
                </emma:interpretation>
                <emma:interpretation id="interp18" emma:lang="en-US" emma:confidence="0">
                  <emma:literal>Is*</emma:literal>
                </emma:interpretation>
                <emma:interpretation id="interp19" emma:lang="en-US" emma:confidence="0">
                  <emma:literal>If]</emma:literal>
                </emma:interpretation>
              </emma:one-of>
            </emma:emma>
          </inkml:annotationXML>
          <inkml:trace contextRef="#ctx0" brushRef="#br0" timeOffset="-2698.8047">8477 6376 2322,'0'0'2838,"0"0"129,0 0-645,0 0 0,0 0 0,0 0-258,0 0-387,0 0-387,0 0-387,0 0-129,0 0-258,0 0 258,0 0-258,0 0 0,0 0 0,-16-8-129,16 8 0,0 0 0,0 0-129,0 0 129,0 0-258,0 0 129,0 0-258,0 0 129,0 0-129,0 0 129,0 0 0,10 0 0,-10 0 129,23 0-129,-7 0 129,0 0 0,8 0 0,-5 0 0,10 1 0,-1-1-129,8 0 129,-1 0-129,10 0 0,3 0 0,5 0 0,8-3 0,1-1-129,2-1 129,2 0 0,0-1-129,-4 3 0,-4 1 0,-4 0 0,-6 0 129,-5 2-129,-6 0 0,-5 0 0,-4 4 0,-4-2 0,-1 3 0,-4-1 129,3-1-129,-3-1 0,2 0 0,1-1 129,3-1-129,1 2 129,-1-2-129,6 0 129,-5 0-129,1 0 129,-2 0 0,-4-2 0,-1 1-129,-1-1 129,-19 2 0,29-4 0,-29 4-129,30-3 129,-30 3-129,30-2 0,-12-2 129,0 3-129,1 1 129,1-2-129,-4 0 0,0 0 0,-16 2 129,23 0-129,-23 0 0,0 0 0,0 0 0,0 0 0,0 0-129,0 0 0,0 0-129,0 0-129,16 0-258,-16 0-1032,0 0-3096,0 0 258,0 0-516,-14 7-129</inkml:trace>
          <inkml:trace contextRef="#ctx0" brushRef="#br0" timeOffset="-148309.4603">10034 5097 11739,'2'-20'5031,"-2"20"-516,0 0 258,-9-32-2193,9 32-1032,0 0-645,0 0-129,0 0-129,0 9-386,2 7-259,3 12 0,1 4 0,2 13 0,-2 10 0,1 11 0,-2 8 0,2 7 0,-3-1 0,-1 3 0,3-1 0,1-2 0,0-5 0,2-10 0,0-4 0,0-6 0,1-5 0,1-6 0,-2-3 0,0-5 0,0-4 0,-4-2 0,-2-3 0,1-2 0,-4-2 0,0-6 0,0 3 0,-5-4 0,-1 0 0,6-16 0,-10 23 0,10-23 0,-7 18 0,7-18-646,0 0-128,0 0-516,0 0-2709,0 0-1032,0 0 129,0 0-258,-16 3-387</inkml:trace>
          <inkml:trace contextRef="#ctx0" brushRef="#br1" timeOffset="-122943.8159">15602 4012 11610,'0'0'4515,"0"0"258,0 0-129,0-16-2064,0 16-1032,0 15-387,2 6-258,-2 0-258,0 17-257,0 1-388,2 12 0,0 3 0,3 4 0,-3-1 0,3-1 0,1-8 0,-1-4 0,-2-8 0,1-10 0,1-3 0,-5-23 0,9 34-517,-9-34-1418,0 0-2709,7 18-387,-7-18 0,0 0-387</inkml:trace>
          <inkml:trace contextRef="#ctx0" brushRef="#br1" timeOffset="-122585.0153">16714 4171 12513,'0'0'5031,"20"1"-258,-20-1 129,14 20-2451,7 14-1161,-10-6-387,16 15-129,-3 0-644,12 6-130,-1 1 0,4-2 0,1 0 0,-7-10 0,3-1 0,-15-16-1033,15 8-1547,-20-20-2322,-16-9 0,21 0-258,-21 0-258</inkml:trace>
          <inkml:trace contextRef="#ctx0" brushRef="#br1" timeOffset="-122351.0149">17052 4206 15738,'-9'-18'5031,"-4"2"0,13 16-258,-12 15-3354,-8-5-644,4 21-775,-7 1 0,-2 10 0,-5 8 0,-2 0 0,4 5 0,-4-9 0,12 13-904,-17-16-3869,16-6-258,-1-7 0,6-5-258</inkml:trace>
          <inkml:trace contextRef="#ctx0" brushRef="#br1" timeOffset="-122023.4143">17554 4176 13674,'46'4'5160,"-21"10"-387,-2 5 129,13 17-3225,-13-11-516,16 16-387,-5-2-387,3 4-128,-2 1-259,3-1 0,-3-2-388,-5-11 1,4 2-645,-34-32-1548,27 18-2193,-27-18-129,19 0-258,-17-15-129</inkml:trace>
        </inkml:traceGroup>
        <inkml:traceGroup>
          <inkml:annotationXML>
            <emma:emma xmlns:emma="http://www.w3.org/2003/04/emma" version="1.0">
              <emma:interpretation id="{0DC8F686-1980-43E3-A458-82C62C813D98}" emma:medium="tactile" emma:mode="ink">
                <msink:context xmlns:msink="http://schemas.microsoft.com/ink/2010/main" type="inkWord" rotatedBoundingBox="17034,6066 19372,5878 19428,6572 17090,6760"/>
              </emma:interpretation>
              <emma:one-of disjunction-type="recognition" id="oneOf4">
                <emma:interpretation id="interp20" emma:lang="en-US" emma:confidence="1">
                  <emma:literal>000</emma:literal>
                </emma:interpretation>
                <emma:interpretation id="interp21" emma:lang="en-US" emma:confidence="0">
                  <emma:literal>00%</emma:literal>
                </emma:interpretation>
                <emma:interpretation id="interp22" emma:lang="en-US" emma:confidence="0">
                  <emma:literal>600</emma:literal>
                </emma:interpretation>
                <emma:interpretation id="interp23" emma:lang="en-US" emma:confidence="0">
                  <emma:literal>090</emma:literal>
                </emma:interpretation>
                <emma:interpretation id="interp24" emma:lang="en-US" emma:confidence="0">
                  <emma:literal>008</emma:literal>
                </emma:interpretation>
              </emma:one-of>
            </emma:emma>
          </inkml:annotationXML>
          <inkml:trace contextRef="#ctx0" brushRef="#br0" timeOffset="50232.0883">13029 4555 8772,'-16'-71'4257,"7"41"258,9 14-387,0 16-903,-2-24-1548,14 24-258,6-1-387,21 2-258,6 5-258,21 13 0,8 1-129,15 10 0,2 4-129,0 5-129,-8 4-129,-10 5 0,-14-4 129,-20 2-129,-19-5 0,-20-1 129,-18-7-129,-18-4 0,-14-1 0,-10-5 0,-6-1-129,-9-4 129,-1-4-129,-1-2 129,3-3-129,3-2 129,1-5-129,6-2 129,2 0 129,5-5-129,7-6 129,9 2-129,9 2-387,2-4-387,30 11-903,0 0-2838,0 0 0,0 0-387,32 4-387</inkml:trace>
          <inkml:trace contextRef="#ctx0" brushRef="#br0" timeOffset="49826.4875">13052 4397 12255,'0'-24'4773,"0"24"-258,0 0 129,-11 13-2322,15 33-1161,-4-3-387,12 17 129,-5-3-258,7 11-129,-3-6-257,5 2-259,-3-5 0,-1-4 0,0-5-130,-6-11-515,6 5-774,-12-19-3096,0-7-516,0-18 129,0 0-129</inkml:trace>
          <inkml:trace contextRef="#ctx0" brushRef="#br0" timeOffset="50512.8887">13984 4877 17157,'23'-13'4773,"-23"13"387,19 0-516,-8 18-3611,-11 0-1033,7 12 0,-7 8 0,0 6 0,0 20 0,-5-2-4258,-4 6-773,-3 5-129,-3 3-387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0:12.17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767978C-32F9-4E50-9D84-E287016807EF}" emma:medium="tactile" emma:mode="ink">
          <msink:context xmlns:msink="http://schemas.microsoft.com/ink/2010/main" type="inkDrawing" rotatedBoundingBox="16046,10804 19581,11587 19260,13037 15725,12255" semanticType="strikethrough" shapeName="Other">
            <msink:sourceLink direction="with" ref="{2AC97299-D403-4C33-9538-456969A451DB}"/>
            <msink:destinationLink direction="from" ref="{F6478AEF-B85F-4389-91E1-4CCDEA9F4C1C}"/>
            <msink:destinationLink direction="to" ref="{F6478AEF-B85F-4389-91E1-4CCDEA9F4C1C}"/>
          </msink:context>
        </emma:interpretation>
      </emma:emma>
    </inkml:annotationXML>
    <inkml:trace contextRef="#ctx0" brushRef="#br0">41 20 6966,'-28'-7'3870,"28"7"387,-16-5-258,16 5-1419,0 0-903,16-9-387,9 9-387,-2 0 0,13 0-129,-1 0-258,11 4 0,4-3-258,11 8 0,1-5-129,9 3 129,7-4-258,8 1 129,3-4 0,7 0-129,2 0 129,3 0-129,2 0 0,2 0 0,0 0 0,-4 4 0,-1 1 0,-6 0 0,-5 2 0,-5-1 0,-6-1 0,-7 0 0,-5 1 0,-2-5-129,-2-1 129,2 0 0,4 0 0,1 0-129,2 0 129,2-3-129,2 1 129,0-1 0,-2 1 0,-4 0 0,-5 0 0,-3 0 0,-6-1 0,-5 1 0,-2 0-129,-2 1 129,-2-1 0,-1 0 0,0 2 0,-2-2 129,-2 2-129,-2 0 0,-5 0 0,-3 0-129,-6 0 258,-4 0-129,-19 0 129,25 9-129,-25-9 129,16 14 129,-16-14-129,13 27 129,-10-9 0,6 7-129,-7 3 129,1 11-129,-3 4 0,0 14 129,-5 7-129,0 11 0,-6 5 0,0 7 0,1 2 0,1 2-258,0-3 387,0 1-258,2-7 129,0-3-258,1-7 258,3-6-258,1-7 258,0-6-129,-1-5-258,3-8 129,0-5-129,-9-17-903,9 0-3354,0-18-516,-14 14 0,-2-14-387</inkml:trace>
  </inkml:traceGroup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28:57.7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9E6AB4-F69C-40B3-9D80-71FA70BC09CF}" emma:medium="tactile" emma:mode="ink">
          <msink:context xmlns:msink="http://schemas.microsoft.com/ink/2010/main" type="writingRegion" rotatedBoundingBox="11188,8656 19377,7439 19661,9354 11472,10571">
            <msink:destinationLink direction="with" ref="{F485528E-EB87-4D31-A8EA-918AD94C56F9}"/>
          </msink:context>
        </emma:interpretation>
      </emma:emma>
    </inkml:annotationXML>
    <inkml:traceGroup>
      <inkml:annotationXML>
        <emma:emma xmlns:emma="http://www.w3.org/2003/04/emma" version="1.0">
          <emma:interpretation id="{C14949A2-CDA6-483D-B87E-6C62B71EDFB6}" emma:medium="tactile" emma:mode="ink">
            <msink:context xmlns:msink="http://schemas.microsoft.com/ink/2010/main" type="paragraph" rotatedBoundingBox="11188,8656 19377,7439 19661,9354 11472,10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BC08C5-55FF-4966-BC5C-1A26FFE0665E}" emma:medium="tactile" emma:mode="ink">
              <msink:context xmlns:msink="http://schemas.microsoft.com/ink/2010/main" type="line" rotatedBoundingBox="11188,8656 19377,7439 19661,9354 11472,10571"/>
            </emma:interpretation>
          </emma:emma>
        </inkml:annotationXML>
        <inkml:traceGroup>
          <inkml:annotationXML>
            <emma:emma xmlns:emma="http://www.w3.org/2003/04/emma" version="1.0">
              <emma:interpretation id="{A02FE24C-6CB9-4A86-AE47-63115B04BE96}" emma:medium="tactile" emma:mode="ink">
                <msink:context xmlns:msink="http://schemas.microsoft.com/ink/2010/main" type="inkWord" rotatedBoundingBox="11188,8656 15723,7982 16007,9897 11472,10571">
                  <msink:destinationLink direction="with" ref="{88436C91-3BD5-49C2-82DE-AA2E2458EAB2}"/>
                </msink:context>
              </emma:interpretation>
              <emma:one-of disjunction-type="recognition" id="oneOf0">
                <emma:interpretation id="interp0" emma:lang="en-US" emma:confidence="0">
                  <emma:literal>Doss</emma:literal>
                </emma:interpretation>
                <emma:interpretation id="interp1" emma:lang="en-US" emma:confidence="0">
                  <emma:literal>Doha</emma:literal>
                </emma:interpretation>
                <emma:interpretation id="interp2" emma:lang="en-US" emma:confidence="0">
                  <emma:literal>Dora</emma:literal>
                </emma:interpretation>
                <emma:interpretation id="interp3" emma:lang="en-US" emma:confidence="0">
                  <emma:literal>Doris</emma:literal>
                </emma:interpretation>
                <emma:interpretation id="interp4" emma:lang="en-US" emma:confidence="0">
                  <emma:literal>Dorsa</emma:literal>
                </emma:interpretation>
              </emma:one-of>
            </emma:emma>
          </inkml:annotationXML>
          <inkml:trace contextRef="#ctx0" brushRef="#br0">16127 7746 8514,'-35'-34'4386,"15"25"129,-7-1-387,6 4-1032,0 12-1677,-11 8-516,9 14-387,-6 4-258,6 13-129,2 1 0,6 8 0,6-1-129,9 0 129,4-6-129,16-3 129,6-7 0,10-5 129,1-10 129,8-4 129,-8-15 0,4-1 0,-11-7 129,2-10-129,-10-13 0,-1-2-128,-12-11-388,-2-7 0,-7-8 0,-4-2 0,-10-4 0,-7 1 0,-4 4 0,-5 7 0,-1 11 0,-4 7-517,13 25-902,-20 7-3096,20 2-516,3 12 258,6 7-645</inkml:trace>
          <inkml:trace contextRef="#ctx0" brushRef="#br0" timeOffset="2511.6043">17106 7657 12771,'0'0'4773,"-11"-19"-387,11 19 129,0 0-2967,-4 9-645,4 10-258,-1 1-129,1 13-129,0 7 0,0 8-129,3 1-258,4 3 129,4 0-129,-2-4 0,5-6-258,-5-10-258,7 6-645,-14-22-1548,7 3-1935,-9-19 0,23 23-258,-6-14-129</inkml:trace>
          <inkml:trace contextRef="#ctx0" brushRef="#br0" timeOffset="2917.2051">17810 7707 11094,'-5'-18'4257,"5"18"129,-18 0-258,2 4-2322,9 19-774,-9 0-387,7 13-129,-4-3-129,8 12-129,0-4 0,5 3-129,0-6 0,12 3 129,6-9-129,7-2 0,1-11 0,10-1 129,0-13 129,3-3 0,-2-7 129,2-11 0,-9-14 129,-1-4-257,-15-18-388,-7-3 0,-7-9 0,-17 0 0,-10 5 0,-11 1 0,3 24-1291,-11 0-3482,-2 22-258,-4 12 0,4 17-516</inkml:trace>
          <inkml:trace contextRef="#ctx0" brushRef="#br1" timeOffset="-27612.0485">11885 8664 10965,'0'0'3741,"-18"0"258,18 0-645,-26 5-1935,19 17-774,-4 1-129,6 7-129,-2 2 0,7 7 129,0-3 129,12 6-129,2-4 129,15 4 0,-4-10 0,14 6 129,-7-20-129,10 5 129,-10-18-129,4 0 129,-11-12-644,1-12-130,-10-15 0,-3-5 0,-13-11 0,0-3 0,-7-4 0,-9 0 0,-4 3 0,-5 6 0,-1 9 0,-5 4 0,8 21 0,-12-8-1807,10 19-3095,4 3-258,5 3 129,16-3-387</inkml:trace>
          <inkml:trace contextRef="#ctx0" brushRef="#br1" timeOffset="-27284.448">12194 8787 14061,'71'0'4386,"-39"0"-129,6 0 258,3 2-3096,-6-2-645,17 0-129,-2-8-129,12 7 0,0-8 0,15 5-129,-4-3 0,10 5 1,-1-3-388,3 3 0,-1 0 0,0 2 0,-3 0 0,-4 0 0,-8 4 0,-6-1 0,-10 3 0,-14-1 0,-3 9 0,-36-14-4000,9 16-902,-9-16 0,-24 24-387,-8-12-129</inkml:trace>
          <inkml:trace contextRef="#ctx0" brushRef="#br1" timeOffset="-28158.0495">10187 8061 5418,'-9'-25'3870,"6"9"-258,3 16 0,0 0-1419,0-18-516,0 18-258,10-16 0,13 9-387,-7-10 129,22 6-258,-5-7 0,24 11-129,-3-9-129,18 11-129,1-2 0,11 7-129,-3 0 0,8 8-129,-4 5 0,3 6-129,-1 5 129,1 9-129,-6 5 0,-2 6 0,-9 9-129,-3 6 129,-6 2 0,-9 3 0,-7 0 0,-7 1 0,-8 1 129,-5 0-128,-5 0-130,-5 7 0,-7-4 0,-3 6 0,-6-2 0,-4 1 0,-15-1 0,-6-2 0,-16-3 0,-12-6 0,-15-5 0,-12 0 0,-7-7 0,-7 0 0,-2-8 0,0-4 0,2-5 0,7-4 0,5-2 0,2-6 0,-1-1 0,-3-8 0,1 2 0,-4-5 0,1-2 0,1-5 0,10-2 0,10 0 0,11-2 0,10-10 0,24 10-1033,-3-9-3611,23 11-516,0-26 258,13 13-387</inkml:trace>
          <inkml:trace contextRef="#ctx0" brushRef="#br1" timeOffset="-28984.851">10299 7983 12900,'-12'-32'4902,"12"32"-258,-13-21 129,-8 6-2967,21 15-516,-11 15-516,9 11 0,-8 3-258,4 13-128,-1 6-388,5 15 0,-1 4 0,3 6 0,0 7 0,12 9 0,-1 3 0,5 12 0,-2-1 0,2 2 0,0-2 0,4-2 0,-4-8 0,-2-10 0,-2-10 0,-1-14 0,-2-9 0,0-8 0,-4-8 0,-3-4 0,0-5 0,-1-5 0,-1-2 0,0-18 0,0 23 0,0-23 0,0 0 0,0 16 0,0-16 0,0 0 0,0 0-3097,0 0-1676,0 0-516,-14-16 129,5-2-387</inkml:trace>
        </inkml:traceGroup>
        <inkml:traceGroup>
          <inkml:annotationXML>
            <emma:emma xmlns:emma="http://www.w3.org/2003/04/emma" version="1.0">
              <emma:interpretation id="{554A1240-E145-4EE2-8DD3-2300E98B4995}" emma:medium="tactile" emma:mode="ink">
                <msink:context xmlns:msink="http://schemas.microsoft.com/ink/2010/main" type="inkWord" rotatedBoundingBox="18550,8407 19499,8266 19587,8859 18638,9000"/>
              </emma:interpretation>
              <emma:one-of disjunction-type="recognition" id="oneOf1">
                <emma:interpretation id="interp5" emma:lang="en-US" emma:confidence="1">
                  <emma:literal>00</emma:literal>
                </emma:interpretation>
                <emma:interpretation id="interp6" emma:lang="en-US" emma:confidence="0">
                  <emma:literal>oo</emma:literal>
                </emma:interpretation>
                <emma:interpretation id="interp7" emma:lang="en-US" emma:confidence="0">
                  <emma:literal>Oo</emma:literal>
                </emma:interpretation>
                <emma:interpretation id="interp8" emma:lang="en-US" emma:confidence="0">
                  <emma:literal>OO</emma:literal>
                </emma:interpretation>
                <emma:interpretation id="interp9" emma:lang="en-US" emma:confidence="0">
                  <emma:literal>0%</emma:literal>
                </emma:interpretation>
              </emma:one-of>
            </emma:emma>
          </inkml:annotationXML>
          <inkml:trace contextRef="#ctx0" brushRef="#br1" timeOffset="164455.4888">13023 7867 4386,'-44'-146'3870,"22"80"129,-4 6-129,3 1-387,7 25-774,-6-6-258,22 40-645,-7-38-387,20 36-387,8-3-258,22 9-258,8 6-129,20 10-129,13 1 0,10 11 0,8 6-129,-1 6-129,-3 8 0,-11 1 129,-12 4-129,-20 2 0,-18-1 0,-23-3 129,-15-5-129,-30-7 0,-15-9 0,-13-6 0,-10-6 0,-7-6 0,-3-6 0,1-4 0,3-5 0,10-1 0,4 0 0,10-1 0,6-5 0,4-3-387,11 8-258,-4-14-1548,11 14-2322,5 1-129,18 0-129,-19 7-516</inkml:trace>
          <inkml:trace contextRef="#ctx0" brushRef="#br1" timeOffset="164081.0881">13096 7647 14190,'13'42'4902,"-12"-6"-387,-1 8 129,6 15-3354,-6-4-387,0 13-387,2-6-258,1 0-258,2-8-258,-5-14-387,9 0-387,-9-40-903,2 30-1548,-2-30-645,-5-9-387,-4-14-258,-4-9 129</inkml:trace>
          <inkml:trace contextRef="#ctx0" brushRef="#br1" timeOffset="164876.6893">14023 8086 14448,'32'-37'4902,"-14"24"-258,1 2 0,1 1-3225,7 12-774,-8 5 0,1 16-129,-10 3-258,-6 10 0,-4 0-129,-9 4 130,-12-2-259,-6 1 0,-5-5 0,0-6 0,3-5 0,5-5 0,4-5 0,20-13 0,-12 17 0,12-17 0,30 2 0,7-2-130,13 0-257,3-5-1419,11 3-2709,4 0-387,-4 2-129,-9 2-129</inkml:trace>
        </inkml:traceGroup>
      </inkml:traceGroup>
    </inkml:traceGroup>
  </inkml:traceGroup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1:51.63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4F8BCB1E-6E7B-4A76-87B7-ED037D5F9D1D}" emma:medium="tactile" emma:mode="ink">
          <msink:context xmlns:msink="http://schemas.microsoft.com/ink/2010/main" type="writingRegion" rotatedBoundingBox="13569,13796 23812,13539 23877,16136 13634,16393"/>
        </emma:interpretation>
      </emma:emma>
    </inkml:annotationXML>
    <inkml:traceGroup>
      <inkml:annotationXML>
        <emma:emma xmlns:emma="http://www.w3.org/2003/04/emma" version="1.0">
          <emma:interpretation id="{DC995B67-DDBB-4115-B919-35CA21BDDF94}" emma:medium="tactile" emma:mode="ink">
            <msink:context xmlns:msink="http://schemas.microsoft.com/ink/2010/main" type="paragraph" rotatedBoundingBox="13567,13802 22966,13548 22993,14535 13594,14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A504AC-4FAD-4B3C-9C20-2C96FD13BEAB}" emma:medium="tactile" emma:mode="ink">
              <msink:context xmlns:msink="http://schemas.microsoft.com/ink/2010/main" type="line" rotatedBoundingBox="13567,13802 22966,13548 22993,14535 13594,14789"/>
            </emma:interpretation>
          </emma:emma>
        </inkml:annotationXML>
        <inkml:traceGroup>
          <inkml:annotationXML>
            <emma:emma xmlns:emma="http://www.w3.org/2003/04/emma" version="1.0">
              <emma:interpretation id="{2203D7C4-25C9-48BB-8782-228D1B8896F5}" emma:medium="tactile" emma:mode="ink">
                <msink:context xmlns:msink="http://schemas.microsoft.com/ink/2010/main" type="inkWord" rotatedBoundingBox="13567,13802 18013,13682 18039,14669 13594,14789"/>
              </emma:interpretation>
              <emma:one-of disjunction-type="recognition" id="oneOf0">
                <emma:interpretation id="interp0" emma:lang="en-US" emma:confidence="0">
                  <emma:literal>Decoder</emma:literal>
                </emma:interpretation>
                <emma:interpretation id="interp1" emma:lang="en-US" emma:confidence="0">
                  <emma:literal>Decodes</emma:literal>
                </emma:interpretation>
                <emma:interpretation id="interp2" emma:lang="en-US" emma:confidence="0">
                  <emma:literal>Decode</emma:literal>
                </emma:interpretation>
                <emma:interpretation id="interp3" emma:lang="en-US" emma:confidence="0">
                  <emma:literal>Deader</emma:literal>
                </emma:interpretation>
                <emma:interpretation id="interp4" emma:lang="en-US" emma:confidence="0">
                  <emma:literal>Decades</emma:literal>
                </emma:interpretation>
              </emma:one-of>
            </emma:emma>
          </inkml:annotationXML>
          <inkml:trace contextRef="#ctx0" brushRef="#br0">-3414 9195 11868,'43'-25'4644,"-22"19"-516,6 3 387,14 3-2580,-7 0-645,21 9-387,0 0-258,11 12-129,0 0-258,5 13 0,-2 3-129,-1 10 0,-6-1-129,-7 6 129,-9-1 0,-7 3-129,-10-5 129,-11 1 0,-9-5 0,-9-4 0,-11-4-129,-14-7 258,-12-3-258,-11-4 129,-13-7 0,-10-2-129,-7-7 129,-4-3-129,0-4 130,4 0-130,3-4 0,8-6 0,6-3 0,11 1 0,11-1 0,9 3 0,5-1 0,4 0 0,21 11-259,-22-14-1160,22 14-2967,0 0-516,16 0 129,0 0-387</inkml:trace>
          <inkml:trace contextRef="#ctx0" brushRef="#br0" timeOffset="-499.2009">-3231 9278 13287,'20'0'4644,"-20"0"-258,18 22 129,0 8-2838,-18-3-645,16 15-129,-11 6-387,7 7-129,-3-1-129,0 1-129,-4-4 0,1-2-129,-3-7-129,-3-8 0,0-6-387,0-28-387,0 36-1290,0-36-2322,-12 12 0,12-12-258,-16-1-129</inkml:trace>
          <inkml:trace contextRef="#ctx0" brushRef="#br0" timeOffset="936.0017">-2302 9695 12900,'27'0'4515,"-10"0"-129,1 0 0,12 3-2838,-12-3-516,14 2-258,-5-2-258,9 0-129,-8 0 0,4 0-129,-4-7 0,1 0 0,-6-4-129,-2-2 0,-6-3-129,-8-1 0,-6-1 0,-1-2 0,-10 3-129,-12-3 129,-4 4-129,-8 0 0,0 9 0,-5 0 0,5 7 0,-1 5 129,3 9-129,1 6 0,5 5 129,3 7-129,3 2 129,6 3 0,3-3 0,9 1 0,2-1 129,9-2-129,11-3 129,8-3-129,8-3 0,8-5-258,10 0-129,-4-14-645,15 10-774,-10-12-2838,8-2 258,1-9-387,0-6 0</inkml:trace>
          <inkml:trace contextRef="#ctx0" brushRef="#br0" timeOffset="1482.0026">-1411 9682 7998,'-14'-37'4257,"-22"19"129,19 18-516,-7 11-1161,-1-8-903,13 27-774,-8-10-258,13 14-129,-2-6-258,9 6-129,0-6 0,8 3 0,6-5-258,7-4 129,4-6-129,4-4 0,1-5 0,2-7 129,-4 0-129,1-10 129,-4-10-129,-2-3 258,-5-6-129,-2 1 129,-8-2-129,1 3 129,-3 2 0,-3 6-129,-3 19 0,0-20 0,0 20-129,0 0 0,0 20 0,0-1 0,0 3-129,0 4 129,6 1 0,4 0 0,6-3 129,4-2-129,3-6 258,5-4-129,1-5 258,3-5-129,-4-2 129,3-12 0,-8-10-128,0-3-259,-11-7 0,-3-3 0,-9-6 0,-2 0 0,-12-2 0,-7 4 0,-2 11 0,-11-2-646,13 26-2708,-11-3-1548,7 9 0,0 12-516,9 13 129</inkml:trace>
          <inkml:trace contextRef="#ctx0" brushRef="#br0" timeOffset="2028.0036">-415 9606 11352,'-39'-38'4386,"12"31"-258,6 7-258,2 20-2451,-8-4-774,9 16-129,0-2-258,9 11 0,4-4 0,5 6-129,7-6 129,13 1 129,1-12 0,8 3 0,-5-13 129,8 0 129,-8-16-129,4 0 129,-10-14-129,1-11 0,-8-13-129,0-8-129,-8-16-128,1-15-130,-4-8 0,-2-8 0,-5-6 0,-4 1 0,-1 5 0,-2 10 0,-1 15 0,3 15-130,1 17 1,1 19 129,10 17 0,0 0 0,-13 30 129,13 7 1,9 11-130,2 11 0,5 10 0,1 11 0,3 4 0,-2 1 0,-2 2 0,-6-10-646,7 8-902,-16-17-3096,8-9-387,-2-19 0,2-4-129</inkml:trace>
          <inkml:trace contextRef="#ctx0" brushRef="#br0" timeOffset="2698.8047">30 9769 11868,'37'-16'4644,"-5"9"-258,9 2 0,13 3-2838,-14-14-516,12 9-258,-11-13-258,-4 2-129,-14-5-129,-12-2 0,-13-1-129,-17-1 0,-13 4 0,-6 3-129,-4 8 0,-1 7 0,-1 5-129,4 12 129,8 9 0,11 10 0,10 4 0,11 6 0,2 0-129,21 0 258,13-4 0,10-1 0,6-8 129,6-3 0,3-11 0,1-5 0,-5-9 0,2 0 0,-9-14 0,-4-7 0,-9-9-128,-3-8-130,-7-4 0,-8-5 0,-6-1 0,-8 2 0,-5 3 0,-5 6 0,-10 8-130,-6 8-257,3 10 129,-5 1-129,5 10-129,-1 0 129,19 0 129,-22 5-129,22-5 129,0 0 129,11 7 129,5-7 0,4 0 258,1 0-129,-1-2 258,3 1 0,-5-3 0,1 4 129,-19 0-129,30 0 129,-30 0-386,29 14-130,-29-14 0,34 36 0,-18-11 0,3 10 0,-3 6 0,-3 0 0,3 16-130,-16-9-4643,5 2-387,-5-6 0,0-1-258</inkml:trace>
        </inkml:traceGroup>
        <inkml:traceGroup>
          <inkml:annotationXML>
            <emma:emma xmlns:emma="http://www.w3.org/2003/04/emma" version="1.0">
              <emma:interpretation id="{4D5FE22B-380E-403D-8E7F-4CC0BB552AC0}" emma:medium="tactile" emma:mode="ink">
                <msink:context xmlns:msink="http://schemas.microsoft.com/ink/2010/main" type="inkWord" rotatedBoundingBox="18652,13817 21060,13752 21082,14574 18675,14639"/>
              </emma:interpretation>
              <emma:one-of disjunction-type="recognition" id="oneOf1">
                <emma:interpretation id="interp5" emma:lang="en-US" emma:confidence="1">
                  <emma:literal>with</emma:literal>
                </emma:interpretation>
                <emma:interpretation id="interp6" emma:lang="en-US" emma:confidence="0">
                  <emma:literal>withe</emma:literal>
                </emma:interpretation>
                <emma:interpretation id="interp7" emma:lang="en-US" emma:confidence="0">
                  <emma:literal>With</emma:literal>
                </emma:interpretation>
                <emma:interpretation id="interp8" emma:lang="en-US" emma:confidence="0">
                  <emma:literal>withy</emma:literal>
                </emma:interpretation>
                <emma:interpretation id="interp9" emma:lang="en-US" emma:confidence="0">
                  <emma:literal>wish</emma:literal>
                </emma:interpretation>
              </emma:one-of>
            </emma:emma>
          </inkml:annotationXML>
          <inkml:trace contextRef="#ctx0" brushRef="#br0" timeOffset="3541.2061">1729 9479 9288,'3'-37'4515,"-6"19"0,3 18-258,-27-7-1677,-1 0-1161,10 14-516,-7 7-387,5 15-129,2 1-129,8 11 0,4 0-129,6 3 0,6 1 0,13-1 0,3-6-129,6 1 129,2-9-129,2-3 0,-1-11 0,-1-4 0,-5-10-129,-2-2 258,-5-14 0,0-6 0,-8-10 129,1 0 129,-6-6-129,2 4 129,-3 0-129,-1 7-129,-1 5 0,-2 20 0,6-21-129,-6 21 0,0 0-129,17 21 129,-6-1 0,3 3 0,4 6 129,3-1-129,1 1 129,4-3-129,-1-1 0,4-5 129,-3-4 129,1-6-129,-2-8 129,2-2-128,-6-7-130,0-13 0,-5-12 0,-3-1 0,-8-14 0,-5-2 0,0-7 0,-10 3 0,-6 2 0,-4 2 0,0 14 0,-6-1-130,26 36-2321,-32-9-2451,16 13-387,1 14 0,10 8-258</inkml:trace>
          <inkml:trace contextRef="#ctx0" brushRef="#br0" timeOffset="3744.0066">2542 9449 13803,'32'-7'5160,"-16"10"-645,0 19 129,-6-1-3612,12 18-387,-5 6-774,-8-8-1806,2 8-2451,0-4-258,-1-8-258,-4-8-387</inkml:trace>
          <inkml:trace contextRef="#ctx0" brushRef="#br0" timeOffset="4617.6081">2992 9568 7998,'-43'-48'4257,"30"30"258,13 18-774,11 0-1032,5 0-774,27 9-903,-2-9-258,16 7-387,0-7-258,7-1-129,5-10-516,-7-16-387,9 2 0,-21-19-387,7 7 129,-27-19 0,2 5 516,-19-3 645,-11-1 516,-2 16 387,-15-7 516,6 23 129,-21-4 0,30 27 0,-34 0-258,29 18-258,-7 9-387,10 15 0,-2 5-258,4 15 1,0 5-388,9 8 0,-2 5 0,2-2 0,2 1-130,0-10 1,3-8-258,0-21 129,6-11 129,-1-17 0,4-12 129,4-16 129,0-16 129,1-5 0,-7-4 129,4 5-257,-7 6-130,0 5 0,-2 13 0,-16 12 0,30 9-130,-19 9-773,19 24-1677,-10-8-2322,5 3 0,1-3-387,6-2-258</inkml:trace>
          <inkml:trace contextRef="#ctx0" brushRef="#br0" timeOffset="4134.0072">2947 9029 13416,'41'-14'5289,"-20"14"-645,-1 4 258,0 22-3096,-12 1-903,12 19-258,-9 8-129,1 17-129,-5 7-258,2 7-129,0 4-258,-4-7-258,8 0-387,-10-20-129,12-1-774,-15-33-2064,1-8-903,-1-20-258,0 0 0,-7-18 129</inkml:trace>
        </inkml:traceGroup>
        <inkml:traceGroup>
          <inkml:annotationXML>
            <emma:emma xmlns:emma="http://www.w3.org/2003/04/emma" version="1.0">
              <emma:interpretation id="{2FC9AFF4-5FC2-4820-9C25-79299B8CB236}" emma:medium="tactile" emma:mode="ink">
                <msink:context xmlns:msink="http://schemas.microsoft.com/ink/2010/main" type="inkWord" rotatedBoundingBox="21747,14031 22978,13998 22990,14443 21759,14477"/>
              </emma:interpretation>
              <emma:one-of disjunction-type="recognition" id="oneOf2">
                <emma:interpretation id="interp10" emma:lang="en-US" emma:confidence="1">
                  <emma:literal>an</emma:literal>
                </emma:interpretation>
                <emma:interpretation id="interp11" emma:lang="en-US" emma:confidence="0">
                  <emma:literal>am</emma:literal>
                </emma:interpretation>
                <emma:interpretation id="interp12" emma:lang="en-US" emma:confidence="0">
                  <emma:literal>air</emma:literal>
                </emma:interpretation>
                <emma:interpretation id="interp13" emma:lang="en-US" emma:confidence="0">
                  <emma:literal>can</emma:literal>
                </emma:interpretation>
                <emma:interpretation id="interp14" emma:lang="en-US" emma:confidence="0">
                  <emma:literal>arr</emma:literal>
                </emma:interpretation>
              </emma:one-of>
            </emma:emma>
          </inkml:annotationXML>
          <inkml:trace contextRef="#ctx0" brushRef="#br0" timeOffset="5148.009">5037 9330 9933,'-78'-50'4515,"30"34"-129,7 14-516,4 8-1935,-11 4-903,16 17-258,-2 1-258,12 13 0,1 0-258,16 5 129,-2-1-258,7-1 129,1-3-258,12-3 0,3-8-129,2-9 129,3-10 129,4-7 129,0-6 129,5-13 0,-5-15 258,5-2 0,-5-12 0,4 6-129,-6-4 129,0 8-515,-4 4-130,1 10 0,-2 13 0,3 11 0,-1 17 0,1 9 0,2 7 0,-5-1-388,10 16-1547,-5-20-2838,1-4-258,-8-17-258,1-9-129</inkml:trace>
          <inkml:trace contextRef="#ctx0" brushRef="#br0" timeOffset="5475.6096">5397 9332 15609,'19'-34'5031,"-19"34"0,23-4-258,-1 13-3612,-22-9-516,33 36-258,-17-8-257,-1 2-130,-3 8-517,-8-8-386,4 9-129,-8-17-129,4 6 258,-4-28 129,0 0 258,0 0 516,16-20 258,2-8 516,-6-20 258,13 9 129,-11-11-129,13 14-129,-7 1-257,8 13-646,-1 14 0,3 9 0,0 26 0,-1 14 0,3 27-904,-13-6-3869,-4 7-387,-12 2 0,-3 2-516</inkml:trace>
        </inkml:traceGroup>
      </inkml:traceGroup>
    </inkml:traceGroup>
    <inkml:traceGroup>
      <inkml:annotationXML>
        <emma:emma xmlns:emma="http://www.w3.org/2003/04/emma" version="1.0">
          <emma:interpretation id="{72C02F07-0185-48AB-928E-A47ABCFA26C8}" emma:medium="tactile" emma:mode="ink">
            <msink:context xmlns:msink="http://schemas.microsoft.com/ink/2010/main" type="paragraph" rotatedBoundingBox="13952,15027 23843,14779 23877,16136 13986,163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A31598-53E3-459E-8298-8E47FE2653FD}" emma:medium="tactile" emma:mode="ink">
              <msink:context xmlns:msink="http://schemas.microsoft.com/ink/2010/main" type="line" rotatedBoundingBox="13952,15027 23843,14779 23877,16136 13986,16384"/>
            </emma:interpretation>
          </emma:emma>
        </inkml:annotationXML>
        <inkml:traceGroup>
          <inkml:annotationXML>
            <emma:emma xmlns:emma="http://www.w3.org/2003/04/emma" version="1.0">
              <emma:interpretation id="{763DA28E-D700-431B-BA6C-D432DE295859}" emma:medium="tactile" emma:mode="ink">
                <msink:context xmlns:msink="http://schemas.microsoft.com/ink/2010/main" type="inkWord" rotatedBoundingBox="13952,15027 17840,14929 17866,15962 13977,16059"/>
              </emma:interpretation>
              <emma:one-of disjunction-type="recognition" id="oneOf3">
                <emma:interpretation id="interp15" emma:lang="en-US" emma:confidence="1">
                  <emma:literal>enable</emma:literal>
                </emma:interpretation>
                <emma:interpretation id="interp16" emma:lang="en-US" emma:confidence="0">
                  <emma:literal>arable</emma:literal>
                </emma:interpretation>
                <emma:interpretation id="interp17" emma:lang="en-US" emma:confidence="0">
                  <emma:literal>Enable</emma:literal>
                </emma:interpretation>
                <emma:interpretation id="interp18" emma:lang="en-US" emma:confidence="0">
                  <emma:literal>enab\e</emma:literal>
                </emma:interpretation>
                <emma:interpretation id="interp19" emma:lang="en-US" emma:confidence="0">
                  <emma:literal>erable</emma:literal>
                </emma:interpretation>
              </emma:one-of>
            </emma:emma>
          </inkml:annotationXML>
          <inkml:trace contextRef="#ctx0" brushRef="#br0" timeOffset="6661.2117">-3119 11059 13545,'0'0'4515,"13"14"-129,8-14 0,15 5-2967,-11-5-258,21 2-258,-7-2-258,9 0-129,-5 0-129,1 0 0,-6-3-129,-1-6-129,-7-2 1,-7-3-130,-7-4 0,-7-5 0,-7 0 0,-2 0 0,-14-2 0,-9 2 0,-8 1 0,-6 5 0,-4 6 0,-5 6 0,0 5-130,1 3 1,3 13 129,2 5 0,8 6-129,2 3 129,9 2 0,7 2 0,10 2 0,6-2-129,16-1 258,12-1-129,11-1-129,3-8-258,11 2-129,-7-16-1161,18-1-2709,-9-8-258,0 0-258,-5-10-129</inkml:trace>
          <inkml:trace contextRef="#ctx0" brushRef="#br0" timeOffset="7051.2124">-2398 10961 13287,'0'-23'4515,"-2"3"258,2 20-129,0 0-2451,-3 16-1032,4 7-387,3-3-258,5 10-129,-2 2-258,-2-1-387,4 4-258,-9-12-516,7 7 129,-7-30 0,6 29 258,-6-29 0,0 0 387,12-16 387,-7-14 258,11-1 516,-10-18 0,13 2 0,-10-10-129,16-1 0,-7-4-129,7 12-515,-2 7-130,2 16 0,0 17 0,0 10 0,1 21 0,-1 20 0,2 14 0,0-2-259,12 10-644,-13-15-645,26 9-774,-20-22-2064,14-6-258,0-13-516,2-11 387</inkml:trace>
          <inkml:trace contextRef="#ctx0" brushRef="#br0" timeOffset="7425.613">-1439 10924 8385,'14'-84'4902,"-16"50"-387,-17 6 0,-5 6-774,5 22-1677,-17-1-774,13 10-387,-4 8-258,10 12-258,-1 1 0,7 7-129,4-1-129,5 1-129,2-1 0,0-4-258,9 2-129,-2-11 129,9-2-129,-16-21 0,34 16 258,-16-16 0,1-10 258,5-12 129,-7-10 129,7-3 0,-10-6 0,4 7 0,-8 2 0,3 9-258,-3 7-129,-10 16 130,25 0-130,-9 19 0,4 10-130,3-1 1,5 6-387,-1-7-387,14 8-1032,-5-17-2838,1-7 0,-1-11-387,3-11 0</inkml:trace>
          <inkml:trace contextRef="#ctx0" brushRef="#br0" timeOffset="7878.0138">-730 10225 15351,'-9'-22'5031,"9"22"-129,-17 18-129,17 23-3741,0 3-258,3 20-258,-1 8-128,2 8-388,-3 3 0,-1 3 0,2-1 0,-2-8-259,0-6-128,0-20 0,0-8 0,0-20 0,0-23 129,13 11 129,-13-11 129,26-29 0,-11-1 129,4 0 0,-1 0 129,1 6-129,-1 1 129,2 11-129,-2 7 129,3 5-129,-2 14 129,3 9-129,-4 4 0,1 6 0,-3 3 1,-3 1-130,-4-3 0,-8-2 0,-1-3 0,-10-6 0,-12-7 0,-4-4 0,-8-7 0,-4-5 0,-1 0 0,-9-8-775,22-5-3998,-12-6-258,12 1 0,1-9-258</inkml:trace>
          <inkml:trace contextRef="#ctx0" brushRef="#br0" timeOffset="8112.0143">-376 10260 15351,'43'-12'5031,"-23"19"0,-1 20-258,-12 5-3741,13 24-258,-6 14-387,4 15 1,-6 8-388,-1 1-259,5 7-515,-12-17-1419,17 0-2451,-5-15-387,4-17 0,3-15-387</inkml:trace>
          <inkml:trace contextRef="#ctx0" brushRef="#br0" timeOffset="8455.2149">162 11075 12255,'30'-34'4773,"-30"34"-129,32-27-645,0 27-1935,-13-10-903,24 8-387,-6-7-129,11 4-258,-5-6-129,0 0 0,-8-3-129,-8-5 0,-13-3 0,-14 3-129,-7-4 129,-18 3-129,-8 6 0,-8 7 0,-6 7 0,3 5 0,-1 15 0,13 8 0,8 9 0,13 6 0,11 1 129,16-3-258,19 0 129,13-5-387,15-2-129,-1-18-1290,11 0-2838,3-7-129,-3-9-258,0 0-258</inkml:trace>
        </inkml:traceGroup>
        <inkml:traceGroup>
          <inkml:annotationXML>
            <emma:emma xmlns:emma="http://www.w3.org/2003/04/emma" version="1.0">
              <emma:interpretation id="{74DC7BFD-6118-4390-AC9C-AE2B3B60B9E6}" emma:medium="tactile" emma:mode="ink">
                <msink:context xmlns:msink="http://schemas.microsoft.com/ink/2010/main" type="inkWord" rotatedBoundingBox="18526,14942 23851,14856 23872,16174 18547,16260"/>
              </emma:interpretation>
              <emma:one-of disjunction-type="recognition" id="oneOf4">
                <emma:interpretation id="interp20" emma:lang="en-US" emma:confidence="0">
                  <emma:literal>input.</emma:literal>
                </emma:interpretation>
                <emma:interpretation id="interp21" emma:lang="en-US" emma:confidence="0">
                  <emma:literal>input _</emma:literal>
                </emma:interpretation>
                <emma:interpretation id="interp22" emma:lang="en-US" emma:confidence="0">
                  <emma:literal>input -</emma:literal>
                </emma:interpretation>
                <emma:interpretation id="interp23" emma:lang="en-US" emma:confidence="0">
                  <emma:literal>input</emma:literal>
                </emma:interpretation>
                <emma:interpretation id="interp24" emma:lang="en-US" emma:confidence="0">
                  <emma:literal>input ~</emma:literal>
                </emma:interpretation>
              </emma:one-of>
            </emma:emma>
          </inkml:annotationXML>
          <inkml:trace contextRef="#ctx0" brushRef="#br0" timeOffset="8892.0155">1448 10531 12900,'-8'-88'4386,"7"62"-1032,11 6-3870,6 27-2838,-16-7-903,20 41-129</inkml:trace>
          <inkml:trace contextRef="#ctx0" brushRef="#br0" timeOffset="8704.8149">1526 10717 12126,'-20'6'5031,"11"11"-387,4 10 258,2-6-2838,4 24-1161,1-8-387,5 6-645,6 3-903,-12-8-3612,5-10 129,-1-8-516,-5-20-129</inkml:trace>
          <inkml:trace contextRef="#ctx0" brushRef="#br0" timeOffset="9718.8167">1748 10767 13029,'52'16'4902,"-29"-3"-129,-2-1-129,-5 11-3096,-16-23-903,22 30-129,-17-14-387,-1 0-129,-4-16-129,1 22 129,-1-22-129,0 0 129,0 0-129,0 0 129,0 0 0,7-16 0,-3 0 0,1-2 0,1-2 129,-1 1-129,2-1 129,4 2 0,-1-1 0,-10 19 0,32-27 0,-8 20 0,-1 5 0,5 2-129,1 13 129,3 6 0,-2 4-129,0 2 0,-1 0 129,-5-2-129,1-5 129,-1-9 0,-3-7-129,0-2 129,-3-11-129,2-8 129,-3-8 0,3-3 0,-4-4 129,0 4-129,-5-1 129,-2 8-128,-4 6-130,-5 17 0,0 0 0,16 24 0,-13 14 0,3 10 0,-3 7 0,3 7 0,1 4 0,-2 0 0,0-4 0,4-1 0,-2-5 0,-1 0 0,1-1 0,-4-5 0,5-4 0,-7-11-259,6-4-515,-7-31 0,0 0 0,0 0-258,2-27 0,-4-23-129,2 0-258,-10-23-258,10 6 0,-14-19 516,10 10 387,-5-6 516,4 2 387,5 12 516,0-1 516,21 23 387,-7-2 258,27 32-387,-12 0-129,21 19-516,-10 10-129,10 17-129,-9 4-258,-2 9 129,-8-4-258,-7 3 129,-9-4 0,-14-3-129,-4-4-129,-24-10-129,-7 0-387,-21-19-903,7 3-2967,-18-5-516,1 0-129,4-3-387</inkml:trace>
          <inkml:trace contextRef="#ctx0" brushRef="#br0" timeOffset="10140.0178">2944 10755 12513,'44'-2'4902,"-24"11"-258,-1 5 129,-1 18-3096,-7-16-903,6 11-129,-6-1-387,-2 1-129,-4 0-129,-1-4 0,1 0-258,-1-7 0,-4-16 0,12 20 129,-12-20 0,22 0 129,-22 0 129,26-32 129,-12 3 0,2 4 129,-1-10 0,3 6 0,-4-5-129,2 8 0,-2 3-129,4 10 0,0 11-129,1 4 0,1 21 0,-1 7 0,4 6-129,-3 1-129,3 6-387,-9-13-387,17 8-1032,-12-24-2967,2-9 258,3-8-387,4-19 129</inkml:trace>
          <inkml:trace contextRef="#ctx0" brushRef="#br0" timeOffset="10561.2186">3838 10363 14577,'16'-131'5031,"-9"84"129,8 21-516,-8 6-3225,19 29-516,-6 18-258,5 28-257,-4 11-388,2 23 0,-1 7 0,-4 7 0,-1 7 0,-4-7 0,1-1-259,-9-24-644,10-5 129,-12-29-258,8-6 258,-11-38-129,0 0 258,0 0 129,0-34 129,-6-12 387,-8-4-258,-11-9 258,-1 1-129,-5-1 258,-1 7 129,4 11 0,1 4 258,17 19 0,4 0 258,20 18 0,17 0 0,26 8-129,14-7-129,25 6 0,14-7-129,18 2-258,6-2-129,-5-5-258,-4 5-516,-29-14-3354,-11 8-774,-24-3-129,-22 0-387</inkml:trace>
          <inkml:trace contextRef="#ctx0" brushRef="#br0" timeOffset="11403.62">5612 10920 11997,'-32'-23'5031,"12"11"-387,4 4 258,-11-9-2838,27 17-516,-17-11-516,17 11-129,0 0-257,28 0-646,6 0 0,26 4 0,22-1 0,23-1 0,20-2 0,12 0 0,7 0 0,-2-5 0,-10-3 0,-22 3 0,-25 0 0,-30-2 0,-22 7 0,-33-15-1420,0 15-3482,-36-3-516,4 1 129,-4 2-774</inkml:trace>
        </inkml:traceGroup>
      </inkml:traceGroup>
    </inkml:traceGroup>
  </inkml:traceGroup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2:38.1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27C4AB0-FCAD-45D7-A2BD-FD3F25F828F3}" emma:medium="tactile" emma:mode="ink">
          <msink:context xmlns:msink="http://schemas.microsoft.com/ink/2010/main" type="writingRegion" rotatedBoundingBox="1350,705 11394,794 11382,2173 1338,2083"/>
        </emma:interpretation>
      </emma:emma>
    </inkml:annotationXML>
    <inkml:traceGroup>
      <inkml:annotationXML>
        <emma:emma xmlns:emma="http://www.w3.org/2003/04/emma" version="1.0">
          <emma:interpretation id="{466A9943-3DA6-4F53-AB85-4AED47AFF226}" emma:medium="tactile" emma:mode="ink">
            <msink:context xmlns:msink="http://schemas.microsoft.com/ink/2010/main" type="paragraph" rotatedBoundingBox="1350,705 11394,794 11382,2173 1338,20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F03460-BA8D-44AB-9F9E-E8016AB3619B}" emma:medium="tactile" emma:mode="ink">
              <msink:context xmlns:msink="http://schemas.microsoft.com/ink/2010/main" type="line" rotatedBoundingBox="1350,705 11394,794 11382,2173 1338,2083"/>
            </emma:interpretation>
          </emma:emma>
        </inkml:annotationXML>
        <inkml:traceGroup>
          <inkml:annotationXML>
            <emma:emma xmlns:emma="http://www.w3.org/2003/04/emma" version="1.0">
              <emma:interpretation id="{6A15716A-7E94-407A-944D-C9F9804AA4BC}" emma:medium="tactile" emma:mode="ink">
                <msink:context xmlns:msink="http://schemas.microsoft.com/ink/2010/main" type="inkWord" rotatedBoundingBox="1350,705 11394,794 11382,2173 1338,2083"/>
              </emma:interpretation>
              <emma:one-of disjunction-type="recognition" id="oneOf0">
                <emma:interpretation id="interp0" emma:lang="en-US" emma:confidence="0">
                  <emma:literal>Demultiplexer</emma:literal>
                </emma:interpretation>
                <emma:interpretation id="interp1" emma:lang="en-US" emma:confidence="0">
                  <emma:literal>Demultiplex or</emma:literal>
                </emma:interpretation>
                <emma:interpretation id="interp2" emma:lang="en-US" emma:confidence="0">
                  <emma:literal>De multiplexer</emma:literal>
                </emma:interpretation>
                <emma:interpretation id="interp3" emma:lang="en-US" emma:confidence="0">
                  <emma:literal>Demultiplex on</emma:literal>
                </emma:interpretation>
                <emma:interpretation id="interp4" emma:lang="en-US" emma:confidence="0">
                  <emma:literal>De multiplexer.</emma:literal>
                </emma:interpretation>
              </emma:one-of>
            </emma:emma>
          </inkml:annotationXML>
          <inkml:trace contextRef="#ctx0" brushRef="#br0">355 168 6966,'-2'-38'5289,"0"22"-258,2 16-258,-3-30-903,3 30-2322,0 0-516,0 0-387,0 0-129,5 29-258,-2-3 0,5 15-129,0 5 129,3 15 0,0 1 0,-2 6-129,0 1 129,1-1-258,-1-6 258,0-1-258,0-8 0,0-7 0,0-5 0,-2-5 0,0-8 0,-2-5 0,-3-5-129,-2-18 0,4 25-387,-4-25-516,0 0-2967,0 0-1032,-9-20 0,-4-1-129,4-4-645</inkml:trace>
          <inkml:trace contextRef="#ctx0" brushRef="#br0" timeOffset="530.4009">1 45 7998,'-13'-18'4644,"15"2"129,-2 16-387,34 0-2193,-16-9-774,24 9-516,-6 0-129,19 7-258,-3 2 0,10 9-258,2 0 0,2 7 0,-2 3-129,0 4 129,-4 0-129,-1 6 0,-6-1-129,-6 4 129,-6 0 129,-6 3-129,-8 1 129,-8 1-258,-4 0 258,-8 2-258,-7-3 258,-4 1-129,-12-3-129,-12-1 129,-6-6 0,-9-4-129,-10-3 129,-6-6-129,-7-4 0,-3-3 0,-6-7 0,2-4 0,2-3 0,4-2 0,8 0 0,7-7-258,15 7-516,0-18-903,37 18-3225,-24-7 129,24 7-516,0 0-129</inkml:trace>
          <inkml:trace contextRef="#ctx0" brushRef="#br0" timeOffset="1232.4022">1344 726 9546,'51'-9'4902,"-29"9"-258,-3-3-258,-19 3-2193,41-2-1032,-25-3-387,9 5-129,-7 0-258,5 0 0,-7-6 0,4 1-129,-4-6 0,1 1 0,-4-6 0,1-2 0,-5-3-129,0 1 0,-9-3 0,0 2 0,-9 1 0,-9 2-129,-5 8 0,-7 4 0,-4 6-129,-2 0 129,3 14-129,-1 10 0,5 2 129,3 10-129,6 5 0,4 5 129,9 2-129,7 2 129,0-2 0,12-2 0,10-5 0,8-7 0,4-8 129,7-4-129,1-11 0,3-10-129,3 1-258,-5-11-774,8-3-3612,-8-1 0,-2 1-258,0-6-258</inkml:trace>
          <inkml:trace contextRef="#ctx0" brushRef="#br0" timeOffset="2168.4038">2254 525 10320,'13'-16'4902,"-13"16"-129,23 0 129,-9 22-2709,-8-6-1032,20 19-387,-10-3-129,11 15-258,-6 4-387,-1 2 0,-2 1-129,-6-10-129,-1-3 0,-9-12 0,1-6 0,-3-23 0,0 0 129,-3-13 0,-3-15 129,3-8 258,-3-8-129,6-1 258,0-4-129,2 6 0,3 0 129,10 11-129,-3 5 0,8 11-129,-1 9 0,4 7-129,0 13 0,1 8 0,-3 6 0,-3 5 0,1 3-129,-6-1 0,-1 4-129,-8-10 0,1-1 0,-3-6 0,0-5 0,-2-16 129,0 0 0,0 0 258,0-21 0,1-1 0,1-8 129,5-2-129,-1 2 129,4 3 0,-1 1 0,4 4-129,1 6 129,4 9-129,0 5 0,1 2 0,-1 9-129,3 7 129,1 2-129,-1 5 129,-2 2-129,-1 2-129,-2 1 0,-3-3-129,-3 7-258,-6-12-516,8 21-1419,-4-18-2451,-5-2 0,-3-21-258,11 21-258</inkml:trace>
          <inkml:trace contextRef="#ctx0" brushRef="#br0" timeOffset="2574.0045">3181 673 9546,'7'-20'5031,"-3"-3"0,-4 23-516,0 0-1161,0 0-2064,0 18-516,3 7-387,-3 2-129,0 6-129,2 5 0,0-3-258,2 3 0,-1-8 0,2 0-129,1-12 129,-6-18 0,21 14 129,-21-14 0,29-18 129,-12-12 129,3-4 0,1-10 129,4 3-129,-5-2 129,-1 8-129,-3 3-129,-3 9 0,-13 23 0,25-16-129,-25 16 0,23 17 0,-9 5 0,2 4 0,5 8-129,1 0-129,3 5-129,-9-12-387,9 10-387,-25-37-1161,21 30-2709,-21-30 129,0 0-258,16 0-516</inkml:trace>
          <inkml:trace contextRef="#ctx0" brushRef="#br0" timeOffset="2823.605">3617 360 9804,'-5'-103'4902,"5"62"0,9 9-387,8 21-2064,-17 11-1032,36-5-516,-18 8-258,7 26 0,-4 3-258,4 16-129,-6 7 129,-1 11-258,0 5 0,-6 2-258,1 3 0,-6-8-516,4 10-387,-11-30-1806,0 7-2322,0-15 258,0-14-387,0-26-387</inkml:trace>
          <inkml:trace contextRef="#ctx0" brushRef="#br0" timeOffset="3104.4054">4021 351 11223,'18'-78'5160,"-11"55"-258,-6 5-129,-1 18-2451,0 0-1032,9 16-387,-5 7-258,3 14-258,-2 4 129,4 18-129,0 1-128,4 13-259,-1 4 0,0 1 0,1 0-259,-4-12-386,7 5-516,-14-30-645,19 2-3096,-19-22-129,-2-21-387,0 0 129</inkml:trace>
          <inkml:trace contextRef="#ctx0" brushRef="#br0" timeOffset="3369.6059">4049 723 8127,'-7'-22'4773,"21"5"0,13 13-258,16 4-1935,-8-11-903,19 11-516,-12-7-387,6 6-258,-7-8-129,-3 9-129,-12-6 0,-6 6-129,-20 0 129,25 0-129,-25 0 0,12 27 0,-5-6 0,4 4-129,1 13-258,-3-8-516,16 23-2322,-18-14-1806,2-3 0,-9-8-258,0-8-774</inkml:trace>
          <inkml:trace contextRef="#ctx0" brushRef="#br0" timeOffset="3510.0062">4387 476 12384,'-3'-109'4773,"3"77"-645,1 2-1290,-1 30-6192,0 0-774,15 14-516,-1 20-387</inkml:trace>
          <inkml:trace contextRef="#ctx0" brushRef="#br0" timeOffset="4056.0071">5028 666 9288,'-8'-21'4902,"8"21"-129,0 0-129,-23-11-2064,23 27-1032,0 2-516,0 23-258,0 3-258,6 18 0,-3 4-258,8 9 0,0 1-258,-1-1 0,3-4-387,-6-12-129,7-2-387,-14-27-774,9-2-3225,-9-28 129,0 16-387,0-16-129</inkml:trace>
          <inkml:trace contextRef="#ctx0" brushRef="#br0" timeOffset="4383.6076">5092 902 3870,'7'-153'4386,"-7"89"0,0 13-258,-11 3-1161,11 28-774,-9-10-129,9 30-387,0-20-516,0 20-129,13-1-387,-13 1-129,26 3-129,-6 10 0,-2-1-129,3 9-129,-1 1 0,1 4-129,0 3 129,-1 1-129,-2-1 129,-1 1 0,-4-3 0,-3-3 0,-4 0 0,-6 1 0,0-4 0,-13 0-129,-4-1-129,-10-8-129,-2 10-258,-13-21-774,12 10-3483,-13-6-129,2 1-258,0-3-258</inkml:trace>
          <inkml:trace contextRef="#ctx0" brushRef="#br0" timeOffset="4742.4082">5383 138 11352,'36'-79'5160,"-22"51"-516,2 10 387,-3-2-3096,8 28-774,-21-8-258,28 44-387,-15 1-129,6 15 0,-3 6 0,4 9-129,-2 5-129,1 1-129,4 1-129,-7-7-258,8 3-258,-19-26-903,23 6-2838,-24-17-774,-1-9 0,-3-12-258</inkml:trace>
          <inkml:trace contextRef="#ctx0" brushRef="#br0" timeOffset="5101.209">5789 808 9030,'66'-32'5031,"-27"16"-258,5 0-258,-3-14-1806,21 19-1290,-15-15-387,6 10-516,-14-2 0,-1 2-129,-14 0 0,-6 1-129,-18 15-129,0-23 0,-14 14 0,-9 4-129,-4 3 0,-5 2 0,-2 0-129,1 11 0,2 5 129,6 4-129,6 5 0,5 3 129,8 2-129,6 4 0,4 0 0,14-2 129,5 0 0,3-7-129,6 5-387,-7-19-516,15 10-2193,-10-17-1548,-2-4-258,-3-11 0,0-7-516</inkml:trace>
          <inkml:trace contextRef="#ctx0" brushRef="#br0" timeOffset="5304.0093">6403 584 10320,'1'-16'5289,"-1"16"-387,23 0 0,-7 5-2064,15 24-1935,-5-2-129,15 12-129,0 2-387,2 5-258,3 4-258,-5-11-258,5 7-387,-17-23-516,15 9-2193,-19-23-1161,-4-9-258,-21 0-129,27-30-129</inkml:trace>
          <inkml:trace contextRef="#ctx0" brushRef="#br0" timeOffset="5475.6096">6895 691 11094,'-10'-54'4902,"10"54"-258,-16-23-387,16 32-2322,-27-2-516,13 20-387,-17-2-516,5 14-129,-8 7-129,-2 1-387,4 6-516,-14-7-3483,11 2-903,-1-7 129,2-4-516</inkml:trace>
          <inkml:trace contextRef="#ctx0" brushRef="#br0" timeOffset="6271.211">7333 707 11352,'71'-16'5031,"-35"7"-774,-1 4 258,4 3-3483,-14-11-258,5 6-387,-10-7-129,-4 2 0,-9-5-129,-7 0-129,-5 1 0,-13-2 0,-3 5-258,-8 3 0,1 8-258,-10 2 0,10 12-129,-4 4 0,12 16-129,-3-1 0,14 10 0,2-8 387,7 8 258,11-5 387,7-6 258,12 2 129,-3-16 387,15 6-129,-8-21 0,14 8 0,-9-12 0,11-3-258,-7-15 0,7 0-258,-8-11 129,4 0-258,-6-6 129,-3 1-258,-9-2 0,-4 3 0,-12 4-129,-8 5-129,-4 6-129,-11 2-129,-5 11-129,-11-4-129,8 10 0,-8-7-258,27 9 129,-32 0 0,32 0 129,0 0 258,0 0 0,11 0 258,8 0 129,8 0 258,0 0 258,10 0 0,-5-10 258,11 10-129,-8-11 129,10 11-129,-10-7 129,6 7-258,-9 0 129,2 2-387,-9 3 129,2 9-129,-8 0 0,1 11-129,-4 4 0,0 5-129,-2 5 0,-2 5 0,3 4-258,-5-2-129,4 11-387,-8-23-645,17 7-3354,-12-11-258,3-5-258,-14-25-129</inkml:trace>
          <inkml:trace contextRef="#ctx0" brushRef="#br0" timeOffset="6520.8114">8893 623 13287,'108'-14'5031,"-28"5"-258,15-3 0,13 12-3225,6-11-903,16 6-258,-6 1-258,-6 2-129,-22 2 0,-21 0-129,-15 6-774,-33-3-3483,-27-3-516,0 0 0,0 0-516</inkml:trace>
        </inkml:traceGroup>
      </inkml:traceGroup>
    </inkml:traceGroup>
  </inkml:traceGroup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12.0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978D23E-593A-4B25-B1D2-99832400C450}" emma:medium="tactile" emma:mode="ink">
          <msink:context xmlns:msink="http://schemas.microsoft.com/ink/2010/main" type="inkDrawing" rotatedBoundingBox="3231,3085 8218,3472 7910,7448 2923,7061" hotPoints="7907,3469 7871,7647 3693,7612 3728,3433" semanticType="enclosure" shapeName="Square">
            <msink:destinationLink direction="with" ref="{FD1CDE9F-7F53-4806-9BF8-4EE4EB68C281}"/>
          </msink:context>
        </emma:interpretation>
      </emma:emma>
    </inkml:annotationXML>
    <inkml:trace contextRef="#ctx0" brushRef="#br0">0 37 4644,'0'0'3612,"0"0"-129,0 0 0,0 0-1548,15-4-774,-15 4 0,23 0-129,-23 0 129,41-2-129,-16-3-129,17 5-129,3 0 0,13 0-129,3-2-258,10 2 0,2 0-258,5 0 0,0 2 0,6 3-129,-4-1 129,6-1-129,-5-1 129,6 2 0,8-1-129,4-1 129,6-2 0,6 2-129,4 0 258,1-1-258,5-1 129,0 0-129,0 0 0,0 0 129,5 0 0,4 0-129,1 0 0,5-1 129,-3-1 0,-1-2-129,-4-1 129,-6 0 0,-6-2 0,-7-1-129,-8 0 129,-5 2 0,-5-1 0,-8 5 0,-6 1-129,-15 1-129,-7 0-258,-23 0-774,-3 0-3096,-29 0-387,0 0 0,-41 21-516</inkml:trace>
    <inkml:trace contextRef="#ctx0" brushRef="#br0" timeOffset="1092.0019">-85 44 5031,'27'34'4128,"-20"-17"-258,12 15 258,-3 7-1806,-5 2-516,7 14-516,-9 2 0,7 18-129,-15-2-258,8 17 0,-9-2-258,0 13 258,-1-5-129,-3 12-129,-10-6 0,5 11-129,-9-1 0,6 15-129,-4 1-129,3 5 0,1 4-129,3 0 130,0-1-259,2 3 0,3-4 0,1-3 0,1-4 0,2-6 0,-2-1 0,2-2 0,0-7 0,0-10 0,0-10 0,0-16 0,0-6 0,0-12 0,0-8-388,0-18-644,2 11-903,-2-20-2709,0-7-387,0-16 0,-2 18-258</inkml:trace>
    <inkml:trace contextRef="#ctx0" brushRef="#br0" timeOffset="1762.8031">-83 3577 3483,'32'0'3741,"-32"0"-129,26 6 0,-26-6-516,29 7-1419,5 5-387,0-8 129,19 8 0,6-8-129,21 8-387,0-6 129,21 6-387,0-8 0,17 12 0,-3-9-129,17 9 0,3-7-129,18 7 0,6-8 0,11 7-129,6-6 0,13-1-129,5 0 0,9-1 0,-11 0 0,-7 0 0,-9 0-129,-5 0 129,-4-3 0,-4-1-129,-6 1-129,-13-4-129,0 3-516,-19-10-1677,-8 2-2322,-10-4-129,-20-2-387,-19-1 0</inkml:trace>
    <inkml:trace contextRef="#ctx0" brushRef="#br0" timeOffset="3026.4053">3994-18 3096,'30'0'3612,"-30"0"129,43 7-516,-13 2-258,-2-6-774,13 8-645,-11-9-258,15 6-258,-13-8 129,7 0-387,-12 0-258,3 0 0,-10-3-258,-3 3 0,-17 0 0,20-2-129,-20 2 0,0 0-129,12 11 258,-6 5-258,-1 3 258,2 8-129,2 7 258,4 10-258,-3 8 258,4 10-129,-1 13 129,3 12 0,-4 3 0,4 12 0,-5 3 0,3 7 129,-3 0 0,1 7-129,-3 0 0,2 14 0,-4 4-257,2 7-130,-4 0 0,1 5 0,-5 0 0,1 3 0,-2-5 0,0-7 0,0-6 0,-2-6 0,-1-9 0,-1-7 0,1-9 0,1-11 0,0-10 0,2-11 0,-2-7 0,2-5 0,0-6 0,0-3 0,0-4 0,0-3 0,0-4 0,0-4 0,0-4 0,0-5 0,0-8 0,-1-2 0,1-16 0,0 16 0,0-16 0,0 0 0,0 0 0,0 0 0,0 0 0,0 0 0,0 0 0,0 0 0,0 0 0,0 0 0,0 0 0,0 0 0,0 0 0,-23 7 0,-1-7 0,-11 0 0,-13 0 0,-23 0 0,-1 14-2065,-32-6-2966,-10-1-387,-7 0-129,-2-5-258</inkml:trace>
  </inkml:traceGroup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17.0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12E09E9-D183-4556-8CDE-55321A6BEC1A}" emma:medium="tactile" emma:mode="ink">
          <msink:context xmlns:msink="http://schemas.microsoft.com/ink/2010/main" type="inkDrawing" rotatedBoundingBox="1418,4296 3239,4330 3239,4346 1417,4312" semanticType="callout" shapeName="Other"/>
        </emma:interpretation>
      </emma:emma>
    </inkml:annotationXML>
    <inkml:trace contextRef="#ctx0" brushRef="#br0">-16 4 2967,'-25'0'3354,"25"0"516,0 0-258,11 0-1032,6 0-1032,-17 0 258,45 0-129,-22-5-387,18 5 0,-6 0-258,21 0-258,-7 0-129,17 5-129,-4-5 0,13 6 0,-4-6-129,13 3 0,-1-3 0,10 2-129,1-2 129,6 0-129,-1 0 0,1 0-129,-6 0 0,-3 4 129,-9-3-258,-11 3 129,-14-2 0,-9 1-129,-11 1 0,-8-1 0,-10-3 129,-19 0-129,22 2 0,-22-2 129,0 0-129,0 0 129,0 0-129,0 0 0,0 0-258,0 0-129,0 0-129,0 0-387,0 0-516,0 0-129,0 0-258,-16 0-516,16 0 258,0 0 129,0 0 258,0 0 0,0 0 774,0 0 258,16-2 645,-16 2 774,18-3 0,-18 3 129,17-4 129,-17 4-516,20 0-774,-20 0-2451,0 0-129,12 11-645,-12-11-258</inkml:trace>
  </inkml:traceGroup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18.2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D1CDE9F-7F53-4806-9BF8-4EE4EB68C281}" emma:medium="tactile" emma:mode="ink">
          <msink:context xmlns:msink="http://schemas.microsoft.com/ink/2010/main" type="inkDrawing" rotatedBoundingBox="1473,6284 3277,6290 3276,6347 1472,6341" semanticType="callout" shapeName="Other">
            <msink:sourceLink direction="with" ref="{7978D23E-593A-4B25-B1D2-99832400C450}"/>
          </msink:context>
        </emma:interpretation>
      </emma:emma>
    </inkml:annotationXML>
    <inkml:trace contextRef="#ctx0" brushRef="#br0">0 26 2838,'0'0'3225,"0"0"258,0 0-516,0 0-903,0 0-258,0 0-387,9 0-129,7 0-129,-16 0-129,35 0 129,-15 0 0,21 2 129,-11-2-258,25 3-129,-7-3 0,22 0-258,-3-2-129,15 1-129,-4-5 0,8 6-129,-3-3 0,-1 1 0,-2 0-129,0 2 0,-5 0 129,-2 0-129,-4 0 0,-1 0 129,-8 0-258,1 0 129,-10 0 0,-6 0-129,-6 0 129,-5 0-129,-7 0 129,-4 0-129,-2 0 0,-3 5 129,-2-1-129,0-2 129,-16-2-129,28 3 0,-28-3 129,31 0-129,-31 0 0,28 0 129,-28 0-129,27 0 0,-27 0 129,21-1-129,-21 1 0,0 0-129,0 0-129,0 0-516,11 19-1677,-11-19-2322,-25 16 0,2-9-387,-4-5-129</inkml:trace>
  </inkml:traceGroup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32.6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FD57109-16BA-46BF-9180-30D8071B90F7}" emma:medium="tactile" emma:mode="ink">
          <msink:context xmlns:msink="http://schemas.microsoft.com/ink/2010/main" type="writingRegion" rotatedBoundingBox="11500,3042 12653,7418 10985,7857 9832,3482"/>
        </emma:interpretation>
      </emma:emma>
    </inkml:annotationXML>
    <inkml:traceGroup>
      <inkml:annotationXML>
        <emma:emma xmlns:emma="http://www.w3.org/2003/04/emma" version="1.0">
          <emma:interpretation id="{A3C89204-AE82-4E3D-AD3D-32251728CB3C}" emma:medium="tactile" emma:mode="ink">
            <msink:context xmlns:msink="http://schemas.microsoft.com/ink/2010/main" type="paragraph" rotatedBoundingBox="11500,3042 12653,7418 10985,7857 9832,34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BE62F4-049C-4DCB-9DDF-27B5B8AB0527}" emma:medium="tactile" emma:mode="ink">
              <msink:context xmlns:msink="http://schemas.microsoft.com/ink/2010/main" type="line" rotatedBoundingBox="11500,3042 12653,7418 10985,7857 9832,3482"/>
            </emma:interpretation>
          </emma:emma>
        </inkml:annotationXML>
        <inkml:traceGroup>
          <inkml:annotationXML>
            <emma:emma xmlns:emma="http://www.w3.org/2003/04/emma" version="1.0">
              <emma:interpretation id="{18080250-B3DE-439F-8AA0-81A602465B32}" emma:medium="tactile" emma:mode="ink">
                <msink:context xmlns:msink="http://schemas.microsoft.com/ink/2010/main" type="inkWord" rotatedBoundingBox="11500,3042 12653,7418 10985,7857 9832,3482">
                  <msink:destinationLink direction="with" ref="{7107C825-C89B-49DB-B975-6002AAF1CEAE}"/>
                </msink:context>
              </emma:interpretation>
              <emma:one-of disjunction-type="recognition" id="oneOf0">
                <emma:interpretation id="interp0" emma:lang="en-US" emma:confidence="0">
                  <emma:literal>Pain,</emma:literal>
                </emma:interpretation>
                <emma:interpretation id="interp1" emma:lang="en-US" emma:confidence="0">
                  <emma:literal>Pippin,</emma:literal>
                </emma:interpretation>
                <emma:interpretation id="interp2" emma:lang="en-US" emma:confidence="0">
                  <emma:literal>Poi,</emma:literal>
                </emma:interpretation>
                <emma:interpretation id="interp3" emma:lang="en-US" emma:confidence="0">
                  <emma:literal>Psi,</emma:literal>
                </emma:interpretation>
                <emma:interpretation id="interp4" emma:lang="en-US" emma:confidence="0">
                  <emma:literal>Dpi,</emma:literal>
                </emma:interpretation>
              </emma:one-of>
            </emma:emma>
          </inkml:annotationXML>
          <inkml:trace contextRef="#ctx0" brushRef="#br0">2760 1895 8772,'85'-20'4644,"-37"20"-258,4 2 0,3 4-516,11 13-2193,-15-8-516,14 12-258,-12-4-516,0 10-129,-8-2 0,-4-1-129,-11 1 0,-7 1-129,-11-1 129,-12 3-129,-1-5 129,-19 2 0,-8-2 0,-8-2-129,-7 0 0,-5-3-129,-3 1-129,-3-9 129,6 3-258,-5-12 0,9 4-129,-5-7 0,16 0-387,-10-14-903,13 0-2709,7 3 129,1-3-387,22 14 129</inkml:trace>
          <inkml:trace contextRef="#ctx0" brushRef="#br0" timeOffset="-358.8006">2964 2053 13416,'6'-23'4773,"-6"23"-258,0 0-129,0 0-3096,0 0-258,0 0-387,5 13-129,1 10-387,-5 0 129,5 11-258,-3 1 129,4 3-258,-1-1 0,-3-5-258,4 5-129,-7-19-516,4 12-1935,-4-30-1677,0 0 0,-11 4-258,-1-13-516</inkml:trace>
          <inkml:trace contextRef="#ctx0" brushRef="#br0" timeOffset="1435.2025">3020 3010 11352,'42'-21'4644,"-6"21"-129,8 0-258,4 0-2193,25 18-387,-5-6-645,17 13-258,-6 0-258,2 5-258,-6-1 0,-9 1-258,-13-2 258,-15 1-129,-21-4 0,-17 1-129,-14-1 129,-23 0 0,-15 0-258,-10-2 129,-9 2-129,-7-2-129,1-1 0,-1-6-129,7-2 129,1-7-129,10 0 0,5-7 0,10 0-129,6 0-129,16 0-387,-7-12-1290,30 12-2193,-18-15 0,18 15-258,0 0-258</inkml:trace>
          <inkml:trace contextRef="#ctx0" brushRef="#br0" timeOffset="1045.2018">3235 3067 11997,'5'-19'4644,"-5"19"-387,0 0 129,-10 3-3096,8 20-516,-5 2-129,5 9-258,-3 2 129,5 6-516,-2 1 0,2-4-258,0 0-129,0-12-516,3 3-387,-3-12-2967,0-18-129,0 0-387,0 0 129</inkml:trace>
          <inkml:trace contextRef="#ctx0" brushRef="#br0" timeOffset="514.8009">3667 2258 11094,'18'-30'4644,"7"7"-258,-9 17 258,2 6-2709,-18 0-645,28 2-387,-28-2-129,27 21-258,-20-3-129,-2 7 0,-5 2-129,-3 6-129,-12 1 0,-4 4 0,-6-3-129,-4-1 0,3-2-129,1-7 0,7-4 0,2-6 0,16-15-129,-11 19 129,11-19 0,27 2 129,9-2 0,8-4-129,11-3 0,4-5-387,17 12-1806,-4-9-2322,-8 0 129,-4 9-258,-10 0-258</inkml:trace>
          <inkml:trace contextRef="#ctx0" brushRef="#br0" timeOffset="2074.8036">4046 3357 10707,'14'-25'4386,"-14"25"387,18-19-387,-14 1-2064,19 16-1032,-23 2-129,37-11-387,-17 8-129,6 3-129,-6 7-129,1 7 0,-5 4-258,-7 5 0,-7 2-129,-2 2-258,-11 1 129,-10-6-258,1 4-129,-5-11 129,8 1-129,-3-9 0,20-7 0,-20 9 258,20-9 0,0 0 129,11 1 129,7 3 129,0-2 0,8 5 258,-1-2 0,6 6-129,-7-1 129,3 8 129,-9-5-129,0 6 0,-9 1-129,-2 5 0,-7-2 0,-4 2 0,-15-2-129,-6 2 129,-11-2-258,-7-4 0,-8 1-258,-13-8-258,2 8-516,-22-16-2838,11 4-1032,0-4 129,5-2-387,10-2-516</inkml:trace>
          <inkml:trace contextRef="#ctx0" brushRef="#br0" timeOffset="-2605.2045">2390-400 11094,'55'-7'4515,"-21"7"-129,12 0-258,9 13-2451,-8-6-516,17 12-387,-9-4-129,7 9-129,-7-2-129,0 6-129,-9-1 129,-1 5-258,-9-2 129,-8 2 0,-7-2-129,-3 4 129,-11-3 0,-3 2 0,-4-2-129,-14 2 129,-11-2-129,-6-3 0,-9-5 0,-10-1-129,-5-6-129,-8-8 129,-1-4-129,0-4-129,7-2-129,0-12-258,16 9-258,-5-18-1032,23 8-2709,5 3 129,18 12-516,-14-16 258</inkml:trace>
          <inkml:trace contextRef="#ctx0" brushRef="#br0" timeOffset="-3026.4053">2607-320 11094,'0'0'4644,"-9"-16"-258,9 16-258,0 0-2064,0 0-903,0 0-258,0 0-258,0 18 0,4 2-258,5 3 129,5 5-258,-4 4 129,1 4-129,-2-1 129,0 5-258,-4 1 0,-1-2-129,-4 0 0,0-5-129,0-1-129,0-11-258,2 6-129,-2-28-1290,0 0-2709,0 0 0,-9-3-387,0-15 0</inkml:trace>
          <inkml:trace contextRef="#ctx0" brushRef="#br0" timeOffset="-2168.4038">3676-71 6837,'-30'0'3870,"30"0"0,-20 16-258,20-16-1806,-7 36-903,-4-13 129,11 7-387,-7 2 0,7 2-258,0-2 129,6 0 129,1-5-129,9 0 129,-16-27 129,39 30 0,-18-30 0,11 2 0,-7-13-129,5 0 0,-8-17-129,1 1 0,-12-10-129,-4 7 0,-9-8-258,-16 6-258,-5 9-645,-18 3-3225,2 6-774,-6 9 129,-3 5-645</inkml:trace>
          <inkml:trace contextRef="#ctx0" brushRef="#br0" timeOffset="-1138.802">2442 803 8772,'35'-11'3999,"-14"6"387,15 5-516,5 9-1677,-4-6-645,17 15-387,-10-7-258,13 10-258,-5-3-129,5 3-129,-9-1 129,1 1-258,-8-1 0,-2-1 0,-8-1-129,-6 2 129,-8-4-129,-4 1 0,-11 1 0,-2 0 129,-13-2-129,-10 4 129,-11-3-129,-8 1 0,-10 2-129,-10-4 0,-6 0 0,-3-6-129,0 1-129,1-6 129,8 1-258,3-6 129,13 0-387,5-4-258,22 4-1032,-4 0-2580,23 0 129,-20 0-129,20 0-258</inkml:trace>
          <inkml:trace contextRef="#ctx0" brushRef="#br0" timeOffset="-1560.0027">2685 840 9417,'13'-12'3999,"-13"12"0,0 0-387,1 26-2193,-1-2-387,0 9-516,-5 5 258,5 6-258,-3 1-258,3-1-129,0-1 0,0-8-129,0-3 0,3-10 0,4-3-129,-7-19-129,0 0-516,11 16-2838,-13-25-258,2 9-258,-23-37 0</inkml:trace>
          <inkml:trace contextRef="#ctx0" brushRef="#br0" timeOffset="-858.0015">3457 1016 14319,'23'-7'4644,"-23"7"-129,18 4-129,-18-4-3354,5 28-129,-5-8-129,9 10-258,-3 4-387,1 1-387,7 19-1290,-7-10-2709,-3 1-387,-3-3-129,-1-3-129</inkml:trace>
        </inkml:traceGroup>
      </inkml:traceGroup>
    </inkml:traceGroup>
  </inkml:traceGroup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26.6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107C825-C89B-49DB-B975-6002AAF1CEAE}" emma:medium="tactile" emma:mode="ink">
          <msink:context xmlns:msink="http://schemas.microsoft.com/ink/2010/main" type="inkDrawing" rotatedBoundingBox="8417,6037 10255,6039 10254,6081 8416,6079" semanticType="callout" shapeName="Other">
            <msink:sourceLink direction="with" ref="{18080250-B3DE-439F-8AA0-81A602465B32}"/>
            <msink:sourceLink direction="with" ref="{77167FE5-0319-45AE-9940-AF5D794C638A}"/>
          </msink:context>
        </emma:interpretation>
      </emma:emma>
    </inkml:annotationXML>
    <inkml:trace contextRef="#ctx0" brushRef="#br0">545 2311 7740,'0'-19'3999,"16"19"258,-16 0-258,32-16-2064,4 16-645,-11-6 258,25 6-387,-9-1-258,21 1-129,-2 0-129,17 1-129,3 1-129,14 3 0,9-3 0,13 2-129,1-2-129,4-2 129,-3 0-129,-1 0 0,-7 0 0,-10 0 0,-13-2 0,-12 0 0,-11-2-129,-14 4 0,-9 0-129,-17-1-258,-2 1-387,-22 0-1677,0 0-2322,-14 3 129,-8 1-516,-1 5 258</inkml:trace>
  </inkml:traceGroup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28.0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4C90ADA-3D1F-4C24-9F00-D9F4A70ED726}" emma:medium="tactile" emma:mode="ink">
          <msink:context xmlns:msink="http://schemas.microsoft.com/ink/2010/main" type="inkDrawing" rotatedBoundingBox="8140,6913 10497,6928 10496,6945 8139,6930" semanticType="callout" shapeName="Other"/>
        </emma:interpretation>
      </emma:emma>
    </inkml:annotationXML>
    <inkml:trace contextRef="#ctx0" brushRef="#br0">268 3160 6063,'0'0'4644,"0"0"-516,11-2 387,19-3-1548,16 5-1161,-5-2-129,32 2-129,-4-2-258,29 2-258,-2 0-258,25 5-129,-2-5-258,18 4-129,2-4-129,7 0 129,-4 0-129,0 0 0,-6 0 0,-8 0-129,-14 0 129,-18 0 1,-15 0-130,-15 0 0,-11 0 0,-12 0 0,-6 0 0,-6 4 0,-3-3 0,-1 1 0,1 2 0,-5-4-517,6 7-386,-29-7-1032,25 0-2838,-25 0-258,0 0-129,-18 0-387</inkml:trace>
  </inkml:traceGroup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36.9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CF58920-05F7-4743-9078-2E96E14F3DF5}" emma:medium="tactile" emma:mode="ink">
          <msink:context xmlns:msink="http://schemas.microsoft.com/ink/2010/main" type="inkDrawing" rotatedBoundingBox="5412,7605 5591,8885 5520,8895 5341,7615" semanticType="callout" shapeName="Other">
            <msink:sourceLink direction="with" ref="{3F0DD7BD-5A0F-45B5-8BC9-E430D5220CAF}"/>
            <msink:sourceLink direction="with" ref="{F639DAFB-F481-4971-A284-288BAA00A3D1}"/>
          </msink:context>
        </emma:interpretation>
      </emma:emma>
    </inkml:annotationXML>
    <inkml:trace contextRef="#ctx0" brushRef="#br0">0 0 9030,'0'0'4515,"14"23"0,-10-7-258,-4-16-1935,21 48-903,-19-20-129,10 15-258,-7-4-387,8 11-129,-4-2 0,3 5-258,-3 1 129,4 1-258,-3-2 129,1 0-258,0-1 258,-3 0-258,0-6 129,-1 0 0,-2-1 0,0-1 0,-3-1 0,4 1 129,-5-1-129,3-2 0,-4 2 0,0-3-129,0-4 130,0-4-130,0-2 0,0-8 0,-4-5 0,4-17 0,-3 24 0,3-24 0,0 0-259,0 0-386,0 16-1548,0-16-2451,0 0-258,-16 0-129,16 0-258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0:13.1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6478AEF-B85F-4389-91E1-4CCDEA9F4C1C}" emma:medium="tactile" emma:mode="ink">
          <msink:context xmlns:msink="http://schemas.microsoft.com/ink/2010/main" type="inkDrawing" rotatedBoundingBox="15943,11582 19122,12592 18736,13809 15557,12799" semanticType="callout" shapeName="Other">
            <msink:sourceLink direction="from" ref="{C767978C-32F9-4E50-9D84-E287016807EF}"/>
            <msink:sourceLink direction="to" ref="{C767978C-32F9-4E50-9D84-E287016807EF}"/>
          </msink:context>
        </emma:interpretation>
      </emma:emma>
    </inkml:annotationXML>
    <inkml:trace contextRef="#ctx0" brushRef="#br0">130 44 1935,'-34'-24'3225,"0"14"645,34 10 129,-24 0-903,6-7-516,18 7-258,0 0-129,0 0-129,-20-4-516,20 4-258,0 0-516,2 12-258,-2-12-129,0 38 0,0-10-129,0 15 129,0 10-129,0 15 129,4 12-258,4 9 129,1 7 0,6 7-258,-1 0 258,5 1-258,-1-8 0,0-9 0,-4-7 0,0-9-129,-1-11 258,-3-8-129,1-13-129,-2-5 129,-2-7 129,2-8-129,-9-19 0,25 18 0,-7-16 0,3-2 129,8 0-129,3 0 0,8-2 0,5 0 0,7-1 129,4 1-129,10 2-129,5 0 129,9 0 0,9 0 0,11 0 0,12 0 0,11 0 0,8 0 0,5 0 0,1 0 0,0 0 0,-2 0-129,-2 0 129,-5-2 0,-5 2 0,-7 0 0,-4 0 0,-7 0 0,-6 0 0,-10 0 0,-11 0 0,-14 0-129,-8 4-129,-15-4-129,-4 7-387,-21-13-1935,2 5-2193,-18 1-129,17-13-258,-17 13 129</inkml:trace>
  </inkml:traceGroup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38.1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0DD7BD-5A0F-45B5-8BC9-E430D5220CAF}" emma:medium="tactile" emma:mode="ink">
          <msink:context xmlns:msink="http://schemas.microsoft.com/ink/2010/main" type="inkDrawing" rotatedBoundingBox="3176,8834 5615,8892 5611,9035 3173,8978" shapeName="Other">
            <msink:destinationLink direction="with" ref="{CCF58920-05F7-4743-9078-2E96E14F3DF5}"/>
          </msink:context>
        </emma:interpretation>
      </emma:emma>
    </inkml:annotationXML>
    <inkml:trace contextRef="#ctx0" brushRef="#br0">-10 67 8772,'-17'-9'3870,"17"9"387,12-3-516,8 3-2064,-3-2-516,12 2 129,-4 0-258,10 0-258,-1 0-129,11 7-129,3-5-129,14 7 0,5-5-129,17 4 129,3-4-258,16 1 129,2 1-129,11-3 129,-2-1-129,1 2 0,-3-4 129,-1 0-129,-3 0 0,-5 3 0,-7-1-129,-7 1 129,-10 1-129,-8 1 129,-11-1-129,-8-1 129,-11-1 0,-6 0-129,-6 0 0,-4-2 129,-6 0-129,-1 0 129,-18 0-129,25 0 0,-25 0 129,20 0-129,-20 0 0,21 0 0,-21 0 129,25 0-258,-25 0 129,28 0 0,-28 0 0,25 0 0,-25 0 129,21-2-129,-21 2 0,24 0 0,-24 0 0,25 0 0,-25 0 0,23 0-129,-23 0 129,19 0 0,-19 0 0,0 0 0,0 0 0,16 0-129,-16 0 129,0 0 0,0 0 0,0 0 0,0 0 0,0 0-129,0 0 0,0 0 129,0 0 0,0 0-129,0 0 129,0 0 0,0 0 0,0 0 0,0 0 129,0 0-129,0 0 129,0 0 0,0 0-129,0 0 0,0-9 0,0 9 0,0-19-258,-7-1-258,7 20-774,-12-25-3225,1 4-129,-1 3-129,-6-5-516</inkml:trace>
  </inkml:traceGroup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23.0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4E8B387-DA36-47B5-B39C-493023FE87F7}" emma:medium="tactile" emma:mode="ink">
          <msink:context xmlns:msink="http://schemas.microsoft.com/ink/2010/main" type="inkDrawing" rotatedBoundingBox="8102,3738 8186,4202 7899,4253 7815,3789" semanticType="enclosure" shapeName="Other">
            <msink:destinationLink direction="with" ref="{E406A25F-2CD1-4C5F-868D-56B1DED2273F}"/>
          </msink:context>
        </emma:interpretation>
      </emma:emma>
    </inkml:annotationXML>
    <inkml:trace contextRef="#ctx0" brushRef="#br0">97 9 2580,'-21'-12'3225,"1"19"129,17 14-516,-10-3-1419,3 13-129,-1 2-129,2 6-258,4 8-129,-1-3-258,6 4 387,0-7-258,13 4 258,-3-19 129,14 6 0,-8-19 258,12 5-129,-7-18-129,11 3-129,-10-6-129,6-6 0,-6-11-258,-1-1 0,-5-8-129,-2-3-129,-7-3 129,-3-3-258,-4-4 129,-6 2-258,-8 1 129,-4 4-129,-5 5-129,-5 3-258,3 13 0,-9-4-516,13 18-774,-11 0-2838,5 5-258,8 6 0,-1-2-258</inkml:trace>
  </inkml:traceGroup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23.5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9F5BCE9-5EB6-43CD-9E8A-4013DB089F66}" emma:medium="tactile" emma:mode="ink">
          <msink:context xmlns:msink="http://schemas.microsoft.com/ink/2010/main" type="inkDrawing" rotatedBoundingBox="8177,3927 9774,3857 9776,3901 8178,3972" shapeName="Other"/>
        </emma:interpretation>
      </emma:emma>
    </inkml:annotationXML>
    <inkml:trace contextRef="#ctx0" brushRef="#br0">307 203 5805,'0'0'4644,"16"-21"-387,-16 21 0,16 0-1161,-16 0-1290,21-4-387,-21 4-258,48-5-258,-16-2-129,22 7-129,-1-9 0,20 9 0,4-9-129,17 6 0,2-6-258,14 3 129,6-1-258,3 4 129,0-3-129,-3 3-129,-13 1 129,-11 0-129,-10 2 0,-19 0-129,-17 0-129,-20 0-258,-1 6-645,-25-6-3225,0 0-516,-10 14 0,-10-12-258</inkml:trace>
  </inkml:traceGroup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4.5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485E8D6-6465-4122-893A-97A4FE0ACCAE}" emma:medium="tactile" emma:mode="ink">
          <msink:context xmlns:msink="http://schemas.microsoft.com/ink/2010/main" type="inkDrawing" rotatedBoundingBox="23154,5762 23462,5880 23326,6233 23019,6115" rotationAngle="1811557152" semanticType="callout">
            <msink:sourceLink direction="to" ref="{D70C574B-F5C9-4EF4-821A-82ECB4F6717F}"/>
            <msink:sourceLink direction="from" ref="{D70C574B-F5C9-4EF4-821A-82ECB4F6717F}"/>
          </msink:context>
        </emma:interpretation>
      </emma:emma>
    </inkml:annotationXML>
    <inkml:trace contextRef="#ctx0" brushRef="#br0">7017 2420 15093,'40'-16'5160,"-22"14"-129,-18 2-516,34 7-3354,-34-7-387,21 37-129,-12-13-257,4 11-388,-3 1 0,1 6 0,-2 3 0,-2-1 0,0-3 0,-5-5 0,5 3 0,-7-19-517,4 12-1289,-4-32-2967,-15 5-258,-2-10 0,-3-13-387</inkml:trace>
  </inkml:traceGroup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24.6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06A25F-2CD1-4C5F-868D-56B1DED2273F}" emma:medium="tactile" emma:mode="ink">
          <msink:context xmlns:msink="http://schemas.microsoft.com/ink/2010/main" type="inkDrawing" rotatedBoundingBox="8222,4719 8308,5216 7974,5274 7889,4777" semanticType="callout" shapeName="Other">
            <msink:sourceLink direction="with" ref="{24E8B387-DA36-47B5-B39C-493023FE87F7}"/>
            <msink:sourceLink direction="with" ref="{436356BB-6808-411B-B3F6-CDE8965818CC}"/>
          </msink:context>
        </emma:interpretation>
      </emma:emma>
    </inkml:annotationXML>
    <inkml:trace contextRef="#ctx0" brushRef="#br0">145 1173 2838,'-21'0'2967,"21"14"387,-18-7-645,11 13-1161,0-1-258,0 4 0,5 4 0,-3-4-258,5 7 0,0-5 0,10 6 0,-4-12 0,13 8 258,-19-27-258,37 32 0,-17-29-129,10 6-258,-7-9 129,9-3-129,-8-15-129,4 0 0,-5-10-258,2-1 0,-7-6 0,-6-1-129,-6-7 129,-5 4-129,-1-3 0,-10 1-129,-12 3 0,-4 5 0,-3 4-129,-1 4 0,-4 9-129,0 0-129,6 13-129,-4-1-258,11 11-645,-10-2-1806,6 8-1290,11 8-129,-4-1-129,10 5-258</inkml:trace>
  </inkml:traceGroup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25.2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6356BB-6808-411B-B3F6-CDE8965818CC}" emma:medium="tactile" emma:mode="ink">
          <msink:context xmlns:msink="http://schemas.microsoft.com/ink/2010/main" type="inkDrawing" rotatedBoundingBox="8242,5028 9896,5008 9897,5050 8243,5070" shapeName="Other">
            <msink:destinationLink direction="with" ref="{E406A25F-2CD1-4C5F-868D-56B1DED2273F}"/>
          </msink:context>
        </emma:interpretation>
      </emma:emma>
    </inkml:annotationXML>
    <inkml:trace contextRef="#ctx0" brushRef="#br0">371 1299 3612,'30'0'3612,"-3"0"0,-27 0-129,16-11-1032,0 11-1032,-16 0 387,37 0-258,-17-12 129,24 12-129,-4-5-387,24 5 0,-2-4-258,18 4-129,-4 0-129,13 0-258,-3 0 0,3 4-129,-4-3 0,-3 5-129,-9-6-129,-9 3 129,-6-1 0,-11-2-129,-8 2 0,-7-2 0,-7 0-129,-2 0 0,2 0-129,1 0-129,10 0-258,0-13-258,12 13-774,-13-10-1935,8 1-903,-2 4 0,-11-3-258,0 8-129</inkml:trace>
  </inkml:traceGroup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47.4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5487482-F4FD-4C60-9535-67C9A33EAAD9}" emma:medium="tactile" emma:mode="ink">
          <msink:context xmlns:msink="http://schemas.microsoft.com/ink/2010/main" type="inkDrawing" rotatedBoundingBox="14541,5582 16588,5550 16589,5573 14542,5606" shapeName="Other"/>
        </emma:interpretation>
      </emma:emma>
    </inkml:annotationXML>
    <inkml:trace contextRef="#ctx0" brushRef="#br0">0 37 3999,'57'-9'3870,"-24"9"-129,-11 0 0,10 0-774,3 0-516,-3-2-645,15 2-258,-3 0-129,18 2-516,4-2-129,16 2-129,0-2-129,12 4-129,0-4-129,6 0 0,-8 0 0,3 0 0,-10 0 0,-3-2-129,-6-4 129,-1 3 0,-5-2 0,-3 3-129,-3-4 0,-5 5 0,-4-3 0,-5 2 0,-8 1-129,-4 1 0,-8-2 129,-5 2-129,-5 0 0,-20 0 0,26 0 0,-26 0 0,18 0 129,-18 0-129,0 0 0,0 0 0,16 2 0,-16-2 0,0 0 0,0 0 129,0 0-258,0 0 258,16 0-129,-16 0 0,20 0 0,-20 0-129,23 0-258,-23 0-387,21 0-2838,-21 0-1161,0 0 129,-21 3-516,-6-3 129</inkml:trace>
  </inkml:traceGroup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0.2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012ADA7-CE90-46C3-A7D5-92FE1BC5094A}" emma:medium="tactile" emma:mode="ink">
          <msink:context xmlns:msink="http://schemas.microsoft.com/ink/2010/main" type="inkDrawing" rotatedBoundingBox="20466,3876 22282,3831 22283,3864 20467,3908" shapeName="Other"/>
        </emma:interpretation>
      </emma:emma>
    </inkml:annotationXML>
    <inkml:trace contextRef="#ctx0" brushRef="#br0">17 65 2967,'0'-17'3354,"0"17"516,0 0-258,0 0-1419,-17-4-645,17 4-129,0 0-129,0 0 0,-18-2 0,18 2 0,0 0-258,0 0-258,0 0-129,0 0-258,0 0 0,0 0-258,0 0 0,0 0-129,0 0 0,0 0 0,0 0 0,0 0 129,0 0-129,18-3 258,3 3-129,7 0 129,6 0 0,16 0 0,5 0 0,13 0 0,6 0 0,12-2 129,6-5-258,8 3 129,5-3 0,3 2-129,1 1 129,1 1-129,-1 1 0,-4 2 0,-9 0 0,-7 0-129,-9 0 129,-11 0-129,-12 0 129,-13 0-129,-6 0-129,-13 0-129,-4 0-129,-21 0-516,25 3-1161,-25-3-2709,0 0-258,0 0 0,0 0-387</inkml:trace>
  </inkml:traceGroup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1.0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0972D6D-BE0F-4AAD-A5A2-6331FF448E4F}" emma:medium="tactile" emma:mode="ink">
          <msink:context xmlns:msink="http://schemas.microsoft.com/ink/2010/main" type="inkDrawing" rotatedBoundingBox="22658,3496 23429,3456 23458,4017 22687,4057" shapeName="Other">
            <msink:destinationLink direction="with" ref="{710DDC93-3AD9-4D60-A130-D4BB8873F38C}"/>
          </msink:context>
        </emma:interpretation>
      </emma:emma>
    </inkml:annotationXML>
    <inkml:trace contextRef="#ctx0" brushRef="#br0">2175-310 9159,'18'-25'4902,"10"18"0,8 3-258,12-3-1419,19 11-1806,-8-1-258,19 15-387,-5-4-129,4 6-258,-6 3 0,-3 2-258,-13 0-129,-11 3 129,-12 3 0,-10-1 0,-14 2-129,-8 2 129,-5-1-129,-18 5 129,-13-1-129,-8-1 129,-9-4-129,-8-2 0,-5-5-129,-3-6 0,0-6 129,3-9-129,7-3 129,6-1-129,8-7 0,10-5 0,8 5-129,4-9-258,23 16-387,-25-16-903,25 16-2451,0 0-516,0 0-258,14 7-258</inkml:trace>
  </inkml:traceGroup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0.6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10DDC93-3AD9-4D60-A130-D4BB8873F38C}" emma:medium="tactile" emma:mode="ink">
          <msink:context xmlns:msink="http://schemas.microsoft.com/ink/2010/main" type="inkDrawing" rotatedBoundingBox="22833,3556 22952,4059 22918,4067 22800,3564" semanticType="callout" shapeName="Other">
            <msink:sourceLink direction="with" ref="{70972D6D-BE0F-4AAD-A5A2-6331FF448E4F}"/>
          </msink:context>
        </emma:interpretation>
      </emma:emma>
    </inkml:annotationXML>
    <inkml:trace contextRef="#ctx0" brushRef="#br0">2344-266 11997,'-11'-17'5031,"11"17"-516,0 0 258,0 0-3096,0 0-774,7 23-129,-7-23-129,11 39 0,-6-14-258,6 10-129,2 3-129,1 6 0,-2-1 0,1 5-129,-3 0 0,-1-5-258,2-1 0,-7-11-387,4 2-645,-8-33-2580,-8 11-1032,8-11 0,-20-28-516,6-3 0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0:16.32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9DFE5DA-66A4-4029-BBDC-CA1382F32F43}" emma:medium="tactile" emma:mode="ink">
          <msink:context xmlns:msink="http://schemas.microsoft.com/ink/2010/main" type="inkDrawing" rotatedBoundingBox="17786,13436 18275,9339 18407,9354 17919,13452" semanticType="scratchOut" shapeName="Other">
            <msink:sourceLink direction="with" ref="{2AC97299-D403-4C33-9538-456969A451DB}"/>
          </msink:context>
        </emma:interpretation>
      </emma:emma>
    </inkml:annotationXML>
    <inkml:trace contextRef="#ctx0" brushRef="#br0">450 0 9030,'12'7'4386,"-8"20"0,-4-4-129,2 5-1677,8 28-1032,-10-1-129,4 25-258,-4-2-387,5 20 0,-5 1-258,0 15 129,-1-2-129,-8 15-129,-7 3 1,-4 14-388,-7 1 0,1 8 0,-5-1 0,3 4 0,0-1 0,4 0 0,3-2 0,3-6 0,2-1 0,6-2 0,-3-1 0,2-3 0,1-3 0,-4-3 0,-1-3 0,-4-1 0,-3-5 0,-4-10 0,3-6 0,-2-20 0,9-9 0,-2-32-1291,18-11-2192,0-37-1806,2-9 258,8-35-516,5-24-258</inkml:trace>
  </inkml:traceGroup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1.4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EB79D4C-EE6E-4D95-AA3F-BF9EECC8A7FE}" emma:medium="tactile" emma:mode="ink">
          <msink:context xmlns:msink="http://schemas.microsoft.com/ink/2010/main" type="inkDrawing" rotatedBoundingBox="23794,3723 23964,4101 23707,4216 23538,3838" semanticType="enclosure" shapeName="Other"/>
        </emma:interpretation>
      </emma:emma>
    </inkml:annotationXML>
    <inkml:trace contextRef="#ctx0" brushRef="#br0">3168-8 9288,'0'0'4515,"0"0"-129,0 0-258,-13 0-2451,11 22-645,-8-6-129,8 16-258,-2-2-129,4 6-258,0-1 0,9 3 129,5-6 0,8 1 0,-1-11 0,9 1 0,-5-14 0,9-2 129,-5-7 0,1-11-129,-9-10 0,2-4-129,-10-9 0,-6-3 0,-7-8-129,-4 1-129,-12 5-129,-12-4-645,3 22-903,-14-6-3096,-4 7-387,-3 8 0,-4 10-516</inkml:trace>
  </inkml:traceGroup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2.6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596E230-0B99-469C-A490-1DEE459D9275}" emma:medium="tactile" emma:mode="ink">
          <msink:context xmlns:msink="http://schemas.microsoft.com/ink/2010/main" type="inkDrawing" rotatedBoundingBox="22923,4766 23068,5135 23007,5159 22862,4790" semanticType="callout" shapeName="Other">
            <msink:sourceLink direction="with" ref="{D70C574B-F5C9-4EF4-821A-82ECB4F6717F}"/>
          </msink:context>
        </emma:interpretation>
      </emma:emma>
    </inkml:annotationXML>
    <inkml:trace contextRef="#ctx0" brushRef="#br0">2410 935 13287,'0'0'4773,"0"0"0,18 0 0,-18 0-3354,3 30-516,4-10-129,13 12 0,-6 0-387,7 4 0,-5 1-258,2 0 129,0-1-258,-7-6-129,-1 0-258,-10-14-516,7 7-903,-15-17-2838,8-6-387,-36-13-129,9-10-258</inkml:trace>
  </inkml:traceGroup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42.8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EBE80FF-6EE2-48DA-8C19-30BE554D3310}" emma:medium="tactile" emma:mode="ink">
          <msink:context xmlns:msink="http://schemas.microsoft.com/ink/2010/main" type="inkDrawing" rotatedBoundingBox="18079,1367 22922,6080 18866,10248 14023,5535" hotPoints="20554,3404 20734,7723 16415,7903 16235,3585" semanticType="enclosure" shapeName="Square">
            <msink:destinationLink direction="with" ref="{31969179-A30F-43F0-BC60-C0F65A64030B}"/>
          </msink:context>
        </emma:interpretation>
      </emma:emma>
    </inkml:annotationXML>
    <inkml:trace contextRef="#ctx0" brushRef="#br0">38-10 5031,'0'0'4128,"0"0"-258,-23-9 258,23 9-1677,-5 11-645,5-11-387,-4 33-129,1-11 129,6 17-387,-1-2-129,12 16-258,-7 4 129,11 18-258,-7 5 0,5 16-129,-5 8 0,1 10 0,-5 1 0,6 10 129,-4-1-129,1 7 1,1 8-388,0 3 0,-3 2 0,3 5 0,-4 5 0,0 8 0,-3 7 0,1 6 0,-5-6 0,4-2 0,1-9 0,2-7 0,2-12 0,4-12 0,3-17 0,-2-19 0,2-11 0,-4-9 0,1-4 0,-6 1 0,2-2 0,-7-1 0,-2-1 0,0 0 0,-6 2 0,-8-11 0,10 5-775,-22-15-4127,13-12-129,-4-9 0,-1-14-129</inkml:trace>
    <inkml:trace contextRef="#ctx0" brushRef="#br0" timeOffset="2605.2045">181 4371 8127,'69'-13'4128,"-33"11"129,-11-7-258,1 1-1935,3 8-516,-29 0-258,46 3-387,-19-3 0,17 11-258,6-8-129,25 10 0,8-6 0,29 2 0,13-4-129,21 2 0,7-7 0,10 2-129,3-2 0,10 0 129,0 0-129,-2 0-129,-8-4 129,-6 3-258,-9 1 130,-9 0-130,-10 1 0,-17 3 0,-11 3 0,-12-2 0,-6 2 0,-1-1 0,0-3 0,-1 1 0,-1-2 0,-1-2 0,0 0 0,-2 0 0,-7 0 0,-7 0 0,-6 0 0,-4 1 0,-3 1 0,-2 0 0,-2 2 0,0-1 0,-1-1 0,0 1 0,-1-1 0,-3 2 0,-3-2 0,-2 1 0,-9-1 0,-1-2 0,-6 2 0,0-1 0,0-1 0,2 0 0,4 0 0,4 0 0,5 0 0,3 2 0,0-2 0,-2 4 0,-6-3 0,-4 1 0,-8 0 0,-21-2 0,23 4 0,-23-4 0,0 0 0,0 0 0,0 0 0,16 0 0,-16 0 0,18 0 0,-18 0 0,16 0 0,-16 0 0,0 0-646,0 0-4127,-25 1-516,-7 3 258,-9-2-645</inkml:trace>
    <inkml:trace contextRef="#ctx0" brushRef="#br0" timeOffset="1513.2026">12 95 4515,'-18'-9'3999,"18"9"0,0 0 0,-16-6-1290,16 6-1032,0 0-387,0 0-129,0 0-258,0 0 0,21 0-258,1-1 0,15 1 0,0 0-129,24 1 0,3-1-258,14 6 129,7-3-129,13 3 0,4-1-129,12 0 0,5 1 258,11 1-387,1-2 258,6 0-129,4-1 0,1 1 0,0-3 0,2 2 0,0-4 0,-1 1-129,-6-1 0,-7 4 129,-8-2-129,-6 1 129,-11 1-129,-11 1 0,-10 0 0,-8-3 0,-5 0 129,1-2-129,0 0 129,7 0-129,3-5 0,3-4 129,4 2-129,0 0 0,-2 1 129,-7 1-129,-3 1 0,-12 3 0,-8-1 0,-9 2 0,-9 0 0,-8 0 129,-8 0-129,-4 0 129,-19 0-129,20 0 129,-20 0 0,0 0-129,0 0 129,0 0 0,0 0-129,0 0 0,0 0 0,0 0 0,18 5 0,-18-5 0,0 0 0,16 7 0,-16-7 0,0 0 0,19 9 0,-19-9 129,0 0-129,18 11 0,-18-11 0,0 0 0,14 25 0,-14-25 0,15 30 0,-7-11 0,1 8-129,0 3 129,4 6 0,-1 3 0,1 7 0,1 7 0,-2 2 0,2 9 0,-1 7 0,-1 6 0,-1 4 0,1 6 129,-1 7 1,0 6-130,-2 8 0,0 11 0,-2 5 0,3 8 0,-1 3 0,6 1 0,-3 1 0,4 0 0,2-6 0,1-6 0,3-3 0,3-3 0,-6-2 0,4 1 0,-3-3 0,-1-1 0,-1-1 0,-2 1 0,-3-4 0,-3 2 0,1 5 0,-6-2 0,1 1 0,-1-8 0,0-1 0,-5-13 0,7 2 0,-12-31-1420,5-4-3611,-9-19-387,6-6-129,-12-9-129</inkml:trace>
  </inkml:traceGroup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2.3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0C574B-F5C9-4EF4-821A-82ECB4F6717F}" emma:medium="tactile" emma:mode="ink">
          <msink:context xmlns:msink="http://schemas.microsoft.com/ink/2010/main" type="inkDrawing" rotatedBoundingBox="21161,4113 22708,5001 22176,5927 20630,5040" rotationAngle="1811557152" semanticType="enclosure">
            <msink:destinationLink direction="with" ref="{D596E230-0B99-469C-A490-1DEE459D9275}"/>
            <msink:destinationLink direction="to" ref="{8485E8D6-6465-4122-893A-97A4FE0ACCAE}"/>
            <msink:destinationLink direction="from" ref="{8485E8D6-6465-4122-893A-97A4FE0ACCAE}"/>
          </msink:context>
        </emma:interpretation>
      </emma:emma>
    </inkml:annotationXML>
    <inkml:trace contextRef="#ctx0" brushRef="#br0">-2324-711 1548,'-16'16'3096,"1"-16"387,15 0-645,0 0 0,-25 4-129,25-4-387,-16 2-258,16-2-258,0 0-129,0 0-258,0 0-516,0 0-129,0 0-258,0 0 0,13 1 0,12 1-129,3-2 0,15 0 129,3 0-129,20 0 0,3 0 129,19 0-258,2-2 0,12 2 0,4-3-129,8 1 0,4-3 1,3 1-130,0-1 0,-2 0 0,-4-1 0,-4 3 0,-6-1 0,-8 2 0,-11 2 0,-11-1 0,-10 1 0,-13 0 0,-15 0 0,-7 0 0,-10 0 0,-20 0 0,16 0 0,-16 0-388,0 0-1031,-30 0-2193,14 0-1548,-6 0 129,1 0-258,-2 0-387</inkml:trace>
  </inkml:traceGroup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6.3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8716741-05A9-449A-A7CE-4D7EEC0AD36E}" emma:medium="tactile" emma:mode="ink">
          <msink:context xmlns:msink="http://schemas.microsoft.com/ink/2010/main" type="inkDrawing" rotatedBoundingBox="20593,7063 22636,7121 22634,7158 20592,7100" semanticType="underline" shapeName="Other">
            <msink:sourceLink direction="with" ref="{7EC35D89-AD57-4182-9A5B-32E377C55C22}"/>
          </msink:context>
        </emma:interpretation>
      </emma:emma>
    </inkml:annotationXML>
    <inkml:trace contextRef="#ctx0" brushRef="#br0">125 0 5031,'-48'1'4257,"32"-1"-129,-7 0 129,23 0-1032,-20 0-1290,-1 0 0,21 0-387,0 0-258,0 0-129,0 0-258,0 0-129,16 0-129,20 0 0,6 0-129,21 0 1,10 0-517,19 0 0,13 0 0,14 0 0,13 0 0,14 4 0,5 0 0,2 1 0,2 0 0,-8 4 0,-8-2 0,-14 0 0,-21 0 0,-18-1 0,-22-1 0,-20-1 0,-12-1 0,-14-3 0,-18 0 0,0 0 0,0 0 0,0 0 0,0 0-259,-23-14-1805,23 14-2838,0 0-258,0 0-129,-9-23 0</inkml:trace>
  </inkml:traceGroup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48.3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6E4720B-77AD-4C98-BC55-312883217423}" emma:medium="tactile" emma:mode="ink">
          <msink:context xmlns:msink="http://schemas.microsoft.com/ink/2010/main" type="inkDrawing" rotatedBoundingBox="14021,4758 14602,4651 14623,4762 14042,4869" shapeName="Other">
            <msink:destinationLink direction="with" ref="{7CBFB615-E354-4020-8B5D-BC0FAF104527}"/>
          </msink:context>
        </emma:interpretation>
      </emma:emma>
    </inkml:annotationXML>
    <inkml:trace contextRef="#ctx0" brushRef="#br0">8 178 6966,'-12'-39'4386,"12"39"129,0-29-258,5 10-903,24 15-903,-17-17-387,29 17-516,-13-14-387,20 13-387,-3-7-129,10 6-258,-5-1-128,5 4-259,-7-1 0,-5 1 0,-2 3-517,-17-2-515,10 9-1935,-18-2-1677,-16-5-129,7 18-258,-7-18-258</inkml:trace>
  </inkml:traceGroup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48.0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CBFB615-E354-4020-8B5D-BC0FAF104527}" emma:medium="tactile" emma:mode="ink">
          <msink:context xmlns:msink="http://schemas.microsoft.com/ink/2010/main" type="inkDrawing" rotatedBoundingBox="14151,4743 14233,5294 14186,5302 14104,4750" semanticType="callout" shapeName="Other">
            <msink:sourceLink direction="with" ref="{D6E4720B-77AD-4C98-BC55-312883217423}"/>
            <msink:sourceLink direction="with" ref="{13C87E5E-2F29-4171-96D4-E464B6B0DA05}"/>
          </msink:context>
        </emma:interpretation>
      </emma:emma>
    </inkml:annotationXML>
    <inkml:trace contextRef="#ctx0" brushRef="#br0">81 57 13416,'21'0'4386,"-21"0"-129,6 32 129,3 0-3096,-9-4-645,9 15 0,-6-2-129,6 5-129,-4 1-129,6 1 0,-2-6 0,-2 1-258,0-9 129,-1-2 0,-3-7-129,-1-6-129,-2-1 0,0-18-387,0 18-387,0-18-645,0 0-903,-21-23-1806,8-6-129,4-5-258,-9-10-129</inkml:trace>
  </inkml:traceGroup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48.5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3D7481-EF72-4938-9153-F0AFE36AC075}" emma:medium="tactile" emma:mode="ink">
          <msink:context xmlns:msink="http://schemas.microsoft.com/ink/2010/main" type="inkDrawing" rotatedBoundingBox="14213,4932 14632,4999 14624,5050 14205,4983" shapeName="Other"/>
        </emma:interpretation>
      </emma:emma>
    </inkml:annotationXML>
    <inkml:trace contextRef="#ctx0" brushRef="#br0">170 270 15996,'53'0'4773,"-21"0"0,4 2-258,10 7-3483,-10-9-258,10 7-258,-5-5-387,-4 3-258,-3 2-258,-11-7-645,6 15-1419,-29-15-2193,0 0 0,5 26-258,-16-11-258</inkml:trace>
  </inkml:traceGroup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48.7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3C87E5E-2F29-4171-96D4-E464B6B0DA05}" emma:medium="tactile" emma:mode="ink">
          <msink:context xmlns:msink="http://schemas.microsoft.com/ink/2010/main" type="inkDrawing" rotatedBoundingBox="14234,5282 14808,5336 14805,5372 14230,5318" shapeName="Other">
            <msink:destinationLink direction="with" ref="{7CBFB615-E354-4020-8B5D-BC0FAF104527}"/>
          </msink:context>
        </emma:interpretation>
      </emma:emma>
    </inkml:annotationXML>
    <inkml:trace contextRef="#ctx0" brushRef="#br0">200 592 11610,'-7'22'4902,"7"-22"-258,18 12 258,3-12-1677,18 9-1677,-10-9-258,17 5-644,-3-3-646,7 3 0,-1-1 0,1 0 0,4 4 0,-15-8-4387,9 0-386,-2 0-129,-3 0-516</inkml:trace>
  </inkml:traceGroup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7.0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4AD723E-BFD6-4120-A190-11AABA43AA06}" emma:medium="tactile" emma:mode="ink">
          <msink:context xmlns:msink="http://schemas.microsoft.com/ink/2010/main" type="writingRegion" rotatedBoundingBox="24957,6952 19691,10698 18952,9660 24218,5914"/>
        </emma:interpretation>
      </emma:emma>
    </inkml:annotationXML>
    <inkml:traceGroup>
      <inkml:annotationXML>
        <emma:emma xmlns:emma="http://www.w3.org/2003/04/emma" version="1.0">
          <emma:interpretation id="{41F7D23B-A829-4CB0-AB45-7D84DD4FC4F5}" emma:medium="tactile" emma:mode="ink">
            <msink:context xmlns:msink="http://schemas.microsoft.com/ink/2010/main" type="paragraph" rotatedBoundingBox="24957,6952 19691,10698 18952,9660 24218,59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F69169-BEC0-4725-951B-E9EC6F844281}" emma:medium="tactile" emma:mode="ink">
              <msink:context xmlns:msink="http://schemas.microsoft.com/ink/2010/main" type="line" rotatedBoundingBox="24957,6952 19691,10698 18952,9660 24218,5914"/>
            </emma:interpretation>
          </emma:emma>
        </inkml:annotationXML>
        <inkml:traceGroup>
          <inkml:annotationXML>
            <emma:emma xmlns:emma="http://www.w3.org/2003/04/emma" version="1.0">
              <emma:interpretation id="{7EC35D89-AD57-4182-9A5B-32E377C55C22}" emma:medium="tactile" emma:mode="ink">
                <msink:context xmlns:msink="http://schemas.microsoft.com/ink/2010/main" type="inkWord" rotatedBoundingBox="24957,6952 19691,10698 18952,9660 24218,5914">
                  <msink:destinationLink direction="with" ref="{58716741-05A9-449A-A7CE-4D7EEC0AD36E}"/>
                  <msink:destinationLink direction="with" ref="{6EF5EE1E-2AF8-461D-B695-B0A5916A9FDD}"/>
                  <msink:destinationLink direction="with" ref="{31969179-A30F-43F0-BC60-C0F65A64030B}"/>
                </msink:context>
              </emma:interpretation>
              <emma:one-of disjunction-type="recognition" id="oneOf0">
                <emma:interpretation id="interp0" emma:lang="en-US" emma:confidence="0">
                  <emma:literal>☹</emma:literal>
                </emma:interpretation>
                <emma:interpretation id="interp1" emma:lang="en-US" emma:confidence="0">
                  <emma:literal>B 33</emma:literal>
                </emma:interpretation>
                <emma:interpretation id="interp2" emma:lang="en-US" emma:confidence="0">
                  <emma:literal>B 253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B 2223</emma:literal>
                </emma:interpretation>
              </emma:one-of>
            </emma:emma>
          </inkml:annotationXML>
          <inkml:trace contextRef="#ctx0" brushRef="#br0">85 108 12126,'18'-59'4902,"8"38"-129,5 5 129,15 16-2580,-14-14-774,21 15-516,-7 3-129,8 12-644,-4 0-259,-2 9 0,-7 0 0,-6 3 0,-8 2 0,-9 2 0,-9 1 0,-9-1 0,-6 1 0,-15-1 0,-6 2 0,-8-5 0,-1-3 0,-3-4 0,3-3-130,-1-6-128,7-3 129,1-4 0,6-1 129,0-5-129,0 4 129,-4-4-129,2 0-129,-5-2-129,5 2-129,-7-4-129,11 4-774,-15 0-2322,15 0-1032,5 0 0,16 0-129,-21 7-258</inkml:trace>
          <inkml:trace contextRef="#ctx0" brushRef="#br0" timeOffset="-358.8006">201 120 15351,'32'-7'4902,"-32"7"0,23-3-516,-6 12-3225,-17-9-258,13 28-258,-13-8-128,9 12-517,-7 0 0,5 9 0,-6 1 0,1 8 0,0-2 0,0 2 0,1-4 0,-3-5 0,0-5 0,0-13 0,0 2-775,-12-27-1031,12 2-2064,-11-21-1290,-5-8 387,-2-10-516,-5-7-387</inkml:trace>
          <inkml:trace contextRef="#ctx0" brushRef="#br0" timeOffset="624.001">953 321 15222,'46'-37'5031,"-19"23"0,-4 1-258,13 13-3612,-17-9-516,6 9 0,-9 0-386,2 15-259,-18-15 0,14 33 0,-14-11 0,0 3 0,-11 1 0,-5 1 0,-1-4 0,-1-3 0,2-2 0,0-6 0,16-12 0,-16 16 0,16-16 0,0 0 0,0 0 0,14 12 0,-14-12 0,28 8 0,-8-3 0,3 2 0,2 2 0,0 5 0,-2 4 0,0 3 0,-3 2 0,-4 6 0,-6-1 0,-2 4 0,-8-3 0,-4-3 0,-16-1 0,-6-3 0,-8-4 0,-7-2 0,-5-4 0,-6-5 0,-1 2 0,-8-9 0,19 7-2581,-12-7-2321,6-2-258,2-5-258,9 2 0</inkml:trace>
          <inkml:trace contextRef="#ctx0" brushRef="#br0" timeOffset="-1497.6026">1236-748 13674,'53'-26'5160,"-26"13"-387,-4 1 129,9 12-3225,-16-15-516,16 15-129,-14-1-644,5 2-388,-23-1 0,28 32 0,-19-8 0,-5 8 0,-4 0 0,-14 9 0,-10-2 0,-4 0 0,-2-2 0,-2-5 0,0-3 0,5-6 0,4-5 0,23-18 0,-21 21 0,21-21 0,0 16 0,0-16 0,0 0 0,16 12 0,-16-12 0,26 9 0,-26-9 0,23 7 0,-23-7 0,0 0 0,18 11 0,-18-11 0,0 0 0,0 0 0,0 0 0,0 0 0,0 0 0,0 0 0,0 0 0,0 0 0,23 0 0,-23 0 0,39 0 0,-8 5 0,8-3 0,7 0 0,7-2 0,1 0 0,6 0 0,-6-4 0,-3 4 0,-13-12 0,4 7-4258,-22 1-1031,-20 4 0,0 0-387</inkml:trace>
          <inkml:trace contextRef="#ctx0" brushRef="#br0" timeOffset="6302.4111">-3341 2844 13545,'0'-39'4773,"0"39"-258,2-16 258,-2 16-2967,3 8-774,3 17-387,-6-2 0,3 13 0,-3 1-257,2 10-388,-2-1 0,4 2 0,-3-4 0,1-3 0,0-3 0,-2-6 0,2-6 0,-2-8 0,0 0 0,0-18 0,0 0-646,-9 5-257,9-5-258,-14-19-129,14 3-129,-15-27 0,15 7 258,-9-22 0,9 1 774,0-9 0,0 0 774,4 4 129,3-4 387,13 16-129,-4-3 129,12 21 0,-3-4 0,12 22-129,-5-4-129,13 18 0,-10 0 0,6 11-129,-10 5-129,-1 11 0,-11 1-129,-6 6-129,-8 2-129,-5-6 0,-12 0-129,-6-3 0,-2-4 0,-3-9-129,5 0 0,2-8 0,16-6 0,-19 10 0,19-10 0,0 0 129,11 25 0,8-14 0,6 1 258,5 3 0,4-1 0,7 4 129,0-2 0,0 3 0,-7-1 0,-1 7 129,-11-2-129,-8 7-129,-9-1 129,-5 3-128,-19-2-130,-8 2 0,-12-2 0,-9-1 0,-5-4 0,-6-4 0,0-2 0,-1-8 0,6 3-388,-4-14-1289,22 0-2838,-3 0-516,9-3 258,5-6-645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0:15.36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18C1778-5690-4CAA-97B1-E6BEB2613615}" emma:medium="tactile" emma:mode="ink">
          <msink:context xmlns:msink="http://schemas.microsoft.com/ink/2010/main" type="inkDrawing" rotatedBoundingBox="18039,10972 22062,11441 21817,13545 17793,13076" semanticType="enclosure" shapeName="Other">
            <msink:sourceLink direction="with" ref="{428E568D-8A6C-4AC4-9DD8-FFDC5BE1980B}"/>
          </msink:context>
        </emma:interpretation>
      </emma:emma>
    </inkml:annotationXML>
    <inkml:trace contextRef="#ctx0" brushRef="#br0">137 80 8385,'14'-24'4257,"2"16"0,-16 8-258,34-30-1806,-4 30-903,0-9-129,16 9-258,6-1-129,17 1-258,8 0 0,15 3-258,10-1 0,10 1 0,10-3-129,14 2 0,8-2 0,18 0-129,5-2 0,9 1 0,2-1 0,0 2 0,0 0 0,-4 3 0,-12 5 258,-18 2-387,-16-1 258,-11 2-129,-14-2 258,-10 0-258,-9-4 258,-13-2-387,-6-1 258,0 0-129,-5-2 129,-3 0-129,-2 0 0,-3 0 0,-3 0 0,-4 0 0,-1 0 0,-6 2 0,-3 1 0,-1-1 0,-4 0 0,-3 1 0,-6-3 0,-3 4 0,-18-4 129,20 0-129,-20 0 129,0 0-129,0 0 129,0 0 0,0 0 0,14 25 0,-14-25-258,4 30 258,-4-8-258,0 8 258,-6 5-129,-1 12 129,-9 6-129,0 11 129,-7 9 0,2 12 129,-3 6-258,7 3 258,-3 2-129,6 2-129,3-5 258,6-4-129,1-8 0,4-2 1,0-6-130,7-2 0,2-7 0,4 0 0,-3-4 0,6-3 0,-3-3 0,1-8 0,-1-5 0,-3-6 0,-1-4 0,-5-6 0,-1-6 0,-3-3 0,0-16 0,-3 21 0,3-21 0,-32 16 0,7-12 0,-9 0 0,-12-4 0,-13 0 0,-10 0 0,-20 0 0,-18-9 0,-25-4-130,-15 1-128,-22-4 0,-13 2 0,-19-2 0,-16 0 0,-12 1 0,3 8 0,2 0 0,3 5 0,-5-5 0,8 5-129,6-8-129,27 8-258,5-19-387,29 14-1290,14-15-2193,18-5-129,32 4 129,16-9-645</inkml:trace>
  </inkml:traceGroup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9.1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FF978F9-6306-49EC-80F2-9106BAF4706F}" emma:medium="tactile" emma:mode="ink">
          <msink:context xmlns:msink="http://schemas.microsoft.com/ink/2010/main" type="writingRegion" rotatedBoundingBox="18083,7907 18108,10407 17577,10413 17552,7912"/>
        </emma:interpretation>
      </emma:emma>
    </inkml:annotationXML>
    <inkml:traceGroup>
      <inkml:annotationXML>
        <emma:emma xmlns:emma="http://www.w3.org/2003/04/emma" version="1.0">
          <emma:interpretation id="{A8C8332D-FFFE-4EC3-875A-747069C80186}" emma:medium="tactile" emma:mode="ink">
            <msink:context xmlns:msink="http://schemas.microsoft.com/ink/2010/main" type="paragraph" rotatedBoundingBox="18083,7907 18108,10407 17577,10413 17552,79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BDC68F-CDD4-4938-BF90-F5F680576EBF}" emma:medium="tactile" emma:mode="ink">
              <msink:context xmlns:msink="http://schemas.microsoft.com/ink/2010/main" type="line" rotatedBoundingBox="18083,7907 18108,10407 17577,10413 17552,7912"/>
            </emma:interpretation>
          </emma:emma>
        </inkml:annotationXML>
        <inkml:traceGroup>
          <inkml:annotationXML>
            <emma:emma xmlns:emma="http://www.w3.org/2003/04/emma" version="1.0">
              <emma:interpretation id="{A6B493C2-26BD-41EC-A0FC-6A0DDF1ECB1A}" emma:medium="tactile" emma:mode="ink">
                <msink:context xmlns:msink="http://schemas.microsoft.com/ink/2010/main" type="inkWord" rotatedBoundingBox="18083,7907 18108,10407 17577,10413 17552,7912">
                  <msink:destinationLink direction="with" ref="{6EF5EE1E-2AF8-461D-B695-B0A5916A9FDD}"/>
                </msink:context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In.</emma:literal>
                </emma:interpretation>
                <emma:interpretation id="interp2" emma:lang="en-US" emma:confidence="0">
                  <emma:literal>in:</emma:literal>
                </emma:interpretation>
                <emma:interpretation id="interp3" emma:lang="en-US" emma:confidence="0">
                  <emma:literal>in.</emma:literal>
                </emma:interpretation>
                <emma:interpretation id="interp4" emma:lang="en-US" emma:confidence="0">
                  <emma:literal>Ta</emma:literal>
                </emma:interpretation>
              </emma:one-of>
            </emma:emma>
          </inkml:annotationXML>
          <inkml:trace contextRef="#ctx0" brushRef="#br0">-1336-42 9933,'-2'-16'4644,"2"16"-129,0 0-258,0 0-1806,0 0-903,11 5-516,-11-5-387,14 34-258,-5-11 0,1 11-129,-4 1 129,3 12-258,-8 2 258,3 15-129,-4 8 129,0 11-258,-2 4 129,2 6 0,-2 3-129,2 0 0,0-2 0,0-8 1,4-6-130,1-9 0,1-9 0,1-3 0,-4-11 0,3-7 0,-3-8 0,1-6 0,-2-5 0,-2-22 0,5 23-130,-5-23-515,0 0-258,0 0-774,0-18-2322,0-7-774,-5-7 0,-3-7-258,0-11-516</inkml:trace>
          <inkml:trace contextRef="#ctx0" brushRef="#br0" timeOffset="452.4008">-1158-9 13029,'16'-12'4515,"-16"12"-258,3 11 0,-3 10-3354,-11-1-258,-1 8-258,-8-3 0,1 3-129,-6-1-129,2-2-129,0-4 258,3-5-258,1-5 0,19-11 129,-25 14 0,25-14 0,0 0-129,-11-9 129,11-7 129,7 0 0,2-7 0,11-3 129,-3-3-129,12 2 129,-2 1 0,3 8 0,-4 0-129,5 9-129,-5 4 130,1 5-259,-6 12 0,-3 6-130,0 11-386,-11-4-1677,4 8-2322,1 5-516,2-1 0,2 2-387</inkml:trace>
          <inkml:trace contextRef="#ctx0" brushRef="#br0" timeOffset="1404.0025">-1292 1929 14319,'7'-25'4515,"-7"25"0,0 0-258,0 0-3225,-2 21-645,-8 11 0,-6 0-129,2 9 129,-8 0-258,4 5 0,-1-5 0,1-4 0,4-6-129,1-8 129,5-5-129,8-18 129,-13 21 0,13-21 0,0 0 0,-2-14 0,2-8 0,0-4-129,7-10 129,4-10-258,2-6 258,4-6-129,1-1 129,3 0 0,-1 0 129,1 11 0,-5 6-129,-1 11 130,-5 8-259,-10 23 0,20-3 0,-9 12 0,-1 14 0,4 5 0,1 6 0,4 5 0,1 4 0,3-2 0,-2 2 0,1-4 0,-1 2 0,2-2 0,-3 2 0,1-2 0,-1-4 0,-1 3 0,-3-5 0,-2-1 0,-1-1 0,-6-5 0,0-2 0,-5-7 0,3 1 0,-5-18 0,0 16 0,0-16-1162,0 0-773,-32-19-1290,23 3-1161,-14-8-387,0-4-129,-4 0-258,-8-6 258</inkml:trace>
          <inkml:trace contextRef="#ctx0" brushRef="#br0" timeOffset="1560.0027">-1267 2163 7998,'-28'-16'3741,"1"8"129,27 8-258,0 0-1419,0 0-1161,21 7-387,1-2-1161,6-5-1161,4-2-1677,21 2-516,-8-18-129,19 6-387</inkml:trace>
        </inkml:traceGroup>
      </inkml:traceGroup>
    </inkml:traceGroup>
  </inkml:traceGroup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36.3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8F13EAE-2189-464B-8487-39DF3E00A9AD}" emma:medium="tactile" emma:mode="ink">
          <msink:context xmlns:msink="http://schemas.microsoft.com/ink/2010/main" type="writingRegion" rotatedBoundingBox="5187,7180 5596,7180 5596,7587 5187,7587"/>
        </emma:interpretation>
      </emma:emma>
    </inkml:annotationXML>
    <inkml:traceGroup>
      <inkml:annotationXML>
        <emma:emma xmlns:emma="http://www.w3.org/2003/04/emma" version="1.0">
          <emma:interpretation id="{373EA72B-9306-41F3-82D0-607BCF7179F2}" emma:medium="tactile" emma:mode="ink">
            <msink:context xmlns:msink="http://schemas.microsoft.com/ink/2010/main" type="paragraph" rotatedBoundingBox="5187,7180 5596,7180 5596,7587 5187,75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6FE772-7077-41D6-84CB-811BFA07E66E}" emma:medium="tactile" emma:mode="ink">
              <msink:context xmlns:msink="http://schemas.microsoft.com/ink/2010/main" type="line" rotatedBoundingBox="5187,7180 5596,7180 5596,7587 5187,7587"/>
            </emma:interpretation>
          </emma:emma>
        </inkml:annotationXML>
        <inkml:traceGroup>
          <inkml:annotationXML>
            <emma:emma xmlns:emma="http://www.w3.org/2003/04/emma" version="1.0">
              <emma:interpretation id="{F639DAFB-F481-4971-A284-288BAA00A3D1}" emma:medium="tactile" emma:mode="ink">
                <msink:context xmlns:msink="http://schemas.microsoft.com/ink/2010/main" type="inkWord" rotatedBoundingBox="5187,7180 5596,7180 5596,7587 5187,7587">
                  <msink:destinationLink direction="with" ref="{CCF58920-05F7-4743-9078-2E96E14F3DF5}"/>
                </msink:context>
              </emma:interpretation>
              <emma:one-of disjunction-type="recognition" id="oneOf0">
                <emma:interpretation id="interp0" emma:lang="en-US" emma:confidence="0">
                  <emma:literal>o</emma:literal>
                </emma:interpretation>
                <emma:interpretation id="interp1" emma:lang="en-US" emma:confidence="0">
                  <emma:literal>0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@</emma:literal>
                </emma:interpretation>
              </emma:one-of>
            </emma:emma>
          </inkml:annotationXML>
          <inkml:trace contextRef="#ctx0" brushRef="#br0">137 57 4644,'-41'0'3870,"41"0"0,-35 4-516,19-1-774,16-3-774,-27 11-387,22 5-387,5-16-129,-9 39-258,5-16-129,6 9 0,5 0-258,11 7 129,0-5 0,8 2 0,1-11 0,7 1 0,-2-11 0,5-1 129,-3-14 0,3 0-129,-7-16 129,4-2-129,-9-10 0,-2-4 0,-8-6-129,-7-3 0,-6-5 0,-2 3-129,-10 4-129,-8 2-129,-2 7-129,-8 3-387,5 20-645,-17 2-2838,10 5-774,-4 10 129,2 12-516</inkml:trace>
        </inkml:traceGroup>
      </inkml:traceGroup>
    </inkml:traceGroup>
  </inkml:traceGroup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39.9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7563623-132E-4E4B-B092-BA18C19B9BBB}" emma:medium="tactile" emma:mode="ink">
          <msink:context xmlns:msink="http://schemas.microsoft.com/ink/2010/main" type="writingRegion" rotatedBoundingBox="1263,3922 2696,9463 1905,9668 471,4127"/>
        </emma:interpretation>
      </emma:emma>
    </inkml:annotationXML>
    <inkml:traceGroup>
      <inkml:annotationXML>
        <emma:emma xmlns:emma="http://www.w3.org/2003/04/emma" version="1.0">
          <emma:interpretation id="{517AE973-D32F-45CD-B583-F1F2B3A5849A}" emma:medium="tactile" emma:mode="ink">
            <msink:context xmlns:msink="http://schemas.microsoft.com/ink/2010/main" type="paragraph" rotatedBoundingBox="1263,3922 2696,9463 1905,9668 471,41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CBA15E-11C1-4C81-9505-206C4E67AAC5}" emma:medium="tactile" emma:mode="ink">
              <msink:context xmlns:msink="http://schemas.microsoft.com/ink/2010/main" type="line" rotatedBoundingBox="1263,3922 2696,9463 1905,9668 471,4127"/>
            </emma:interpretation>
          </emma:emma>
        </inkml:annotationXML>
        <inkml:traceGroup>
          <inkml:annotationXML>
            <emma:emma xmlns:emma="http://www.w3.org/2003/04/emma" version="1.0">
              <emma:interpretation id="{83D72FAF-64B7-4511-94BA-E9386963BD17}" emma:medium="tactile" emma:mode="ink">
                <msink:context xmlns:msink="http://schemas.microsoft.com/ink/2010/main" type="inkWord" rotatedBoundingBox="2507,8732 2696,9463 2023,9637 1834,8906"/>
              </emma:interpretation>
              <emma:one-of disjunction-type="recognition" id="oneOf0">
                <emma:interpretation id="interp0" emma:lang="en-US" emma:confidence="0">
                  <emma:literal>Sit</emma:literal>
                </emma:interpretation>
                <emma:interpretation id="interp1" emma:lang="en-US" emma:confidence="0">
                  <emma:literal>As E</emma:literal>
                </emma:interpretation>
                <emma:interpretation id="interp2" emma:lang="en-US" emma:confidence="0">
                  <emma:literal>As, E</emma:literal>
                </emma:interpretation>
                <emma:interpretation id="interp3" emma:lang="en-US" emma:confidence="0">
                  <emma:literal>tie</emma:literal>
                </emma:interpretation>
                <emma:interpretation id="interp4" emma:lang="en-US" emma:confidence="0">
                  <emma:literal>As. E</emma:literal>
                </emma:interpretation>
              </emma:one-of>
            </emma:emma>
          </inkml:annotationXML>
          <inkml:trace contextRef="#ctx0" brushRef="#br0">10 193 2451,'-11'-72'3870,"11"55"516,0-5-258,0 22 258,0-16-1161,0 16-645,25-10-903,-25 10-258,43-9-258,-18 0-258,14 9-258,0-4-129,11 2-129,-2-3-129,3 2-129,-1-5 0,-4 3-258,-1 2-258,-15-6-258,6 10-1032,-36-1-2838,16 13-129,-16-13-387,-27 28 129</inkml:trace>
          <inkml:trace contextRef="#ctx0" brushRef="#br0" timeOffset="-202.8004">79 136 9933,'0'-16'4644,"0"16"129,0 0-387,0 8-516,0-8-2451,-14 33-516,1-10-129,12 14-129,-8 2-129,2 11-129,-2 0 0,2 3-257,0-1-130,3-3 0,2-2 0,0-6 0,1-8 0,1-8 0,0-3 0,0-22-130,0 25-128,0-25-258,0 0-129,0-27-516,7 9-516,-7-26-774,0 3-1677,2-11-516,-2-7 0,1 3 0,-1-7-258,0 6 2064</inkml:trace>
          <inkml:trace contextRef="#ctx0" brushRef="#br0" timeOffset="234.0004">104 297 14061,'-2'18'4902,"25"-11"-258,0-3 0,15 7-3225,-8-11-258,13 5-645,-2-5-129,1 4-258,-1-1-387,-10-3-516,8 11-1419,-20-4-2322,-19-7-258,7 19 0,-17-4-516</inkml:trace>
          <inkml:trace contextRef="#ctx0" brushRef="#br0" timeOffset="421.2007">97 664 15738,'64'0'4773,"-25"-2"0,6 0-258,8 4-3612,-5 0-516,5-2-1419,8 2-3354,5 3-258,-1-5-258,5 0-258</inkml:trace>
          <inkml:trace contextRef="#ctx0" brushRef="#br0" timeOffset="-20217.6354">-1102-4706 6321,'0'-16'4644,"0"16"-516,0 0 129,0 0-1677,-7-25-516,7 25-516,0 0-387,0 0-387,-13 9-258,8 7-129,-4 0 0,4 9-129,-6 3 0,2 8 0,-3 1 0,1 7-129,1 3 0,1 1 0,-2-2 0,4 2 0,-2-4-129,2-3 0,0-3 129,3-4-129,1-8 0,3-3 0,-4-5 0,4-18-129,-2 23 129,2-23-129,0 0-129,0 0 129,0 0-258,0 0 0,6-19-129,-1-4-129,13-1 0,-2-15-129,12 4 129,-5-15-129,13 0 0,-6-7 258,2 0 258,-3-3 0,-4 3 387,-6 0 129,-6 5 129,1 10 258,-11 4 0,4 13 0,-7 2 129,0 23 0,4-16-129,-4 16 0,0 0-129,18 23-129,-13-5 129,4 9-129,-5-2 0,4 9 0,-2-1-129,1 8 0,-4 0 0,3 4-129,-1-3 0,0 3 0,1-3-129,3 3 130,0-6-130,-1-2 0,3-3 0,-2-4 0,2-3 0,-4-5-130,4-3-128,-11-19-129,14 27-129,-14-27-1032,0 0-2193,0 0-1032,0 0 129,0-11-258,-9-5-258</inkml:trace>
          <inkml:trace contextRef="#ctx0" brushRef="#br0" timeOffset="-20014.8351">-1072-4349 9417,'0'0'4386,"0"0"-258,0 0-129,0 0-2064,23 0-903,-5 2-645,9 2-774,8-4-2967,12 1-645,-8-1-129,14 0-258</inkml:trace>
          <inkml:trace contextRef="#ctx0" brushRef="#br0" timeOffset="-18844.8331">-905-3064 12513,'-3'-22'4515,"3"22"-129,0 0 0,-4 11-2838,4-11-774,-7 37-258,2-14 129,5 11-258,-5 0 0,5 5-258,0-2 0,0 3-129,0-7 0,-2-2 0,2-5-129,-4-6-258,4-1-258,0-19-516,0 0-774,-25 0-1290,25 0-516,-14-33 0,14 8 774,-11-22 903,11 3 645,0-8 903,0-6 1419,6 4 1548,3 3 903,0 3-129,-1-4-645,14 18-645,-13-7 129,21 20-645,-12-6-129,17 17-387,-8-5 0,12 15-387,-5 0 0,0 6-129,-6 6 0,-3 10-129,-9 3-258,-11 1 0,-5 4-129,-5-3 0,-9 3-258,-9-8 0,7 1 0,-6-9 0,22-14-129,-26 16 129,26-16 129,0 0 129,0 0 129,10 7 0,8-7 129,9 2 129,-1 0 0,12 3 129,-4 0 0,3 8-129,-5-2 0,2 8 0,-11 2 0,-2 6-129,-10 0 129,-4 7-129,-7-2 0,-5 3 0,-13-3 0,-7 2 0,-9-7 0,-7-2 0,-7-6-129,-3-6 0,-4-3 0,-4-10-258,9 7-387,-7-12-516,23 2-2967,-7-5-774,6-2 0,6 4-129</inkml:trace>
        </inkml:traceGroup>
      </inkml:traceGroup>
    </inkml:traceGroup>
  </inkml:traceGroup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2.9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BC19EB3-9AFE-48C8-8B58-C2CB7A38B8AE}" emma:medium="tactile" emma:mode="ink">
          <msink:context xmlns:msink="http://schemas.microsoft.com/ink/2010/main" type="writingRegion" rotatedBoundingBox="22719,4686 23740,4686 23740,5454 22719,5454"/>
        </emma:interpretation>
      </emma:emma>
    </inkml:annotationXML>
    <inkml:traceGroup>
      <inkml:annotationXML>
        <emma:emma xmlns:emma="http://www.w3.org/2003/04/emma" version="1.0">
          <emma:interpretation id="{2BE747AD-68FA-4FAC-9BF5-27DE066792E4}" emma:medium="tactile" emma:mode="ink">
            <msink:context xmlns:msink="http://schemas.microsoft.com/ink/2010/main" type="paragraph" rotatedBoundingBox="22719,4686 23740,4686 23740,5454 22719,54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108CCE-2313-47D1-8DC2-BCB710789C64}" emma:medium="tactile" emma:mode="ink">
              <msink:context xmlns:msink="http://schemas.microsoft.com/ink/2010/main" type="line" rotatedBoundingBox="22719,4686 23740,4686 23740,5454 22719,5454"/>
            </emma:interpretation>
          </emma:emma>
        </inkml:annotationXML>
        <inkml:traceGroup>
          <inkml:annotationXML>
            <emma:emma xmlns:emma="http://www.w3.org/2003/04/emma" version="1.0">
              <emma:interpretation id="{D4E5E058-B5A7-4863-9BCC-762C0950CF9E}" emma:medium="tactile" emma:mode="ink">
                <msink:context xmlns:msink="http://schemas.microsoft.com/ink/2010/main" type="inkWord" rotatedBoundingBox="22719,4686 23740,4686 23740,5454 22719,5454"/>
              </emma:interpretation>
              <emma:one-of disjunction-type="recognition" id="oneOf0">
                <emma:interpretation id="interp0" emma:lang="en-US" emma:confidence="0">
                  <emma:literal>3,</emma:literal>
                </emma:interpretation>
                <emma:interpretation id="interp1" emma:lang="en-US" emma:confidence="0">
                  <emma:literal>31</emma:literal>
                </emma:interpretation>
                <emma:interpretation id="interp2" emma:lang="en-US" emma:confidence="0">
                  <emma:literal>D</emma:literal>
                </emma:interpretation>
                <emma:interpretation id="interp3" emma:lang="en-US" emma:confidence="0">
                  <emma:literal>T,</emma:literal>
                </emma:interpretation>
                <emma:interpretation id="interp4" emma:lang="en-US" emma:confidence="0">
                  <emma:literal>P,</emma:literal>
                </emma:interpretation>
              </emma:one-of>
            </emma:emma>
          </inkml:annotationXML>
          <inkml:trace contextRef="#ctx0" brushRef="#br0">-256-1006 8256,'16'-12'4644,"23"-6"258,-12 14-387,7 1-645,19 12-2322,-10-4-387,21 16-258,-3-7-258,8 10-129,-5-3-129,2 4-129,-9-2 0,-8 4 0,-9-2 0,-10 1-129,-14 3 130,-13 4-259,-6 0 0,-17 0 0,-15 1 0,-10 0 0,-10-6 0,-11 1 0,-5-8 0,-4-5 0,4-3-259,-2-8 1,11-1-258,0-4 0,17 0-258,-1-18-516,28 18-1419,-1-4-2193,3-6 258,16 10-387,0 0-129</inkml:trace>
          <inkml:trace contextRef="#ctx0" brushRef="#br0" timeOffset="296.4004">593-700 14964,'25'-18'5160,"-25"18"-258,0 0-129,28 0-3612,-28 0-387,13 22-129,-8-5-257,6 15-388,-2 2 0,-1 9 0,1 3 0,-5 0 0,5 8-388,-11-21-2966,2 7-1677,-5-10 0,-2-3-387,-4-8-258</inkml:trace>
        </inkml:traceGroup>
      </inkml:traceGroup>
    </inkml:traceGroup>
  </inkml:traceGroup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4.9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8FB8D2B-652D-4B34-AAEB-74C372E606A2}" emma:medium="tactile" emma:mode="ink">
          <msink:context xmlns:msink="http://schemas.microsoft.com/ink/2010/main" type="inkDrawing" rotatedBoundingBox="23065,5661 23805,5991 23594,6464 22854,6133" shapeName="Other"/>
        </emma:interpretation>
      </emma:emma>
    </inkml:annotationXML>
    <inkml:trace contextRef="#ctx0" brushRef="#br0">0 20 11997,'36'-21'4902,"-6"17"-258,6 4 129,17 13-2709,-17-8-774,24 17-258,-8-5-129,10 12-258,-3-6-128,1 9-517,-5-2 0,-3 4 0,-8 0 0,-6 0 0,-11-4 0,-11 5 0,-13-3 0,-3 1 0,-12-5 0,-13-1 0,-7-4 0,-7-2 0,-8-1 0,-6-10 0,0 3 0,-4-8 0,2-1 0,-1-4 0,7 0 0,-7-9-388,19 5-386,-6-12-129,24 16-774,-15-19-1419,34 19-1677,-18-16 0,18 16-387,9-11 0</inkml:trace>
  </inkml:traceGroup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54.1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D61F7C-DF24-44F6-B18C-AEDD8D5D9FDF}" emma:medium="tactile" emma:mode="ink">
          <msink:context xmlns:msink="http://schemas.microsoft.com/ink/2010/main" type="inkDrawing" rotatedBoundingBox="20516,6105 22698,6013 22700,6063 20518,6155" shapeName="Other"/>
        </emma:interpretation>
      </emma:emma>
    </inkml:annotationXML>
    <inkml:trace contextRef="#ctx0" brushRef="#br0">-2399 385 387,'-39'0'3096,"39"0"774,-32 7 0,32-7-774,-20 6-387,20-6-258,0 0-387,-19 0-258,19 0-258,0 0-387,12 0-387,-12 0-129,25-2-129,-9 0 129,12 2-129,4 0 0,20 0-129,5 0 129,19 0 0,10 0-129,21 0 0,6-2 0,19 0-258,3-3 129,6 3-128,-3-5-130,-6 2 0,-11 1 0,-7-1 0,-13-2 0,-12 1 0,-12 1 0,-13 0 0,-9-2 0,-5 1 0,-6 1 0,-8 1 0,-2-1 0,-8 0 0,-3-1 0,-3 1 0,-20 5 0,23-9 0,-23 9 0,0 0-259,23 0-1289,-23 0-2064,0 0-1548,-10-2 258,10 2-387,0 0-387</inkml:trace>
  </inkml:traceGroup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26.0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7167FE5-0319-45AE-9940-AF5D794C638A}" emma:medium="tactile" emma:mode="ink">
          <msink:context xmlns:msink="http://schemas.microsoft.com/ink/2010/main" type="inkDrawing" rotatedBoundingBox="7882,6106 8069,5755 8331,5895 8144,6246" semanticType="enclosure" shapeName="Other">
            <msink:destinationLink direction="with" ref="{7107C825-C89B-49DB-B975-6002AAF1CEAE}"/>
          </msink:context>
        </emma:interpretation>
      </emma:emma>
    </inkml:annotationXML>
    <inkml:trace contextRef="#ctx0" brushRef="#br0">179 2110 2838,'-20'0'3354,"20"0"645,-21 11-387,21-11-1419,-23 30-645,9-14 0,7 11-516,-4-4 0,9 7-387,-3 0-129,5 1 0,0-6 129,12 1 0,-1-10 129,8 4-129,-19-20 0,40 18 129,-21-18-258,8 0 129,-6-6-129,6 1-129,-4-13 0,4 4 0,-6-7-129,2-1 0,-3-4 0,-4-3 0,-6-1-129,-1 0 129,-9-2-129,0 1 0,-9 1-129,-8 5 129,-3 6-258,-5 1 0,2 9-258,-7 0-129,8 9-387,-10 0-903,32 0-2838,-33 27-129,15-8-129,7 6-129</inkml:trace>
  </inkml:traceGroup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3:27.5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E7C93B4-B05D-4AD3-962E-3CCE062D0CFF}" emma:medium="tactile" emma:mode="ink">
          <msink:context xmlns:msink="http://schemas.microsoft.com/ink/2010/main" type="inkDrawing" rotatedBoundingBox="7896,6724 8202,6805 8139,7043 7833,6962" semanticType="enclosure" shapeName="Other"/>
        </emma:interpretation>
      </emma:emma>
    </inkml:annotationXML>
    <inkml:trace contextRef="#ctx0" brushRef="#br0">38 2959 1935,'-28'50'2838,"28"-17"129,-4-8-1032,4 7 129,0-5-129,0-4 129,11 4-387,-2-11 258,16 3-387,-7-13 0,17 8 129,-12-14-129,16 0-645,-12 0 0,5-4-258,-10-10-129,1 3 0,-9-6-129,-3 1 0,-11-4-129,0-1-129,-8-2-129,-6-1 0,-2 5-129,-5 1-387,1 7-129,-8-3-516,28 14-1419,-34 2-2193,13 5 129,5 9-258,-2-3-258</inkml:trace>
  </inkml:traceGroup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4: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83AE467A-2DF8-440B-BCE6-12B8D776E03C}" emma:medium="tactile" emma:mode="ink">
          <msink:context xmlns:msink="http://schemas.microsoft.com/ink/2010/main" type="writingRegion" rotatedBoundingBox="1184,10364 20088,10556 20050,14319 1145,14127"/>
        </emma:interpretation>
      </emma:emma>
    </inkml:annotationXML>
    <inkml:traceGroup>
      <inkml:annotationXML>
        <emma:emma xmlns:emma="http://www.w3.org/2003/04/emma" version="1.0">
          <emma:interpretation id="{DD210DB3-9671-4E43-8AF5-668921E38753}" emma:medium="tactile" emma:mode="ink">
            <msink:context xmlns:msink="http://schemas.microsoft.com/ink/2010/main" type="paragraph" rotatedBoundingBox="1184,10364 20088,10556 20075,11841 1170,116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9BE64C-B654-4B40-A182-ED79619A4751}" emma:medium="tactile" emma:mode="ink">
              <msink:context xmlns:msink="http://schemas.microsoft.com/ink/2010/main" type="line" rotatedBoundingBox="1184,10364 20088,10556 20075,11841 1170,11649"/>
            </emma:interpretation>
          </emma:emma>
        </inkml:annotationXML>
        <inkml:traceGroup>
          <inkml:annotationXML>
            <emma:emma xmlns:emma="http://www.w3.org/2003/04/emma" version="1.0">
              <emma:interpretation id="{3F7FB7D2-FDB9-4162-9B0F-D3D91BD1494A}" emma:medium="tactile" emma:mode="ink">
                <msink:context xmlns:msink="http://schemas.microsoft.com/ink/2010/main" type="inkWord" rotatedBoundingBox="1181,10637 6051,10687 6041,11699 1170,11649"/>
              </emma:interpretation>
              <emma:one-of disjunction-type="recognition" id="oneOf0">
                <emma:interpretation id="interp0" emma:lang="en-US" emma:confidence="1">
                  <emma:literal>Decoder</emma:literal>
                </emma:interpretation>
                <emma:interpretation id="interp1" emma:lang="en-US" emma:confidence="0">
                  <emma:literal>Decodes</emma:literal>
                </emma:interpretation>
                <emma:interpretation id="interp2" emma:lang="en-US" emma:confidence="0">
                  <emma:literal>Decode</emma:literal>
                </emma:interpretation>
                <emma:interpretation id="interp3" emma:lang="en-US" emma:confidence="0">
                  <emma:literal>Deader</emma:literal>
                </emma:interpretation>
                <emma:interpretation id="interp4" emma:lang="en-US" emma:confidence="0">
                  <emma:literal>Decoded</emma:literal>
                </emma:interpretation>
              </emma:one-of>
            </emma:emma>
          </inkml:annotationXML>
          <inkml:trace contextRef="#ctx0" brushRef="#br0">-807 1859 9675,'20'-9'4773,"17"-5"-258,-14 14-129,6-2-1419,15 11-1548,-6-5-387,20 12-129,-1-5-258,18 5-129,-2 0 0,10 5-129,-4 2-258,1 7 129,-6 6 0,-6 8-129,-6 6 0,-10 3 1,-9 4-130,-10 2 0,-8-2 0,-9-2 0,-9-5 0,-7-2 0,-7-9 0,-14-2 0,-11-3 0,-7-5 0,-13-4 0,-8-6 0,-10-1 0,-8-6 0,-7-3 0,-4-5 0,0-4 0,7 0 0,7-5 0,10-3 0,13 0 0,7-7-130,29 14-1805,16 1-2838,0-20-258,0 20 0,18-16-129</inkml:trace>
          <inkml:trace contextRef="#ctx0" brushRef="#br0" timeOffset="-468.0008">-211 2059 9030,'-9'-29'4515,"2"9"0,7 20-258,0 0-1161,0 0-1290,-2 29-645,1-9-258,2 19 0,-1-6-258,9 15 0,-7 0-258,3 8 129,-3-5-258,0 1-128,-2-4-130,0 0 0,0-5 0,0-1 0,0-4 0,0-5 0,0-4 0,2-2 0,1-8 0,-1-3 0,-2-16 0,5 20 0,-5-20-259,0 0-644,0 0-1032,0 0-2709,-5-31-258,-4-1-129,-3-5-129</inkml:trace>
          <inkml:trace contextRef="#ctx0" brushRef="#br0" timeOffset="1435.2025">563 2405 8514,'30'-7'4128,"-30"7"387,32-2-516,-5 2-2064,-11 0-258,23 4-129,-16-4-516,22 5-258,-15-5-129,11 4-258,-9-4 0,0 3-129,-7-3 0,-4 0-129,-21 0 129,27-8-129,-27 8 0,9-20 0,-9 20-129,0-28 0,-11 12-129,-5 1 129,-4 1-129,-5 3-129,-1 4 129,-8 6 0,2 1 129,-2 1-129,4 12 0,0 5 129,5 3-129,3 2 129,5 2 0,4 3 0,6 1 258,5 1-387,2 0 387,6 1-387,10-1 258,7-2-258,3-3 258,6 0-387,4-4 0,3-5 0,6-1-258,-3-14-129,10 7-516,-9-12-774,15-3-1548,1-6-774,-2-11-258,2 0 129,-8-8 258,-3-1 1419,-5 2 1290,-16-2 1806,-8 8 2064,-19-9 1806,0 18-258,-12-4 129,12 20-258,-30-7-1032,3 7-645,18 11-516,-12 1-516,15 17-258,-3-4 0,9 8-516,0 1 258,4 5-516,7-5 129,6 2-258,3-4 0,3-6 0,2-2-129,2-7 129,5-6-129,0-7 129,3-4 0,-1-9 129,0-11 0,-2-3-129,-4-4 258,-5-3 0,-5 2-129,-5 1 129,-8 2-129,-3 7 129,-2 18-258,0-21 129,0 21-129,0 0 0,-14 9 129,14-9-387,0 34 387,3-13-258,10 4 129,4-2-258,7 0 129,0-2 0,1-6 0,4-1 258,-6-9 0,0-1 129,-7-4 0,0-7 0,-7-13 258,0-1-257,-7-6-259,-2-3 0,0-2 0,-6 3 0,-4 1 0,-5 3 0,1 7 0,-9 2 0,7 11-388,-14-6-1031,30 11-774,-30 7-2709,14-1 129,16-6-258,-18 17 0</inkml:trace>
          <inkml:trace contextRef="#ctx0" brushRef="#br0" timeOffset="2028.0036">2447 2517 10965,'21'-28'4386,"-21"28"-129,-25-16 0,0 5-2193,0 11-1032,-12 4-387,10 14 129,-7-4-129,10 11-387,0 0 258,12 8-387,3 1 0,9 4-129,0 1 0,7 0-129,7-2 0,8-3 258,-1-5-258,4-5 387,-5-9 129,5-8 0,-8-7 0,5-14 129,-6-15 0,1-5-129,-6-12-257,2-9-130,-3-9 0,-1-9 0,-4-7 0,-1-6 0,-2-2 0,-2 2 0,0 4 0,-6 11 0,-2 9 0,-5 12 0,2 16 0,-3 13 0,14 21 0,-28 0 0,17 18 0,0 8 0,6 14 0,5 6 0,0 7 0,9 6 0,3 3 0,8 4 0,1-4 0,2 4 0,4-5 0,2-1 0,-3-1 0,-1-8 0,4-1-130,-12-16-902,17 10-774,-14-17-2838,3-7-645,-2-10 258,6-8-258</inkml:trace>
          <inkml:trace contextRef="#ctx0" brushRef="#br0" timeOffset="2730.0047">3044 2617 12513,'47'0'4902,"-23"2"-516,5 5 387,-1 2-2322,-8-9-1161,12 2-774,-9-2 0,0-4 129,-23 4-387,29-30 129,-24 10-257,-5 1-130,0-3 0,-18 3 0,-3 5-259,-13 3 1,-1 9-129,-8 2-129,4 11 129,-6 5-258,10 10 387,1 1-258,14 5 129,6-2 0,12 2 258,2-1 0,18-3 129,14 1 258,4-6-129,10 0 258,-2-9 0,12-1 129,-7-12-129,8-1 0,-7-3 0,0-11 0,-6-10-129,-1-2-129,-7-6 129,-6-2 130,-3-3-388,-10-3 0,-4 1 0,-11 0 0,-2 7-259,-11-2 1,-3 11-258,-8 0-129,5 12 129,-7 1-129,7 8 0,1-2 258,16 4 129,0 0 258,0 0 0,0 0 258,16 0 129,16 0 129,0 0 129,10 0 0,-4-5 0,4 3 0,-8-5-257,2 7-388,-8 0 0,-3 7 0,-5 4 0,-1 5 0,-1 2 0,2 5 0,-3 4 0,5-1 0,-1 3 0,-3-4 0,7 8 0,-18-11-3226,7 6-1676,-1-5-258,-5-1-129,7-3-387</inkml:trace>
        </inkml:traceGroup>
        <inkml:traceGroup>
          <inkml:annotationXML>
            <emma:emma xmlns:emma="http://www.w3.org/2003/04/emma" version="1.0">
              <emma:interpretation id="{4D864FCB-AB8C-4556-88EC-391C562C6C9C}" emma:medium="tactile" emma:mode="ink">
                <msink:context xmlns:msink="http://schemas.microsoft.com/ink/2010/main" type="inkWord" rotatedBoundingBox="6539,10776 8851,10414 9019,11484 6706,11846"/>
              </emma:interpretation>
              <emma:one-of disjunction-type="recognition" id="oneOf1">
                <emma:interpretation id="interp5" emma:lang="en-US" emma:confidence="1">
                  <emma:literal>with</emma:literal>
                </emma:interpretation>
                <emma:interpretation id="interp6" emma:lang="en-US" emma:confidence="0">
                  <emma:literal>width</emma:literal>
                </emma:interpretation>
                <emma:interpretation id="interp7" emma:lang="en-US" emma:confidence="0">
                  <emma:literal>witch</emma:literal>
                </emma:interpretation>
                <emma:interpretation id="interp8" emma:lang="en-US" emma:confidence="0">
                  <emma:literal>withy</emma:literal>
                </emma:interpretation>
                <emma:interpretation id="interp9" emma:lang="en-US" emma:confidence="0">
                  <emma:literal>withe</emma:literal>
                </emma:interpretation>
              </emma:one-of>
            </emma:emma>
          </inkml:annotationXML>
          <inkml:trace contextRef="#ctx0" brushRef="#br0" timeOffset="3619.2063">4743 2379 12384,'4'-29'4386,"-6"10"-258,2 19 129,0 0-2580,-34 16-645,22 10-387,-6 1-387,7 7 0,0 3 129,6 4-516,2-2 387,3 0-387,3-1 129,10-4 0,1-2 0,2-4-129,2-3-129,-1-7 258,1-2-129,-2-9 0,0-5 129,0-2 129,-16 0-129,25-27 129,-14 2 129,-1 2-129,-2-6 258,-3 3 0,0 1 0,-1 3-129,-4 5 0,0 17 0,2-20-258,-2 20 258,0 0-258,17 0-129,-17 0 129,29 14 0,-10-1 129,8 5 0,0-2 0,5 1-129,0-1 129,0 2 129,-4-5-258,-1-3 258,-4-3-258,-3-1 259,-20-6-259,30 0 0,-30 0 0,19-29 0,-13 6 0,-1-5 0,-5-4 0,0-7 0,-2-1 0,-12 0 0,-2 9 0,-12-2 0,10 20-1420,-19 2-3353,8 6-129,-1 5-129,7 5 0</inkml:trace>
          <inkml:trace contextRef="#ctx0" brushRef="#br0" timeOffset="3853.2067">5483 2356 11352,'0'0'4644,"23"17"-258,-17 6 129,4 1-2193,6 17-1290,-9-9 129,9 7-774,-3-6-129,-3-1-774,5 2-903,-10-7-3096,-5-27 0,2 25-129,-2-25-516</inkml:trace>
          <inkml:trace contextRef="#ctx0" brushRef="#br0" timeOffset="4009.207">5506 2167 10707,'0'-41'2580,"0"25"-2193,0 16-387,0 0-3225,0 0-387</inkml:trace>
          <inkml:trace contextRef="#ctx0" brushRef="#br0" timeOffset="4492.8079">5798 2418 10707,'0'-32'4515,"0"32"-258,21-7 0,2 5-1677,8 11-1548,-3-2-258,11 5-387,4-5-129,5-7-645,16 0-387,-5-19-1032,17-8-1677,-1-10-774,-8-16 0,3-4-258,-19-13-258</inkml:trace>
          <inkml:trace contextRef="#ctx0" brushRef="#br0" timeOffset="4290.0075">5849 1856 11223,'22'-41'4773,"-13"23"-129,-2 2 0,2-4-1419,10 20-1677,-19 0-258,34 8-387,-16 11-386,12 27-517,-10 6 0,6 17 0,-6 6 0,1 7 0,-5 3 0,-1 1 0,-7-8 0,0-10 0,-3-8 0,-3-12 0,-2-4 0,0-12 0,0 6-130,-20-19-4772,20-19-516,-30 20 516,14-18-645</inkml:trace>
          <inkml:trace contextRef="#ctx0" brushRef="#br0" timeOffset="4851.6085">6586 1866 12642,'-20'-49'4773,"20"49"-258,-23 0 258,7 0-2064,16 40-1161,-9-2-387,9 21-515,-3 1-646,3 11 0,0 0 0,3 4 0,4 0 0,1-9 0,0-6 0,0-8 0,-1-11 0,-2-9 0,-1-9 0,-4-23 0,7 16 0,-7-16 0,14-13 0,-5-8 0,1-4 0,3-2 0,1-3 0,0 2 0,1 5 0,1 3 0,0 9 0,3 11 0,1 2 0,1 16 0,2 10 0,0 4 0,4 9 0,-6-9 0,17 14-3226,-10-13-1547,8-7-387,1-10-258,8-9-258</inkml:trace>
        </inkml:traceGroup>
        <inkml:traceGroup>
          <inkml:annotationXML>
            <emma:emma xmlns:emma="http://www.w3.org/2003/04/emma" version="1.0">
              <emma:interpretation id="{968C5C0A-204A-4803-8711-83185A429546}" emma:medium="tactile" emma:mode="ink">
                <msink:context xmlns:msink="http://schemas.microsoft.com/ink/2010/main" type="inkWord" rotatedBoundingBox="9073,10585 12177,10378 12248,11438 9143,11645"/>
              </emma:interpretation>
              <emma:one-of disjunction-type="recognition" id="oneOf2">
                <emma:interpretation id="interp10" emma:lang="en-US" emma:confidence="1">
                  <emma:literal>enable</emma:literal>
                </emma:interpretation>
                <emma:interpretation id="interp11" emma:lang="en-US" emma:confidence="0">
                  <emma:literal>Enable</emma:literal>
                </emma:interpretation>
                <emma:interpretation id="interp12" emma:lang="en-US" emma:confidence="0">
                  <emma:literal>Finable</emma:literal>
                </emma:interpretation>
                <emma:interpretation id="interp13" emma:lang="en-US" emma:confidence="0">
                  <emma:literal>ennoble</emma:literal>
                </emma:interpretation>
                <emma:interpretation id="interp14" emma:lang="en-US" emma:confidence="0">
                  <emma:literal>enrobe</emma:literal>
                </emma:interpretation>
              </emma:one-of>
            </emma:emma>
          </inkml:annotationXML>
          <inkml:trace contextRef="#ctx0" brushRef="#br0" timeOffset="5366.4092">7310 2414 12900,'18'-9'4515,"-18"9"-129,19-5 0,-1 5-2580,-18 0-645,28 0-258,-28 0-258,40 0-258,-19-5 0,6-1-129,-4-3 0,0-1 0,-7-8-129,-2 2 129,-9-2-128,-5-1-130,-7 3 0,-16 1 0,-9 8 0,-9 4 0,-3 3-130,-8 10 1,2 10 0,-1 5 0,8 5 0,6 4 0,10 0 129,11 3 0,11-3 129,5-2-258,16-2 387,12-3-387,15-2 258,8-4-129,10-3 129,3-6-387,5-3 0,-5-7-387,4 3-516,-18-10-1935,-2-6-1548,-7-6 129,-7-5-387,-8-3 129</inkml:trace>
          <inkml:trace contextRef="#ctx0" brushRef="#br0" timeOffset="6115.2107">7843 2434 14061,'0'-20'4644,"0"20"0,0 0-387,15 13-2451,-15-13-387,16 32-387,-13-14-128,10 6-904,-8-2 0,2 3 0,-1-2 0,-5 0 0,-1-4 0,0-2 0,0-17 0,0 23 0,0-23 0,0 0 0,0 0 0,0 0 0,4-22 0,5 3 0,0-6 0,0-2 0,3-3 0,-1 3 0,1 1 0,1 4 0,-3 4 0,-10 18 0,23-19 0,-23 19 0,31 2 0,-15 10 0,1 6 0,3 0 0,3 7 0,0-4 0,6 4-259,-4-11-644,12 4-129,-9-16-516,20 5 0,-17-16-129,20 3-129,-22-18 516,12 4 258,-22-7 645,-3 2 387,-7 6 645,-11-6 258,2 25 516,-25-29 129,25 29-129,-35-5-258,35 5-129,-30 7-258,21 11 0,9-18-258,-16 34 0,9-15-258,7 3 0,0-1 1,0 2-259,3-1 0,6-5-130,2 1 130,-11-18-258,19 20 258,-19-20-258,23 0 129,-23 0 258,31-16-258,-14 0 387,1-6-258,4 3 387,-3-3-387,2 6 130,-1 4-130,0 5 0,1 5 0,-1 4 0,3 10 0,2 6 0,-1 5-130,-2 0-386,4 4-129,-8-11-516,7 9-258,-25-25-3225,18 2 129,-18-2-129,11-38-258</inkml:trace>
          <inkml:trace contextRef="#ctx0" brushRef="#br0" timeOffset="6598.8116">8927 1706 15738,'0'-48'4773,"0"48"-129,0 9 0,10 29-3483,-10 6-387,8 27-129,-7 4-257,8 16-388,-7 3 0,3 2 0,-3-2 0,3-8 0,-1-13 0,-2-17 0,0-13 0,-1-13 0,1-10 0,-2-20 0,0 0 0,0 0 0,9-9 0,-4-12 0,2-1 0,2-4 0,2-3 0,0 4 0,-1 2 0,3 4 0,-13 19 0,25-20 0,-9 20 0,-16 0 0,30 14 0,-16 6 0,0 5 0,-1 3 0,-4 2 0,-4 4 0,-5-4 0,0 2 0,-5-3 0,-11-4 0,-6-4 0,-8-5 0,2 6-646,-22-21-2708,7 6-1548,-1-7 0,1-8-387,4-16 0</inkml:trace>
          <inkml:trace contextRef="#ctx0" brushRef="#br0" timeOffset="6848.412">9158 1681 15867,'48'6'4773,"-27"19"129,-3 12-258,7 20-3483,-14 2-387,12 15-128,-9 1-646,6 7 0,-6-2 0,0-5 0,4-2 0,-11-25-1162,14 5-1289,-12-23-2322,4-7 0,-13-23-258,25 13-129</inkml:trace>
          <inkml:trace contextRef="#ctx0" brushRef="#br0" timeOffset="7176.0126">9636 2445 13287,'57'-2'4515,"-23"0"0,4-2 0,11 4-2451,-17-16-774,16 9-387,-14-12-258,2-1-258,-10-7 0,-6-1-128,-11-6-259,-6-1 0,-3-3 0,-12 6 0,-6 2 0,-5 9 0,-2 8 0,-5 13 0,2 4 0,-4 21 0,5 8 0,2 8 0,7 9 0,9 2 0,9-1 0,13-1 0,13-4 0,14-5 0,8-3 0,3-15-775,18-2-3224,-8-7-774,-1-8 0,-1-5-129,-2-2-387</inkml:trace>
        </inkml:traceGroup>
        <inkml:traceGroup>
          <inkml:annotationXML>
            <emma:emma xmlns:emma="http://www.w3.org/2003/04/emma" version="1.0">
              <emma:interpretation id="{DBA74202-D55F-483F-91B7-AFC3EB5892B7}" emma:medium="tactile" emma:mode="ink">
                <msink:context xmlns:msink="http://schemas.microsoft.com/ink/2010/main" type="inkWord" rotatedBoundingBox="16091,10997 20084,11038 20076,11749 16084,11709"/>
              </emma:interpretation>
              <emma:one-of disjunction-type="recognition" id="oneOf3">
                <emma:interpretation id="interp15" emma:lang="en-US" emma:confidence="0">
                  <emma:literal>Demers</emma:literal>
                </emma:interpretation>
                <emma:interpretation id="interp16" emma:lang="en-US" emma:confidence="1">
                  <emma:literal>D emery</emma:literal>
                </emma:interpretation>
                <emma:interpretation id="interp17" emma:lang="en-US" emma:confidence="0">
                  <emma:literal>Deming</emma:literal>
                </emma:interpretation>
                <emma:interpretation id="interp18" emma:lang="en-US" emma:confidence="0">
                  <emma:literal>Dement</emma:literal>
                </emma:interpretation>
                <emma:interpretation id="interp19" emma:lang="en-US" emma:confidence="0">
                  <emma:literal>Demons</emma:literal>
                </emma:interpretation>
              </emma:one-of>
            </emma:emma>
          </inkml:annotationXML>
          <inkml:trace contextRef="#ctx0" brushRef="#br0" timeOffset="9250.8162">14224 2274 11094,'-7'-29'4644,"7"29"-129,19-26 129,5 8-2064,25 18-903,-8-6-516,25 10-129,-9 3-387,12 14-129,-5 4-257,2 11-259,-5 1 0,-4 4 0,-8 2 0,-2 3 0,-6-1 0,-6-1 0,-8 1 0,-8-1 0,-11 1 0,-8-3 0,-9-1 0,-16-4 0,-9-3 0,-11-5 0,-8-6 0,-7-7 0,-6-7 0,-5-9 0,-6 0 0,-1-9 0,1-7 0,4 0 0,6-2 0,8 0 0,13 2 0,9 2 0,13 3 0,7-1-388,17 12-386,0 0-903,12-13-2580,4 10-645,9 3 0,9 0-258</inkml:trace>
          <inkml:trace contextRef="#ctx0" brushRef="#br0" timeOffset="8798.4154">14583 2316 14061,'23'-8'4386,"-3"20"-129,-15 8 129,-5 4-3612,0 17-129,0-1 129,0 8-516,0-6 129,0 3-258,-3-6-129,-1-7-129,2-2-129,-5-10-387,6 3-516,-17-20-1419,18-3-2193,-27 0 387,6-5-387,-1-7-258</inkml:trace>
          <inkml:trace contextRef="#ctx0" brushRef="#br0" timeOffset="9750.017">15220 2669 12513,'32'-6'5160,"-11"6"-516,3 0 387,8 4-2709,-8-4-1161,23 0-258,-8-2-258,9 0-257,-4-7-388,1 1 0,-4-7 0,-6 3 0,-6-6 0,-10 0 0,-8 0 0,-11-1 0,-4 3 0,-15 2 0,-10 3 0,-8 4 0,-4 5 0,-3 2 0,-3 5 0,3 10 0,7 4 0,1 6 0,9 4-130,8 3-128,8 0 129,9 5 0,2 0 129,20-1 0,7-2-258,12-2 387,5-7-129,10-6 0,1-5 0,2-8 0,0-3-387,-8-6-258,7 1-1419,-14-14-2580,-4-4-129,-10-1-129,-3-2-387</inkml:trace>
          <inkml:trace contextRef="#ctx0" brushRef="#br0" timeOffset="10857.6191">15905 2574 15093,'48'-21'4902,"-27"21"0,2 0-387,-3 4-2967,7 19-774,-10-4 129,10 10-773,-11-1-130,2 6 0,-4 0 0,-3-4 0,-4-3 0,-3-4 0,-3-5 0,-1-18 0,0 0 0,0 0 0,-1-11 0,-1-12 0,2-4 0,0-7 0,0-1 0,7 1 0,2 2 0,1 3 0,1 6 0,2 6 0,-13 17 0,23-16 0,-23 16 0,23 0 0,-23 0 0,21 23 0,-12-7 0,-2 0 0,0 0 0,-1 0 0,-6-16 0,8 23 0,-8-23 0,0 0 0,6 16 0,-6-16 0,0 0 0,0 0 0,0 0 0,23-9 0,-23 9 0,34-34 0,-11 13 0,2-2 0,3-2 0,1 3 0,-4 3 0,-1 5 0,-2 5 0,1 9 0,-3 0 0,-3 12 0,1 8 0,-2 3 0,0 4 0,0 3 0,-3 0 0,-3-1 0,-1-3 0,0-1 0,0-2 0,-4-5 0,4-2 0,-9-16 0,13 18-775,-13-18-257,19 0-129,-12-14-387,16 5 258,-17-20-129,13 8 258,-13-11 516,3 2 258,-9 1 516,0-1 387,-8 14 516,-9-7-129,17 23 258,-23-18 0,23 18-129,0 0-129,-11 14-258,11-14 129,0 30-516,2-14 258,8 6-258,-3-3-128,6 3-130,-1-4 0,-1-1 0,1-1-130,-12-16 130,24 20-129,-24-20 129,24 2 0,-24-2 0,32-16 259,-12-4-259,0-7 0,5-1 0,-2-2 0,0 1 0,-2 3 0,-1 4 0,-6 4 0,-14 18 0,21-8 0,-21 8 0,18 12 0,-11 6 0,4 3 0,1 4 0,1 2 0,3-2 0,2 0 0,-18-25-517,39 35-1031,-39-35-2451,32 5-1290,-13-5 516,3-7-258,-3-7-516</inkml:trace>
          <inkml:trace contextRef="#ctx0" brushRef="#br0" timeOffset="11232.0197">17408 2537 12900,'27'-7'5031,"-8"7"-387,11 5 129,2 2-2322,17 20-1161,-10-7-129,16 10-644,-5-2-517,5 4 0,-4-1 0,-1-3 0,-2-3 0,-10-7-130,1 1-773,-13-17-129,10 9-645,-36-11-2064,25-15-1161,-18-4-129,-2-4 129,-3-4-258,-2-3 1677,-7-4 2451,-2 2 1419,5 5 3225,-3 4 1290,-3 2 129,10 21-258,-16-23 0,16 23-1032,-16 0-1935,-7 0-387,8 19-645,-15 1-129,-9 8-515,-14 4-130,-11 6 0,-2 10-1162,-14-4-3482,0 3-516,-2-3 258,0 0-774</inkml:trace>
        </inkml:traceGroup>
      </inkml:traceGroup>
    </inkml:traceGroup>
    <inkml:traceGroup>
      <inkml:annotationXML>
        <emma:emma xmlns:emma="http://www.w3.org/2003/04/emma" version="1.0">
          <emma:interpretation id="{84F53401-3E51-424E-A809-B3FCDBC2F531}" emma:medium="tactile" emma:mode="ink">
            <msink:context xmlns:msink="http://schemas.microsoft.com/ink/2010/main" type="paragraph" rotatedBoundingBox="1665,13110 15034,12484 15087,13609 1717,142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07AA61-BFDD-4C0B-9A4C-6EF5F9426364}" emma:medium="tactile" emma:mode="ink">
              <msink:context xmlns:msink="http://schemas.microsoft.com/ink/2010/main" type="line" rotatedBoundingBox="1665,13110 15034,12484 15087,13609 1717,14235"/>
            </emma:interpretation>
          </emma:emma>
        </inkml:annotationXML>
        <inkml:traceGroup>
          <inkml:annotationXML>
            <emma:emma xmlns:emma="http://www.w3.org/2003/04/emma" version="1.0">
              <emma:interpretation id="{E7A5B9FB-4BC5-4C7F-ABB9-E8C57D1E7B6D}" emma:medium="tactile" emma:mode="ink">
                <msink:context xmlns:msink="http://schemas.microsoft.com/ink/2010/main" type="inkWord" rotatedBoundingBox="1673,13287 6034,13083 6079,14031 1717,14235"/>
              </emma:interpretation>
              <emma:one-of disjunction-type="recognition" id="oneOf4">
                <emma:interpretation id="interp20" emma:lang="en-US" emma:confidence="0">
                  <emma:literal>2-to-4</emma:literal>
                </emma:interpretation>
                <emma:interpretation id="interp21" emma:lang="en-US" emma:confidence="0.5">
                  <emma:literal>I-to k</emma:literal>
                </emma:interpretation>
                <emma:interpretation id="interp22" emma:lang="en-US" emma:confidence="0">
                  <emma:literal>2-70-4</emma:literal>
                </emma:interpretation>
                <emma:interpretation id="interp23" emma:lang="en-US" emma:confidence="0">
                  <emma:literal>2-40-4</emma:literal>
                </emma:interpretation>
                <emma:interpretation id="interp24" emma:lang="en-US" emma:confidence="0">
                  <emma:literal>20-4</emma:literal>
                </emma:interpretation>
              </emma:one-of>
            </emma:emma>
          </inkml:annotationXML>
          <inkml:trace contextRef="#ctx0" brushRef="#br1" timeOffset="32650.8573">-92 4928 4386,'0'0'4386,"-23"-4"-387,23 4 516,0 0-1677,-10-21-774,10 21-258,0-27-387,0 27-258,0-32-516,1 14-129,1-3-129,9 0 0,-2-4-258,7 2 129,-2-2 0,5 2-129,3-1 0,1 5-129,2 1 0,0 4 0,-2 3 0,0 6 0,0 3 0,-2 2 0,-1 7 0,-2 7 0,0 6 0,-6 5 129,-1 5-129,-8 4 129,-3 3 0,-5 6-129,-11 1 129,-7 3-129,-7 1 129,-6 2-129,-3-1 0,-4-1 0,2-3 0,-1-2 0,-1-6 0,4-7 0,3-1-129,6-10 129,5-3 0,7-7 0,18-9 0,-23 9 0,23-9 0,0 0 0,0 0 129,0 0-129,0 0 129,9-2 0,-9 2 0,34-5 129,-11 0-129,7 3 129,2-2 0,7 2 0,0-1-129,4 1 0,3-1 0,2 1 0,-1 0 0,-3 0-129,-1 2 0,-8 0-129,-3 0-129,-8 0-129,-1 0-258,-23 0-903,23-7-3096,-23 7-258,0 0-258,0-21 0</inkml:trace>
          <inkml:trace contextRef="#ctx0" brushRef="#br1" timeOffset="32947.2578">718 4978 11868,'23'-8'4515,"-23"8"-387,21-1 0,-21 1-3483,23 1-258,-5 5-258,0-1-516,1-5-1290,6 0-2322,14 0-129,-8-9-387,13 4-258</inkml:trace>
          <inkml:trace contextRef="#ctx0" brushRef="#br1" timeOffset="34429.26">1324 4892 11352,'14'-9'4515,"17"9"-129,-13 0-258,-2-2-2451,19 4-387,-3-2-387,16 2-258,2-2-129,12 0-129,0 0-129,11-2 129,-5-5-258,5 0 129,-9-2-258,-5 0 129,-11 0-129,-11 2 129,-10-2 0,-8 4 0,-19 5 0,0 0-129,2-16 129,-2 16 0,-28 0-129,4 0 0,0 4 0,-3 8-258,2 8 258,2 1-129,5 7 129,7 3-129,8 1 258,3 5-258,7-1 129,9-3 129,5-2-129,6-6 129,1-2 0,3-9 0,-3-5 0,1-6 129,-4-3 0,-1-10 0,-6-8-128,0-5-130,-6-6 0,-3-3 0,-7-5 0,-2 0 0,-5-1 0,-9 3 0,-2 6 0,-9 1-130,3 13-902,-13-6-1161,8 18-2451,0 3-516,4 0 129,4 5-387</inkml:trace>
          <inkml:trace contextRef="#ctx0" brushRef="#br1" timeOffset="33867.6595">1413 4444 11223,'6'-21'4515,"6"-1"0,-12 22 0,16 6-2838,-16-6-516,7 44-258,-3-10-258,10 14 129,-5 2-387,7 10 0,-4 1 0,1 3-258,-3-6 129,-1 1-258,-2-7 258,1-1-258,-5-6 129,1-3 0,-3-4-129,-1-6 0,2 0-258,-2-13-129,0 8-516,-9-23-2193,9-4-1806,-21 10 129,21-10-387,-30-2 0</inkml:trace>
          <inkml:trace contextRef="#ctx0" brushRef="#br1" timeOffset="34694.4609">2589 4830 13674,'57'0'4515,"-25"0"-387,-7 0 258,0 2-3870,12 1-645,9 6-645,-3-9-2064,3 0-1161,13 0-516,-7-5 0,8-2-645</inkml:trace>
          <inkml:trace contextRef="#ctx0" brushRef="#br1" timeOffset="35271.6615">3759 4330 12771,'31'-23'4773,"-31"23"-258,23-2 129,-9 13-3096,-14-11-645,0 48-258,-4-18 0,-8 16-129,-13 1-129,0 6-129,-10-1-129,-1-1 0,-3-1-129,2-6 129,3-6-129,4-8-129,5-7 129,5-5 0,20-18 0,-25 23-129,25-23 258,0 0-258,0 0 129,0 0-129,0 0 129,0 0-129,5 18 129,13-13 0,5 1 0,9 1 0,6 2 129,8-4-129,6 0 0,1-3 0,6 2-129,-6-4-258,6 0-516,-20-4-1032,2-1-2838,-7-2 129,-10-1-516,-4 1 0</inkml:trace>
          <inkml:trace contextRef="#ctx0" brushRef="#br1" timeOffset="35474.4623">3946 4778 15093,'-9'16'4902,"8"7"-129,-3 13-645,-8-2-3096,12 12-387,-2 4-387,-2-4-645,4 15-1290,4-15-2838,-4-7-258,3-5-129,-1-9-387</inkml:trace>
        </inkml:traceGroup>
        <inkml:traceGroup>
          <inkml:annotationXML>
            <emma:emma xmlns:emma="http://www.w3.org/2003/04/emma" version="1.0">
              <emma:interpretation id="{0CCE8FD2-8426-47DC-B2E9-A7E4EC792E22}" emma:medium="tactile" emma:mode="ink">
                <msink:context xmlns:msink="http://schemas.microsoft.com/ink/2010/main" type="inkWord" rotatedBoundingBox="6741,12931 8534,12847 8577,13764 6784,13848"/>
              </emma:interpretation>
              <emma:one-of disjunction-type="recognition" id="oneOf5">
                <emma:interpretation id="interp25" emma:lang="en-US" emma:confidence="1">
                  <emma:literal>line</emma:literal>
                </emma:interpretation>
                <emma:interpretation id="interp26" emma:lang="en-US" emma:confidence="0">
                  <emma:literal>tine</emma:literal>
                </emma:interpretation>
                <emma:interpretation id="interp27" emma:lang="en-US" emma:confidence="0">
                  <emma:literal>Hine</emma:literal>
                </emma:interpretation>
                <emma:interpretation id="interp28" emma:lang="en-US" emma:confidence="0">
                  <emma:literal>Line</emma:literal>
                </emma:interpretation>
                <emma:interpretation id="interp29" emma:lang="en-US" emma:confidence="0">
                  <emma:literal>fine</emma:literal>
                </emma:interpretation>
              </emma:one-of>
            </emma:emma>
          </inkml:annotationXML>
          <inkml:trace contextRef="#ctx0" brushRef="#br1" timeOffset="36207.6631">4850 4142 9159,'0'0'4257,"0"0"0,5-20-258,-5 20-1935,0 0-516,-11 3-645,10 21 0,-14 1-129,8 17-129,-7 4-258,7 11 129,-2 4-258,2 6-129,3 1 0,4-2 0,0-6-129,0-6 0,4-8 129,1-3-258,4-6-129,-3-9-387,6 4-387,-12-32-1032,12 31-2451,-12-31 0,15 21-387,-15-21 129</inkml:trace>
          <inkml:trace contextRef="#ctx0" brushRef="#br1" timeOffset="36613.2642">4978 4437 9030,'-9'-27'3741,"9"11"-129,18 20-903,-18-4-4386,9 17-1548,12 7-645,-21-24-129,36 37 0</inkml:trace>
          <inkml:trace contextRef="#ctx0" brushRef="#br1" timeOffset="36441.664">5076 4684 10449,'30'-7'4515,"-9"23"-258,-19 2-129,-2 3-2838,2 15-387,-2-6-387,0 4-387,0-1-645,-5-9-1419,-4-5-2064,9 1-129,0-20-387,0 0-387</inkml:trace>
          <inkml:trace contextRef="#ctx0" brushRef="#br1" timeOffset="37112.4652">5449 4624 10320,'23'1'4515,"-3"22"-129,-13-7-129,-7-16-2451,23 47-774,-17-22-258,4 10-129,-6-8-129,3 5-258,-4-7 0,1 0-258,-2-7 129,-2-18-129,0 23 129,0-23-129,0 0 0,0 0 0,7-16 0,-2-6 129,2-4-258,2-5 129,2-2-129,3-3 258,-1 2-129,3 0 0,-2 2 129,4 6 0,-4 4 0,4 10 129,-18 12 0,30-11 129,-30 11-129,30 16 0,-16 7-129,1 8 129,-3 1 0,0 3-129,1 1-129,-2-4-129,-1 0 0,-4-7-387,6 3-516,-12-28-1935,0 29-1806,0-29 129,5 17-258,-5-17-129</inkml:trace>
          <inkml:trace contextRef="#ctx0" brushRef="#br1" timeOffset="37486.8658">6102 4785 13029,'52'-7'4644,"-20"7"-387,-6 0-258,-6-1-2709,15 1-387,-10-6-258,6 1-129,-6-8-129,-1 1-129,-6-8 0,0-1-129,-11-4 0,-3 0 0,-4 0 0,-9 4-129,-11 1 129,-6 8-129,-5 5 0,-4 7 0,-1 0 0,1 11 0,1 6-129,5 6 129,6 4 0,5 3 129,8 4-129,8 2 0,2-1 129,14 3 0,13-3 0,8-1-258,12-5 129,2-10-645,16 4-774,-3-16-2967,2-7-387,-4-1 0,-5-14-387</inkml:trace>
        </inkml:traceGroup>
        <inkml:traceGroup>
          <inkml:annotationXML>
            <emma:emma xmlns:emma="http://www.w3.org/2003/04/emma" version="1.0">
              <emma:interpretation id="{51953468-83CB-47F6-BFAF-AF7E74EED8ED}" emma:medium="tactile" emma:mode="ink">
                <msink:context xmlns:msink="http://schemas.microsoft.com/ink/2010/main" type="inkWord" rotatedBoundingBox="9158,12634 15070,12598 15076,13600 9164,13636"/>
              </emma:interpretation>
              <emma:one-of disjunction-type="recognition" id="oneOf6">
                <emma:interpretation id="interp30" emma:lang="en-US" emma:confidence="0">
                  <emma:literal>Decoder</emma:literal>
                </emma:interpretation>
                <emma:interpretation id="interp31" emma:lang="en-US" emma:confidence="0">
                  <emma:literal>Decoder _</emma:literal>
                </emma:interpretation>
                <emma:interpretation id="interp32" emma:lang="en-US" emma:confidence="0">
                  <emma:literal>Decoder -</emma:literal>
                </emma:interpretation>
                <emma:interpretation id="interp33" emma:lang="en-US" emma:confidence="0">
                  <emma:literal>Decoder.</emma:literal>
                </emma:interpretation>
                <emma:interpretation id="interp34" emma:lang="en-US" emma:confidence="0">
                  <emma:literal>Decoder .</emma:literal>
                </emma:interpretation>
              </emma:one-of>
            </emma:emma>
          </inkml:annotationXML>
          <inkml:trace contextRef="#ctx0" brushRef="#br1" timeOffset="38485.2671">7347 4040 12384,'87'-14'4644,"-37"12"-258,0 2 129,-9 0-2967,19 16-516,-8 0-387,8 9-129,-4 3-129,2 8 0,-3 3-258,1 6 0,-8-3 0,-4 5 0,-7-1 0,-6 0 0,-10-3 0,-7-1 129,-12-1-129,-2-1 0,-20-5 129,-10-1-129,-14-4 0,-13 0-129,-13-3 0,-11-4 0,-10-3 0,-7-8 0,2 2-129,4-8 129,8-3-129,9-3-129,18-3 0,9-10-258,23 6-258,0-12-1032,25 19-2709,0-25-129,0 25-129,11-16-387</inkml:trace>
          <inkml:trace contextRef="#ctx0" brushRef="#br1" timeOffset="38064.0669">7689 4093 14190,'12'-24'4515,"6"29"-129,-9 18-129,2 20-3354,-8 5-387,4 16 0,-5 0-129,3 9-129,-3-4 0,3-1-258,1-8 0,3-10 129,0-9-258,-1-13 129,1-6-258,-9-22-129,15 16-774,-15-16-2451,-11-23-774,-2-2-258,-8-9-129,-6-5-645</inkml:trace>
          <inkml:trace contextRef="#ctx0" brushRef="#br1" timeOffset="39733.2693">8432 4522 9417,'57'-3'4386,"-28"-3"-129,6 6-258,-6 2-1677,-3-2-1032,13 0-387,-10-7-258,5 3-258,-11-5 0,4 2 0,-11-7-129,0 2 0,-11-6 0,-2 0-258,-3-3 129,-14-1-129,-9 5-129,-11-1 0,-1 5 0,-8 5 0,0 6-129,-1 2 129,1 16 0,6 5 0,5 6 0,5 7 129,6 1 0,3 4 0,6-1 0,4 3 0,8-4 0,0-2 129,15-3-129,6-3 0,6-4 0,7-4 0,3-3 0,2-9-129,5-2-129,3-7-129,6 0-387,-3-9-645,10 0-903,-6-16-129,6 8 0,-6-19-258,1 7 258,-14-10 129,-4 4 387,-10-3 1161,-11 6 1290,-9 0 774,-7 11 387,-6 5 129,-10 9 258,0 7 258,-5 2-129,7 19-387,-4-3-387,11 17-258,-4-8-129,11 12-258,0-5-258,7 9 0,4-10-258,9 5 0,3-10 0,5-3-129,2-7 0,8-7 129,-3-8-258,5-3 129,-1-10 0,2-10 0,-4-5 0,-3-5 0,-4-4 0,-5-3 0,-6 3-129,-6 0 129,-6 4 0,-5 5-129,-2 7 0,0 18 0,-13-5 0,13 5-129,-23 19 129,14 3 0,2 6-129,4 2 129,3 2 0,3-1 129,10-3 0,6-3 0,1-5 0,8-3 258,-1-8-129,3-2 258,-5-7-129,4-1 129,-10-17 0,1-3-129,-13-8-128,0-3-259,-7-5 0,-5-1 0,-10-1 0,-6-2-130,1 9-386,-10-2-387,12 22-774,-15-8-2967,9 13-129,3 2-129,21 5-129</inkml:trace>
          <inkml:trace contextRef="#ctx0" brushRef="#br1" timeOffset="40279.2705">10071 4508 11610,'7'-18'4128,"-7"18"-258,-13 0 129,-12 9-2838,11 16-387,-4 0-387,9 9 129,-1-4-129,10 7-129,0-7 0,9 3 0,5-9 129,9 3 0,-3-11 0,6-2 129,-3-8-129,6-3 129,-8-3 129,6-10-129,-4-14 0,4-6-258,-6-14 129,6-13-128,-4-16-259,2-11 0,-4-8 0,-1-4 0,-6 1 0,-7 3-130,-7 10 130,-4 13-258,-13 14 258,-8 14-258,0 14 258,-7 11-258,3 11 129,3 5 0,6 14 0,4 9 0,11 13 0,3 6 0,2 12 0,12 10 129,8 5-129,5 2 129,3 2 0,1-5-129,3-2-129,-7-13-516,8 4-1419,-6-22-2451,-7-11 258,-1-10-387,-1-7 0</inkml:trace>
          <inkml:trace contextRef="#ctx0" brushRef="#br1" timeOffset="41012.472">10743 4528 13029,'82'-2'4644,"-36"-5"-258,4-1 0,7 3-2967,-20-13-516,9 4-387,-15-11 0,-3 2-129,-17-5-258,-8-1 0,-5 3-129,-17 2-129,-6 8 0,-11 6 0,-3 10-129,-5 5 0,3 20-129,-2 7 129,9 7 0,6 6 129,12 1-129,11 4 387,5-6 0,25 1 129,7-12 129,14 5 129,2-13 0,12-2 0,-5-13 0,6-1-129,-8-9 0,-1 0 0,-9-14-129,-3-5-128,-2-8-130,-4-5 0,-8-6 0,-1-6 0,-5-2 0,-4-1 0,-6 3-130,-6 1-128,-2 6 0,-2 3 0,-4 11-129,-6 3 0,10 20 0,-18-19 129,18 19-129,0 0 129,0 0 0,0 0 129,0 0 129,0 0 129,0 0-129,9 0 129,-9 0 129,30 0 0,-30 0 0,34 3 0,-18-3 0,3 2 0,-19-2 0,32 9-129,-32-9 0,31 14 0,-31-14 0,28 24 0,-16-8 0,1 5 0,-2 4-129,-3 3 129,1 2-129,-5 6 129,1 1-258,-5 1 0,0 4-258,-2-8-258,2 9-516,-14-18-2322,9 5-1290,0-10 0,5-4-129,0-16-387</inkml:trace>
          <inkml:trace contextRef="#ctx0" brushRef="#br1" timeOffset="41277.6725">12358 4581 10836,'59'0'4515,"-20"0"0,5 0-258,1-4-2322,22 4-516,-3 0-516,9 0-645,0 0-387,-9-7-1161,-3 4-2838,-4-3-516,-15-6 0,-1-1-258</inkml:trace>
        </inkml:traceGroup>
      </inkml:traceGroup>
    </inkml:traceGroup>
  </inkml:traceGroup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4:02.2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EF5EE1E-2AF8-461D-B695-B0A5916A9FDD}" emma:medium="tactile" emma:mode="ink">
          <msink:context xmlns:msink="http://schemas.microsoft.com/ink/2010/main" type="inkDrawing" rotatedBoundingBox="18957,8067 19502,7877 19624,8226 19078,8415" semanticType="callout" shapeName="Other">
            <msink:sourceLink direction="with" ref="{A6B493C2-26BD-41EC-A0FC-6A0DDF1ECB1A}"/>
            <msink:sourceLink direction="with" ref="{7EC35D89-AD57-4182-9A5B-32E377C55C22}"/>
          </msink:context>
        </emma:interpretation>
      </emma:emma>
    </inkml:annotationXML>
    <inkml:trace contextRef="#ctx0" brushRef="#br0">-3474 1141 13029,'21'-23'4644,"-21"23"-258,0 0 0,5 13-3096,-17 3-516,-2 10-258,-11 1 0,3 5-258,-4-2 129,3 2-387,1-5 258,3 0-129,1-8 0,2-1-129,16-18 129,-23 25 0,23-25-129,-16 11 129,16-11 0,0 0 0,-9-11-129,9-5 129,3-4 0,8-4-129,3-5 0,2-3 129,4 0 0,3 2 0,-2 1 0,2 4 0,-1 2 0,-1 7 129,-5 2-258,0 5 130,-16 9-130,30 0 0,-14 5 0,2 11 0,5 4-130,2 3-257,14 11-258,-8-7-2838,17 3-1290,5 2-129,0 0-258,1 4-129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0:10.11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28E568D-8A6C-4AC4-9DD8-FFDC5BE1980B}" emma:medium="tactile" emma:mode="ink">
          <msink:context xmlns:msink="http://schemas.microsoft.com/ink/2010/main" type="writingRegion" rotatedBoundingBox="21706,11296 19848,14463 16228,12339 18086,9171">
            <msink:destinationLink direction="with" ref="{818C1778-5690-4CAA-97B1-E6BEB2613615}"/>
            <msink:destinationLink direction="with" ref="{BEE3676D-2772-4777-B729-8E16B7C5AB24}"/>
            <msink:destinationLink direction="with" ref="{83AE3FF9-7324-42AA-A4C3-28A0F99BB7DC}"/>
          </msink:context>
        </emma:interpretation>
      </emma:emma>
    </inkml:annotationXML>
    <inkml:traceGroup>
      <inkml:annotationXML>
        <emma:emma xmlns:emma="http://www.w3.org/2003/04/emma" version="1.0">
          <emma:interpretation id="{A48A4D28-919A-4596-BE78-B635E3C195FC}" emma:medium="tactile" emma:mode="ink">
            <msink:context xmlns:msink="http://schemas.microsoft.com/ink/2010/main" type="paragraph" rotatedBoundingBox="21022,11861 21035,12582 20932,12584 20919,118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AD88A12-45DD-4A4A-991A-E10E31B091D7}" emma:medium="tactile" emma:mode="ink">
              <msink:context xmlns:msink="http://schemas.microsoft.com/ink/2010/main" type="line" rotatedBoundingBox="21022,11861 21035,12582 20932,12584 20919,11863"/>
            </emma:interpretation>
          </emma:emma>
        </inkml:annotationXML>
        <inkml:traceGroup>
          <inkml:annotationXML>
            <emma:emma xmlns:emma="http://www.w3.org/2003/04/emma" version="1.0">
              <emma:interpretation id="{7A9798A4-FA0A-44A9-9D71-68420AED501B}" emma:medium="tactile" emma:mode="ink">
                <msink:context xmlns:msink="http://schemas.microsoft.com/ink/2010/main" type="inkWord" rotatedBoundingBox="21022,11861 21035,12582 20932,12584 20919,11863"/>
              </emma:interpretation>
              <emma:one-of disjunction-type="recognition" id="oneOf0">
                <emma:interpretation id="interp0" emma:lang="en-US" emma:confidence="0">
                  <emma:literal>)</emma:literal>
                </emma:interpretation>
                <emma:interpretation id="interp1" emma:lang="en-US" emma:confidence="0">
                  <emma:literal>]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|</emma:literal>
                </emma:interpretation>
                <emma:interpretation id="interp4" emma:lang="en-US" emma:confidence="0">
                  <emma:literal>l</emma:literal>
                </emma:interpretation>
              </emma:one-of>
            </emma:emma>
          </inkml:annotationXML>
          <inkml:trace contextRef="#ctx0" brushRef="#br0">-2 52 11739,'20'-36'5031,"-20"36"-387,16-18 258,-16 18-2064,23 4-1806,-23-4-258,17 48 0,-11-14-129,4 15-257,-4 1-388,3 12 0,-8 1 0,-1 1 0,0 0 0,-3-7 0,1 5-259,-21-21-3095,14 3-1677,-5-12-129,0-5-258,-4-7-258</inkml:trace>
        </inkml:traceGroup>
      </inkml:traceGroup>
    </inkml:traceGroup>
    <inkml:traceGroup>
      <inkml:annotationXML>
        <emma:emma xmlns:emma="http://www.w3.org/2003/04/emma" version="1.0">
          <emma:interpretation id="{0B614CB1-FBFF-45D2-8773-D3C66E2929DE}" emma:medium="tactile" emma:mode="ink">
            <msink:context xmlns:msink="http://schemas.microsoft.com/ink/2010/main" type="paragraph" rotatedBoundingBox="20021,10307 18162,13474 16228,12339 18086,9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C97299-D403-4C33-9538-456969A451DB}" emma:medium="tactile" emma:mode="ink">
              <msink:context xmlns:msink="http://schemas.microsoft.com/ink/2010/main" type="line" rotatedBoundingBox="20021,10307 18162,13474 16228,12339 18086,9171">
                <msink:destinationLink direction="with" ref="{40DEFD20-EF6A-416F-9643-69F0684E27D9}"/>
                <msink:destinationLink direction="with" ref="{52C74F75-CC07-48E3-B7C7-40FA3B8EA2A9}"/>
                <msink:destinationLink direction="with" ref="{E9DFE5DA-66A4-4029-BBDC-CA1382F32F43}"/>
                <msink:destinationLink direction="with" ref="{BEE3676D-2772-4777-B729-8E16B7C5AB24}"/>
                <msink:destinationLink direction="with" ref="{C767978C-32F9-4E50-9D84-E287016807EF}"/>
                <msink:destinationLink direction="with" ref="{9F4B0A22-6D8D-46FD-A978-4C9A85B1FBD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90BA669-720A-498A-8AC3-3C67B6D76810}" emma:medium="tactile" emma:mode="ink">
                <msink:context xmlns:msink="http://schemas.microsoft.com/ink/2010/main" type="inkWord" rotatedBoundingBox="20021,10307 18162,13474 16228,12339 18086,9171"/>
              </emma:interpretation>
              <emma:one-of disjunction-type="recognition" id="oneOf1">
                <emma:interpretation id="interp5" emma:lang="en-US" emma:confidence="0">
                  <emma:literal>it</emma:literal>
                </emma:interpretation>
                <emma:interpretation id="interp6" emma:lang="en-US" emma:confidence="0">
                  <emma:literal>ini</emma:literal>
                </emma:interpretation>
                <emma:interpretation id="interp7" emma:lang="en-US" emma:confidence="0">
                  <emma:literal>I,</emma:literal>
                </emma:interpretation>
                <emma:interpretation id="interp8" emma:lang="en-US" emma:confidence="0">
                  <emma:literal>"l!</emma:literal>
                </emma:interpretation>
                <emma:interpretation id="interp9" emma:lang="en-US" emma:confidence="0">
                  <emma:literal>"Hi</emma:literal>
                </emma:interpretation>
              </emma:one-of>
            </emma:emma>
          </inkml:annotationXML>
          <inkml:trace contextRef="#ctx0" brushRef="#br0" timeOffset="-488.0279">-4310 37 13545,'-37'-53'4773,"26"37"-258,11 16 129,-25-20-3483,25 20-387,-9 24-129,9 9-129,-9 5-129,6 10 0,-4 3 0,1 10-129,1-1-129,3 3 0,0-3-387,1-8-258,2 6-903,1-11-3354,5-7 0,2-4-387,0-9 0</inkml:trace>
          <inkml:trace contextRef="#ctx0" brushRef="#br0" timeOffset="-974.0557">-2248 69 15093,'12'20'5160,"-3"-2"-387,-2 8 0,-7 3-3870,6 17-258,-4-1-129,3 13-129,-5-1-258,2 2 0,-2-2-129,0-6-129,1-4 0,-1-12-387,0 3-258,0-38-1548,-10 26-2451,10-26-129,-27 9 0,4-9-645</inkml:trace>
          <inkml:trace contextRef="#ctx0" brushRef="#br0" timeOffset="-1395.0798">-1965-2142 9933,'-6'-30'4773,"6"30"-258,-7-16-129,-9 4-2193,16 20-774,0-8-258,-12 32-258,-1-8-258,12 15-129,-8 0-129,7 12 129,-3 1-258,5 7 129,0-1-129,0 1 0,0 0 1,0 1-259,0-1 0,0-6 0,1 3 0,-1-10-517,9 5-644,-9-13-2322,4-1-1548,3-3 258,-4 0-387,3-1-129</inkml:trace>
          <inkml:trace contextRef="#ctx0" brushRef="#br0" timeOffset="4124.2359">-2799-386 10449,'7'-20'4644,"3"3"-129,-10 17-516,0 0-2064,0 0-516,20-4-516,-20 4 0,2 18-129,-2 3-516,2 11 129,-2 4-129,5 14 129,-3 8-258,1 15 258,-3 11-387,4 8 258,-2 8 0,1 3-129,-1 2 258,1-2-516,-1-3 258,4-9-258,-3-8 129,2-6-129,3-6 129,-3-5-258,2-6 129,0-1 129,0-6 0,-1-5-129,-1-5 0,-2-8-129,3-2-258,-6-17-129,5 3-516,-5-19-774,0 0-1548,0-18-1161,0-7-387,0-7 0,-7-10-258</inkml:trace>
        </inkml:traceGroup>
      </inkml:traceGroup>
    </inkml:traceGroup>
  </inkml:traceGroup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4:01.7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1969179-A30F-43F0-BC60-C0F65A64030B}" emma:medium="tactile" emma:mode="ink">
          <msink:context xmlns:msink="http://schemas.microsoft.com/ink/2010/main" type="inkDrawing" rotatedBoundingBox="19289,7970 19453,9292 19425,9296 19261,7974" semanticType="callout" shapeName="Other">
            <msink:sourceLink direction="with" ref="{7EC35D89-AD57-4182-9A5B-32E377C55C22}"/>
            <msink:sourceLink direction="with" ref="{AEBE80FF-6EE2-48DA-8C19-30BE554D3310}"/>
          </msink:context>
        </emma:interpretation>
      </emma:emma>
    </inkml:annotationXML>
    <inkml:trace contextRef="#ctx0" brushRef="#br0">-3448 1204 4515,'0'0'3999,"0"0"129,0 0 129,0 0-1032,0 0-774,0 0-129,0 0-645,0 0-387,0 0-258,0 0-258,0 0-258,2-16-129,-2 16-129,0 0-129,0 0 129,0 0-129,0 0 0,0 0-129,0 0 0,0-22 0,0 22 0,0 0 0,-4-19 0,4 19-129,0 0 129,-1-18 0,1 18 0,0 0 0,0 0 0,0 0 0,0 0 0,0 0 0,0 0 0,0 0 129,0 0-129,0-16 129,0 16-129,0 0 0,0 0 129,0 0-129,0 0 0,0 0 0,0 0 129,10 2 129,-6 19-258,1 8 129,4 8 0,-2 11 129,2 14-258,-4 13 130,3 10-130,-1 4 0,0 7 0,2 2 0,0 0 0,-2-4 0,3-8 0,1-12 0,0-8 0,-1-7 0,1-11 0,-2-5 0,-2-11 0,-2-6 0,1-6 0,-3-4 0,-3-16 0,4 16 0,-4-16-259,0 0-515,-11-9-645,11 9-1032,-7-29-2322,-2 1-129,0-8-258,-1-8 129</inkml:trace>
  </inkml:traceGroup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5:49.6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60E6700-72DB-410F-B08A-E17EFB18F270}" emma:medium="tactile" emma:mode="ink">
          <msink:context xmlns:msink="http://schemas.microsoft.com/ink/2010/main" type="writingRegion" rotatedBoundingBox="5714,3643 4076,5869 3794,5662 5432,3436">
            <msink:destinationLink direction="with" ref="{8FB2B6F7-CB14-47FC-9AAE-244D240817AC}"/>
            <msink:destinationLink direction="with" ref="{DB113CD8-5AE9-499E-9C3A-6ADEA87EE905}"/>
          </msink:context>
        </emma:interpretation>
      </emma:emma>
    </inkml:annotationXML>
    <inkml:traceGroup>
      <inkml:annotationXML>
        <emma:emma xmlns:emma="http://www.w3.org/2003/04/emma" version="1.0">
          <emma:interpretation id="{7E91F909-EEFC-459B-83FD-62F847F84774}" emma:medium="tactile" emma:mode="ink">
            <msink:context xmlns:msink="http://schemas.microsoft.com/ink/2010/main" type="paragraph" rotatedBoundingBox="5714,3643 4076,5869 3794,5662 5432,34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552338-7A73-473F-81D2-33E3644EF595}" emma:medium="tactile" emma:mode="ink">
              <msink:context xmlns:msink="http://schemas.microsoft.com/ink/2010/main" type="line" rotatedBoundingBox="5714,3643 4076,5869 3794,5662 5432,3436"/>
            </emma:interpretation>
          </emma:emma>
        </inkml:annotationXML>
        <inkml:traceGroup>
          <inkml:annotationXML>
            <emma:emma xmlns:emma="http://www.w3.org/2003/04/emma" version="1.0">
              <emma:interpretation id="{546A9339-71F1-4840-8935-0C2993C2D942}" emma:medium="tactile" emma:mode="ink">
                <msink:context xmlns:msink="http://schemas.microsoft.com/ink/2010/main" type="inkWord" rotatedBoundingBox="5714,3643 4076,5869 3794,5662 5432,3436">
                  <msink:destinationLink direction="with" ref="{77C20BD2-AD06-4CD9-AA35-9BD7A24EEFBE}"/>
                </msink:context>
              </emma:interpretation>
              <emma:one-of disjunction-type="recognition" id="oneOf0">
                <emma:interpretation id="interp0" emma:lang="en-US" emma:confidence="0">
                  <emma:literal>:</emma:literal>
                </emma:interpretation>
                <emma:interpretation id="interp1" emma:lang="en-US" emma:confidence="0">
                  <emma:literal>!</emma:literal>
                </emma:interpretation>
                <emma:interpretation id="interp2" emma:lang="en-US" emma:confidence="0">
                  <emma:literal>¥</emma:literal>
                </emma:interpretation>
                <emma:interpretation id="interp3" emma:lang="en-US" emma:confidence="0">
                  <emma:literal>"</emma:literal>
                </emma:interpretation>
                <emma:interpretation id="interp4" emma:lang="en-US" emma:confidence="0">
                  <emma:literal>/</emma:literal>
                </emma:interpretation>
              </emma:one-of>
            </emma:emma>
          </inkml:annotationXML>
          <inkml:trace contextRef="#ctx0" brushRef="#br0">3402 3555 7740,'0'0'3612,"0"0"129,0 0-645,0 0-1677,0 0-645,0 0-258,-5 8-129,5-8 0,0 25-129,0-25 0,9 31 0,-9-31 129,23 23 258,-23-23-129,28 14 129,-28-14-129,27 3-129,-27-3 129,23-5-258,-23 5 0,11-23-129,-11 7 0,0 0 0,0 0-129,-6 0 0,6 16 0,-23-27 0,23 27-129,-30-16 0,12 16 129,2 0-129,-3 0 0,3 9 0,0 2 0,0 1 129,16-12 0,-24 29-129,24-29 129,-10 25 0,10-25 129,0 19 0,0-19 0,0 0 129,17 13 0,-17-13 129,27 0-129,-11-6 0,-16 6 129,25-23-258,-16 7 0,-2 0 0,-7-2 0,0 1 0,0 17-129,-7-27-129,7 27 0,-25-12 0,25 12-129,-28 0 0,28 0 0,-27 10-129,27-10 0,-23 20-387,23-4-1161,0-16-2193,-9 21-129,9-5-387,0-16 129</inkml:trace>
          <inkml:trace contextRef="#ctx0" brushRef="#br0" timeOffset="-1154.402">4137 2690 4257,'24'-2'3999,"-24"2"258,0 0 0,0 0-903,24 22-1806,-24-22 258,13 24-387,-13-24-387,18 25-129,-18-25-258,21 18 0,-21-18-129,25 9 0,-25-9-129,23 2 129,-23-2-258,16-2 129,-16 2-129,5-19-129,-5 19 0,0-27 0,-9 11-129,9 16 0,-24-29 0,8 20 0,0 2 0,-2 6 0,18 1-129,-30 0 129,30 0 0,-25 23-129,18-7 129,7-16-129,-4 30 129,4-14 129,0-16-129,20 21 129,-20-21 0,32 9 129,-16-9-129,1 0 129,-17 0 0,27-14 0,-27 14-129,14-27 1,-12 11-130,-2 16 0,0-28 0,0 28 0,-18-23 0,18 23 0,-25-11 0,25 11 0,-23 0-130,23 0 1,-19 21 0,19-21 0,-11 27 0,11-27 129,0 27-129,0-27 129,11 16 129,-11-16-129,23 3 129,-23-3 0,21 0 0,-21 0 0,0 0 1,16-19-130,-16 19-259,0-20-257,0 20-774,-12-7-3354,12 7-387,-22-9 0,22 9-258</inkml:trace>
          <inkml:trace contextRef="#ctx0" brushRef="#br0" timeOffset="1107.6018">2720 4794 3354,'-9'-17'3999,"9"17"-387,0 0 129,-20-2-1161,20 2-516,-23 0-516,23 0-129,-25 10-387,18 6-258,7-16-129,-12 27-129,12-27-129,0 32-129,0-32 0,9 30 0,-9-30 129,21 22-129,-21-22 0,21 10 129,-21-10 0,20 0-129,-20 0 0,0 0 129,18-19-258,-18 19 129,5-29-129,-5 13 0,0-1 0,-9 1-129,9 16 129,-21-25-258,21 25 129,-30-11-129,30 11 0,-27 4 0,27-4 0,-21 24 0,15-6 0,5-2 0,1 2 0,1-2 129,-1-16 129,23 23 0,-23-23 0,32 11 0,-16-11 0,0 0 129,-16 0-129,27-5 129,-27 5-129,14-22 129,-14 22-258,0-28 129,-1 12-129,-7 0 0,8 16 0,-19-31-258,19 31-387,-27-16-1419,27 16-2451,-26 0-129,10 13-129,3 10-387</inkml:trace>
        </inkml:traceGroup>
      </inkml:traceGroup>
    </inkml:traceGroup>
  </inkml:traceGroup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6:23.2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context xml:id="ctx1">
      <inkml:inkSource xml:id="inkSrc2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1" timeString="2011-08-19T01:35:25.873"/>
    </inkml:context>
  </inkml:definitions>
  <inkml:traceGroup>
    <inkml:annotationXML>
      <emma:emma xmlns:emma="http://www.w3.org/2003/04/emma" version="1.0">
        <emma:interpretation id="{D36BA0C6-59B3-4F69-A422-42BEE16AB642}" emma:medium="tactile" emma:mode="ink">
          <msink:context xmlns:msink="http://schemas.microsoft.com/ink/2010/main" type="writingRegion" rotatedBoundingBox="12494,10943 21734,10717 21788,12921 12548,13148"/>
        </emma:interpretation>
      </emma:emma>
    </inkml:annotationXML>
    <inkml:traceGroup>
      <inkml:annotationXML>
        <emma:emma xmlns:emma="http://www.w3.org/2003/04/emma" version="1.0">
          <emma:interpretation id="{4CED9ABF-4766-40AD-889E-21646852A091}" emma:medium="tactile" emma:mode="ink">
            <msink:context xmlns:msink="http://schemas.microsoft.com/ink/2010/main" type="paragraph" rotatedBoundingBox="12494,10943 21734,10717 21788,12921 12548,131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6C26FE-5920-4A1D-B0EE-696A93C630D5}" emma:medium="tactile" emma:mode="ink">
              <msink:context xmlns:msink="http://schemas.microsoft.com/ink/2010/main" type="line" rotatedBoundingBox="12494,10943 21734,10717 21788,12921 12548,13148"/>
            </emma:interpretation>
          </emma:emma>
        </inkml:annotationXML>
        <inkml:traceGroup>
          <inkml:annotationXML>
            <emma:emma xmlns:emma="http://www.w3.org/2003/04/emma" version="1.0">
              <emma:interpretation id="{C8E6C30C-F6B0-4E7E-86EF-744CC80275DD}" emma:medium="tactile" emma:mode="ink">
                <msink:context xmlns:msink="http://schemas.microsoft.com/ink/2010/main" type="inkWord" rotatedBoundingBox="12504,10970 17066,10935 17080,12667 12518,12702">
                  <msink:destinationLink direction="with" ref="{8F893DF2-0173-41D0-A184-20C87C3023D6}"/>
                </msink:context>
              </emma:interpretation>
              <emma:one-of disjunction-type="recognition" id="oneOf0">
                <emma:interpretation id="interp0" emma:lang="en-US" emma:confidence="0">
                  <emma:literal>8/7318</emma:literal>
                </emma:interpretation>
                <emma:interpretation id="interp1" emma:lang="en-US" emma:confidence="0">
                  <emma:literal>8/7518</emma:literal>
                </emma:interpretation>
                <emma:interpretation id="interp2" emma:lang="en-US" emma:confidence="0">
                  <emma:literal>8/758</emma:literal>
                </emma:interpretation>
                <emma:interpretation id="interp3" emma:lang="en-US" emma:confidence="0">
                  <emma:literal>8/798</emma:literal>
                </emma:interpretation>
                <emma:interpretation id="interp4" emma:lang="en-US" emma:confidence="0">
                  <emma:literal>8/7508</emma:literal>
                </emma:interpretation>
              </emma:one-of>
            </emma:emma>
          </inkml:annotationXML>
          <inkml:trace contextRef="#ctx0" brushRef="#br0">-6174-1875 11739,'2'-22'3612,"-2"4"129,0 18-387,-23 2-2451,-5 5-903,-1 6 0,-1-1 0,5 6 129,-3-2 0,10 7 258,2-3 0,14 6 258,2-4-129,12 8 129,8-7 129,17 11-129,-1-6 0,14 10-129,-6-8 0,4 6-258,-9-4 129,-3 0-258,-15-4 129,-10 1-258,-11-5 129,-14-2-258,-17-1-258,-9-5 258,-3 0-258,-11-5 129,5-2-129,-5-6 129,8 1 129,5-4 0,6-2 258,10-7 258,2-7-129,23 16 258,-16-34 0,16 17 129,12-10 0,16 7 0,6-6 0,16 4-515,5-4-130,11 1 0,2 0 0,1 0 0,-7 0 0,-7 0 0,-8-3 0,-12-1 0,-15-3 0,-13 2 0,-9 1 0,-19 1 0,-15 3 0,-14 2 0,-5 10 0,-11 1 0,4 12-130,-16-2-1934,16 6-2580,-2 5-258,12 3 258,8 2-645</inkml:trace>
          <inkml:trace contextRef="#ctx0" brushRef="#br0" timeOffset="-733.2013">-5041-1820 13416,'52'-43'4386,"-32"29"-258,-20 14 129,1-22-2838,-1 22-516,-3 16 0,-10 15-258,-15-1-129,-2 16 129,-17 4 0,-4 19-129,-17 3-128,-5 13-388,-12 9 0,-2 15 0,-9 8 0,-2 9 0,-2 2 0,2-1 0,8-8 0,10-11 0,5-10 0,13-18 0,12-16 0,11-16 0,12-10 0,6-13 0,10-6 0,11-19-259,-16 18-902,16-18-1032,-12-18-2322,6-3-387,5-6 0,-3-8-258</inkml:trace>
          <inkml:trace contextRef="#ctx0" brushRef="#br0" timeOffset="1716.003">-4430-1434 7998,'-22'7'3741,"22"-7"387,0 0-129,0 0-1290,0 0-903,0 0-387,25 28-258,-5-21-129,15 13 0,-1-6-516,11 8 129,-1-5-387,4 5 0,-3-5 0,-3 0-129,-4-3 0,-6-2 0,-8-3 0,-4 0 0,-20-9 0,23 7 0,-23-7 129,0 0-129,0 0 0,-12 18 129,-11-2-258,-8 7 130,-8 4-130,-3 10 0,-6 8 0,-6 3 0,3 5 0,3-3-130,8 0-257,3-11-129,14 3-258,-6-19-645,24 9-1290,-6-15-2064,11-17 129,0 0-387,0 0 129</inkml:trace>
          <inkml:trace contextRef="#ctx0" brushRef="#br0" timeOffset="2574.0045">-3379-1804 12642,'9'-20'4773,"10"18"-516,12 2 387,-1 0-2967,27 20-387,-2-6-258,21 15-258,1-6-129,10 9-258,-7-2-129,-2 6 0,-10-4-128,-9 1-130,-17-1 0,-13 2 0,-22-2 0,-9 4 0,-26-2 0,-13-1 0,-14 1 0,-9-2 0,-9-3 0,-4-4 0,-1-6 0,0-5 0,6-3 0,7-9-130,8-2 1,5-2-129,11-5-129,7-5-387,17 6-258,-5-12-903,22 18-2709,0-19 129,0 19-387,27-6-129</inkml:trace>
          <inkml:trace contextRef="#ctx0" brushRef="#br0" timeOffset="2199.6039">-3173-1795 13674,'20'0'4644,"-20"0"-129,14 21 129,4 9-2967,-13-7-774,11 20 129,-9-7-258,6 10-516,-4-3 0,-1 3-129,0-5-129,-1-4-129,-4-5-129,1-7 0,-2-4-387,-2-21-258,0 25-645,-16-25-2451,16 0-774,-34-18-129,11-1 129,0-4-387</inkml:trace>
          <inkml:trace contextRef="#ctx0" brushRef="#br0" timeOffset="3135.6055">-2086-1523 10707,'-16'-20'4257,"-2"17"-258,-7-1-129,-5 2-2451,14 6-258,-5 3-129,12 11-387,9-18 129,-4 34-258,4-17 0,20 10-129,3-4 0,13 9 0,-1-7 0,8 9 0,-6-6-258,2 4 258,-10-5-258,-4 0 129,-13-2-129,-10-4 0,-6-1-258,-21-8 0,-3 2-129,-13-8-129,0-1 0,-5-5 0,5 0 0,0-9 129,9-2 129,9-5 0,5-5 258,13 1 129,5-3 129,7 0-129,9-2 258,14 2-129,-1-5 0,10 3 0,-4-4 259,4 4-646,-5-1 0,-5 1 0,-8 0 0,-7 0 0,-10 0 0,-4 4 0,-13 5 0,-11 0 0,-3 9 0,-12-4 0,12 11-2452,-12 2-2450,3 7 0,1-2-258,6 2 0</inkml:trace>
        </inkml:traceGroup>
        <inkml:traceGroup>
          <inkml:annotationXML>
            <emma:emma xmlns:emma="http://www.w3.org/2003/04/emma" version="1.0">
              <emma:interpretation id="{A7ABB7A3-281A-4217-A087-8A25877059FD}" emma:medium="tactile" emma:mode="ink">
                <msink:context xmlns:msink="http://schemas.microsoft.com/ink/2010/main" type="inkWord" rotatedBoundingBox="17728,10815 21734,10717 21788,12921 17783,13019"/>
              </emma:interpretation>
              <emma:one-of disjunction-type="recognition" id="oneOf1">
                <emma:interpretation id="interp5" emma:lang="en-US" emma:confidence="0">
                  <emma:literal>to-this</emma:literal>
                </emma:interpretation>
                <emma:interpretation id="interp6" emma:lang="en-US" emma:confidence="0">
                  <emma:literal>FoD15</emma:literal>
                </emma:interpretation>
                <emma:interpretation id="interp7" emma:lang="en-US" emma:confidence="0">
                  <emma:literal>to-Drs</emma:literal>
                </emma:interpretation>
                <emma:interpretation id="interp8" emma:lang="en-US" emma:confidence="0">
                  <emma:literal>to-Pitt</emma:literal>
                </emma:interpretation>
                <emma:interpretation id="interp9" emma:lang="en-US" emma:confidence="0">
                  <emma:literal>to-PIs</emma:literal>
                </emma:interpretation>
              </emma:one-of>
            </emma:emma>
          </inkml:annotationXML>
          <inkml:trace contextRef="#ctx0" brushRef="#br0" timeOffset="3993.607">-1257-1617 12642,'20'-9'4902,"4"9"-516,7 0 387,-5-4-2967,26 8-387,-4-4-516,18 10-129,1-8-258,15 3-129,4-3-128,8-2-259,-3 0 0,-4-2 0,-9-5 0,-14 2 0,-14-4 0,-15 2 0,-17-2 0,-18 9 0,0 0 0,-18-9 0,-7 9 0,-3 2 0,-2 12 0,1 2 0,1 7 0,7 4 0,6 3 0,8 0 0,7 2 0,7-1 0,13-3 0,7-1 0,3-6 0,5-7 0,3-6 0,-1-5 0,-1-5 0,-4-10 0,-6-9 0,-4-4 0,-8-9 0,-11-2 0,-3-3 0,-14-5 0,-5 5 0,-17-4 0,13 21-1549,-16-6-3482,3 12 0,-3 5-129,11 10-129</inkml:trace>
          <inkml:trace contextRef="#ctx0" brushRef="#br0" timeOffset="3510.0062">-1189-1897 15222,'58'-58'4902,"-35"36"-129,-5 4-129,-5-1-3096,3 19-903,-16 0-129,19 32 1,-12-4-517,2 15 0,2 5 0,3 11 0,-3 1 0,3 6 0,-2 2 0,-3-4 0,2-4 0,-4-6 0,-2-5 0,-5-13-130,4 1-1160,-13-24-1548,9-13-2193,-27 10 0,10-11-129,-3-17 0</inkml:trace>
          <inkml:trace contextRef="#ctx1" brushRef="#br0">0 107,'0'0,"0"0,0 0,0 0,0 0,249-71,-249 71,0 0,89-36,-89 36</inkml:trace>
          <inkml:trace contextRef="#ctx0" brushRef="#br0" timeOffset="4804.8084">532-2066 12771,'48'-39'4773,"-7"30"-258,9 9 258,18 14-3096,-8 1-645,24 17-129,-6 0-258,11 12-258,-9-1 0,0 7-129,-11-4-129,-6 4 129,-15-8-129,-9 1 1,-14-6-130,-11-1 0,-12-4 0,-6-2 0,-19 1 0,-12-3 0,-13-3 0,-13 0 0,-12-2 0,-10-3 0,-12-3 0,-6-4 0,3-3 0,2-6-130,12-2-257,10-2 0,15 0-129,9-7-258,27 5-129,0-14-903,23 16-2838,5-18 129,-5 18-129,32-7-387</inkml:trace>
          <inkml:trace contextRef="#ctx0" brushRef="#br0" timeOffset="4414.8076">840-1984 13416,'41'-9'4644,"-23"9"-129,-18 0 129,18 27-3096,-6 10-774,-10-3 0,9 14-129,-10-2-129,6 8-129,-3-5-129,3 1 0,-2-5-129,-1-6-258,1-4-129,-5-10-387,0 4-645,-14-19-2709,-2-6-774,-3-4 0,-6-9-516,0-9 0</inkml:trace>
          <inkml:trace contextRef="#ctx0" brushRef="#br0" timeOffset="5132.409">1665-1644 13416,'0'0'4515,"0"0"0,0 0 129,22 27-3354,-22-11-129,2 14-387,-2-5 129,3 10-516,-3-3 0,4 7-258,-4-1-129,0-1-258,1 2-387,-1-12-129,0 9-645,0-36-645,-3 24-2709,3-24 129,0 0-387,0 0 258</inkml:trace>
          <inkml:trace contextRef="#ctx0" brushRef="#br0" timeOffset="5538.0096">1982-1639 12771,'16'-10'4773,"4"13"-258,-20-3 0,26 37-3096,-24-21-258,11 15-387,-10-10 129,4 6-645,-5-6 129,2 0-387,-4-21 258,1 27-387,-1-27 129,0 0 0,0 0 0,18 9 129,-18-9-129,27-4 258,-11-3-129,5 4 0,-1 1 0,1 2 129,-3 0-128,1 9-130,-19-9 0,25 35 0,-16-10 0,-3 2 0,-5 1 0,-1 1 0,-1-1 0,-12-3-130,-1 4-773,-20-20-1677,6 3-2193,-8-5-129,2-7-258,-3 0-258</inkml:trace>
          <inkml:trace contextRef="#ctx0" brushRef="#br0" timeOffset="5725.21">2066-1594 12513,'124'-31'4644,"-53"24"-516,2-3 258,4 1-2580,1 3-1548,-3 3-387,-13-8-1032,-2 0-3096,-17 10 0,-23-8-129,-20 9-258</inkml:trace>
        </inkml:traceGroup>
      </inkml:traceGroup>
    </inkml:traceGroup>
  </inkml:traceGroup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5:27.9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1A8684E-FA59-48D8-AE79-994FA2DFE7D5}" emma:medium="tactile" emma:mode="ink">
          <msink:context xmlns:msink="http://schemas.microsoft.com/ink/2010/main" type="inkDrawing" rotatedBoundingBox="2689,3306 10843,2770 11137,7242 2983,7778" semanticType="callout" shapeName="Other">
            <msink:sourceLink direction="with" ref="{F4598383-0A09-457D-BCF7-74488E68360C}"/>
            <msink:sourceLink direction="with" ref="{79D351E0-0326-436A-B788-67262585BE25}"/>
          </msink:context>
        </emma:interpretation>
      </emma:emma>
    </inkml:annotationXML>
    <inkml:trace contextRef="#ctx0" brushRef="#br0">8-11 2967,'16'-4'3999,"-16"4"129,0 0-129,0 0-774,0 0-1419,9 13-387,-2 13-258,-7-3-129,7 16-129,-3 1-129,6 13-258,-4-1 258,4 15-258,-6 1 129,5 12-129,-4 5 0,2 11-129,-3 6 0,3 8 0,-5 4-258,5 5 129,-2 2 0,2 7 0,-3-2 0,3 9-129,-2 2 129,1 0-129,-1 0-129,0-1 129,1-8-129,-1-4 0,0-8 0,-1-8 0,-1-3 0,1-2 0,1 1-129,1-1 129,3 2-129,-2-2 258,3 0-258,3-3 0,-1-4 129,3-9 0,-1-5 0,0-6-258,4-6 0,-4-15-387,11 5-516,-16-26-2193,9-6-1548,-2-8 0,-16-20-129,25 11-516</inkml:trace>
    <inkml:trace contextRef="#ctx0" brushRef="#br0" timeOffset="-858.0015">120-45 9159,'-50'-36'4515,"29"18"0,5 6-129,16 12-1677,-32-18-1548,32 18-516,0 0 0,0 0-258,0 0-129,0 0 0,0 0-129,0 0-129,12-10 129,13 10-129,11 0 129,14 0 0,10 1 0,17 3 129,8 1-129,15 1 129,8-1 0,15 2-129,9-2 0,19 1 0,7-6 0,13 0-129,5 0 129,9-2 0,11-5-129,5 1 129,-4-1 0,-10 2-129,-11 3 129,-14 2 0,-16 0 0,-20 4-129,-23-1 129,-21 1-129,-15-1 129,-11-1-129,-8-2 129,-4 0-129,2-5 0,1-2-129,-1 3 0,-3-5-258,1 6-129,-14-10-645,11 13-1935,-25 0-1806,-16 0 129,0 0-387,-25-7-387</inkml:trace>
    <inkml:trace contextRef="#ctx0" brushRef="#br0" timeOffset="904.8015">3826-113 8256,'0'0'4257,"0"0"129,10 11-387,-10-11-2064,16 34-387,-12-18-129,14 18-387,-13-8-258,9 17 0,-9-4-258,8 13 0,-4 1 0,3 15 0,-3 3-129,4 14 0,-6 8 129,5 12-129,-5 5 0,0 13-128,-3-1-259,-2 8 0,-2 4 0,0 8 0,0 2 0,0 7 0,0 2 0,0 2 0,3 0 0,4-1 0,1-1 0,0-3 0,3-6 0,0-7 0,1-7 0,1-4 0,-1-3 0,1-11 0,1-5 0,0-13 0,0-7 0,1-10 0,-1-8 0,-2-7 0,2-5 0,-5-12 0,7 1-1291,-16-21-3353,2-6-516,-2-19 129,0 0-387</inkml:trace>
    <inkml:trace contextRef="#ctx0" brushRef="#br0" timeOffset="1778.4032">341 4018 6708,'11'-7'4257,"-11"7"-129,21-6 0,2 6-2193,-7 0-516,23 0 0,-7 0-129,25 2-516,-2-2-129,22 5-129,5-5-129,21 7 0,12-3-129,15 5-129,7-4 0,4 6 0,3-2-129,0 3 129,-4-1-129,1 0 129,-8-4 0,-1 0 0,-4-2 0,0-1 0,-3-4 0,-3 0 0,-1 0 0,-2 0 0,-8 0 0,-4 0 0,-4-2 0,2 0-129,-6 0 258,-1-1-129,-4-4 0,-1 1 0,-8-1 129,-3 0 0,-9 0-129,-11 0 0,-10 2 129,-8 1-129,-13 2 0,-10 0-129,-21 2 0,21 0 0,-21 0-129,0 0-129,0 0-129,0 0-258,0 0-258,0 0-1290,0 0-2838,9 9 387,-9-9-516,-18 15 129</inkml:trace>
    <inkml:trace contextRef="#ctx0" brushRef="#br0" timeOffset="10530.0185">-4012 2577 1548,'-25'-16'3225,"25"16"258,-5-16 0,5 16-903,12-13-387,-12 13-903,24-9 0,-24 9-516,28-7-129,-28 7-129,25-1-129,-25 1-129,18 0-129,-18 0 129,0 0 0,21 1 129,-21-1 129,27 11-129,-8-4 129,4-5 258,13 3-258,1-5 0,17 6 0,3-6-129,17 1 0,8-1 0,16 0 0,3 0-129,11 0 0,2-1 0,7-1 0,-2 0-129,2 0 0,0-1 0,0 1-129,0-3 129,4 1-129,-2 0 0,-1 1 129,-3 1-129,1 0 129,-7 1-129,-2 1 0,-8 0 0,-2 0 129,2 0-129,1 0 0,1 0 0,-2 0 0,2 0 0,-2 0 129,-4 0-129,-1 0 0,-9 0 0,-5 0 129,-9 0-129,-4 0 0,-9 0 0,-3 0 0,-4 0 0,-5 0 0,-6 0 0,-1 0 0,-4 0 0,-3 0 0,-1 0 0,-1 0 0,-2 0 0,0 0 129,0 0-129,-4 0 0,1 0 0,-8 0 0,-3 0 0,-2 0 0,-16 0-129,0 0 0,18 5-129,-18-5-129,0 0-516,-13 3-1161,13-3-2322,0 0-129,-25 13-258,25-13-129</inkml:trace>
  </inkml:traceGroup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5:30.9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B2B6F7-CB14-47FC-9AAE-244D240817AC}" emma:medium="tactile" emma:mode="ink">
          <msink:context xmlns:msink="http://schemas.microsoft.com/ink/2010/main" type="inkDrawing" rotatedBoundingBox="6458,3032 13328,12747 7993,16520 1123,6805" hotPoints="11266,9444 11651,15183 6267,11422 5882,5683" semanticType="enclosure" shapeName="Parallelogram">
            <msink:sourceLink direction="with" ref="{360E6700-72DB-410F-B08A-E17EFB18F270}"/>
            <msink:sourceLink direction="with" ref="{7E05960B-B98D-4B13-B83A-BE622E51EB0D}"/>
            <msink:destinationLink direction="with" ref="{5A757800-722A-4C03-BB77-DA27DE51EE4D}"/>
            <msink:destinationLink direction="with" ref="{916F45CF-B03B-4789-A44E-11DEA09C8391}"/>
          </msink:context>
        </emma:interpretation>
      </emma:emma>
    </inkml:annotationXML>
    <inkml:trace contextRef="#ctx0" brushRef="#br0">0 4 10707,'23'-13'4386,"-23"13"258,18 0-387,-18 0-1161,5 20-1806,6 10-516,-7 0 129,8 20-258,-8 3-129,3 17 0,-7 10-129,2 14 0,-2 9-128,0 15-259,-9 3 0,2 3 0,-2 3 0,7-3 0,-2-5 0,4-1 0,0 1 0,7 0 0,1 0 0,2 0 0,1 1 0,1-5 0,-1-3 0,0-7 0,-2-11 0,0-8 0,-1-10 0,1-5 0,-2-3 0,-1-4 0,3-2 0,-6-1 0,4-6 0,-1-7 0,-1-5 0,-3-13 0,7 4-1162,-11-18-3611,2-16-387,-16 0 129,2-23-387</inkml:trace>
    <inkml:trace contextRef="#ctx0" brushRef="#br0" timeOffset="1263.6018">-64 0 5418,'-23'-11'3870,"23"11"-387,0 0 516,0 0-1677,0 0-516,21-16-258,13 16-129,-4-3-129,20 3-258,-2 0-129,18 0-387,5 0 0,15 0-258,6 2-129,13 1 0,5 3-129,6-3 129,1 1-129,3-1 0,-1 1 0,2 1 129,-2 1 0,5 1 0,3-2-129,6 2 129,0-2 0,4 1 0,-1-3-129,-1 3 129,-7-6 0,-5 1 0,-10-1 0,-4 0 0,-6 0 0,-9 0 0,-6 0 0,-7 0 0,-4 0 0,-8 0-129,-8 0 129,-4 0 0,-9 0-129,0 0 0,-6 0 129,-2 0-129,-3 0 129,-2 0-129,-1 0 0,0 0 129,-2 0-129,0 0 0,-3-1 0,-3-3 0,-1 1 129,-4-1-129,-1-1 129,-20 5-129,25-7 129,-25 7-129,16-4 0,-16 4 0,0 0 0,0 0 0,0 0 0,18 0 0,-18 0 0,0 0 0,9 18 0,-9-18 129,5 19 0,-1-3 0,-3 4 129,-1 5-129,0 5 1,0 7-130,0 6 0,-1 14 0,-5 7 0,-1 13 0,0 10 0,2 11 0,-2 5 0,3 5 0,-1 2 0,3 1 0,-2-3 0,4 1 0,0-2 0,0 5 0,0 5 0,4 8 0,-1 3 0,-1 5 0,0 6 0,-2 1 0,0 3 0,0-1 0,-4 0 0,-1-3 0,0-6 0,1-5 0,2-7 0,1-12 0,1-9 0,0-19 0,0-11 0,0-13 0,0-6 0,0-19 0,3 0-4516,-5-12-515,2-20 0,-26 14-387</inkml:trace>
    <inkml:trace contextRef="#ctx0" brushRef="#br0" timeOffset="2667.6047">59 2832 6192,'18'-4'3741,"-2"4"0,-16 0-129,0 0-1935,21 0-774,-21 0-258,11 13-129,-11-13 129,7 34 0,-7-9 129,5 17 0,-3 3 0,9 19 0,-6-5-129,9 19 129,-5-7-258,7 9-129,-7-11 258,5-1-258,-7-11 129,6-6-129,-8-6 129,6-9-258,-8-8 129,6-5 0,-5-5-258,-4-18 0,7 23 0,-7-23 0,0 0 0,0 0-129,3 16 129,-3-16-129,0 0 0,0 0 0,0 0 129,0 0-129,9 16 0,-9-16 0,18 7 0,0-3 129,5-2-129,9 1 0,13 2 129,11-1-129,17 0 0,11 1 0,12 0 129,11 4-129,10-2 129,11 0-129,9 0 130,16-3-130,9-4 0,9 0 0,5 0 0,7-5 0,2-2 0,2-1 0,-6 1 0,-19 4 0,-14 3 0,-20 0 0,-16 0 0,-18 0 0,-19 3 0,-18 1 0,-16-1 0,-11 1 0,-10-2 0,-20-2 0,23 2 0,-23-2 0,0 0 0,0 0 0,0 0 0,0 0 0,0 0 0,16 5 0,-16-5 0,18 2 0,-18-2 0,35 0 0,-12 0 0,7 0 0,2 0 0,4 0 0,-2 0 0,1 0 0,-3 0 0,-3 0 0,-1 0 0,-5 0 0,-3 0 0,0 1 0,-3-1 0,-1 0 0,0 0 0,2 0 0,-2 0 0,0 0 0,0-1 0,-16 1 0,25-2 0,-25 2 0,18-2 0,-18 2 0,0 0 0,0 0 0,0 0 0,0 0 0,0 0 0,9-23 0,-9 5 0,0-8 0,0-3 0,-9-17 0,9 8-1678,-18-18-3224,0-3-387,-5-7 0,5 0-645</inkml:trace>
    <inkml:trace contextRef="#ctx0" brushRef="#br0" timeOffset="12027.6211">-1935-6357 129,'-4'-22'2451,"4"22"516,-1-16-258,1 16-516,0 0-258,-6-19-129,6 19-387,0 0-129,-3-18-258,3 18 129,0 0-387,-6-21 129,6 21-258,0 0 129,0 0-129,0 0 0,0 0 0,0 0 0,0 0-129,0 0-129,0 0 129,0 0-129,0 0 129,0 0 0,0 0-129,0 0 0,0 0-129,0 0 0,0 0-129,0 0 129,0 0-258,0 0 129,0 0-129,0 0 129,9 14-129,-9-14 0,14 32 129,-6-11-129,-1 4 0,0 2 0,0 1 129,0 6-129,0 5 129,0 4 0,0 3 0,-1 0-129,1 6 129,-4-2 0,3 1-129,-3-3 129,-1 0-129,0-3 0,1-1 0,1-1 0,1 0 129,-1-1-129,3 3 129,0 1 0,0 2 0,-1 4 129,-1 6-258,-3 6 258,-1 9-129,-1 6 0,0 6 0,0 4-129,0 2 129,0-1-129,0 1 129,0 0-129,9-6 129,0-3-129,2 2 129,3-2-129,0 3 0,2 2 0,0 6 0,2-1 0,0 1 0,0 1 0,1-5 129,1-2-129,-1-5 0,1-9 0,0-6 130,-1-4-130,1-7 0,-3 1 0,-2-3 0,-1-3 0,-3 1 0,-3 3 0,0-2 0,-3 3 0,-3 2 0,1-1 0,1 2 0,1 1 0,2-1 0,0-2 0,1 2 0,0-2 0,3-4 0,-2 0 0,2 3 0,-2 0 0,-2 3 0,2 0 0,-2 5 0,0 2 0,2 7 0,-2 3 0,2 4 0,-2 2 0,2 2 0,1-3 0,1 3 0,0 0 0,-1-6 0,1-3 0,0-2 0,-1-1 0,3 0 0,-4 1 0,0 1 0,-2 5 0,0 4 0,-4 1 0,1-1 0,0-3 0,-1-1 0,-1-8 0,1-5 0,1-11 0,1-7 0,-1-7 0,3-4 0,-2-1 0,-1-1 0,1 1 0,-1 1 0,-1 2 0,1 8 0,-1-3 0,-1 4 0,0 2 0,0 0 0,-2-4 0,0-7 0,2-3 0,-2-8 0,0-5 0,0-7 0,0-16 0,1 18 0,-1-18 0,0 0 0,0 0 0,0 0 0,0 0 0,0 0 0,0 0 0,0 0 0,9 16 0,-9-16 0,0 0 0,0 0 0,16 0 0,-16 0 0,22 0 0,-6 2 0,1 0 0,7 1 0,2-1 0,8 1 0,5-3 0,6 0 0,8 0 0,6 0 0,10-1 0,2-5 0,4 3 0,-2-4 0,-4 3 0,-3-1 0,-9 3 0,-9 2 0,-5 0 0,-10 0 0,-4 0 0,-6 0 0,-3 0 0,-3 2 0,-17-2 0,25 0 0,-25 0 0,0 0 0,16 0 0,-16 0 0,0 0 0,0 0 0,0 0 0,0 0 0,0 0 0,0 0 0,20 0 0,-20 0 0,16 0 0,-16 0 0,21 0 0,-21 0 0,25 0 0,-25 0 0,27 0 0,-24-16-1033,-3 16-3740,15-16-387,-15 16 258,1-30-645</inkml:trace>
    <inkml:trace contextRef="#ctx0" brushRef="#br0" timeOffset="16099.2283">-3515-4292 4902,'0'0'3999,"0"0"0,0 0 0,0 18-1161,0-18-1161,9 33-387,-9-33 387,13 47-258,-13-28-258,9 15-129,-9-9-258,7 14 0,-7-3-129,7 13 0,-5 3-258,5 9 129,-2 1-258,6 9 0,-2 0 0,5 6 1,-2 1-259,4 2 0,0 0 0,4 5 0,-1 3 0,5 8 0,-3 3 0,2 8 0,0 3 0,0 2 0,0 4 0,2 1 0,-2 1 0,-1-1 0,3 1 0,-2 4 0,2 6 0,1 0 0,-1 4 0,2 0 0,-2-4 0,2 0 0,-1-2 0,-3-5 0,-1 2 0,-1 3 0,-3 0 0,3 6 0,-1 1 0,-1 3 0,1 2 0,-1 5 0,3 1 0,-1 0 0,-1-7 0,1-4 0,0-10 0,-1-6 0,-2-12 0,1-12 0,1-13 0,-4-9 0,2-5 0,-6 0 0,-3-1 0,0 10 0,-4 2 0,-1 10 0,-4-4 0,0-6 0,0-4 0,0-7 0,0-13 0,0-12 0,3-11 0,-3-30 0,4 25 0,-4-25 0,0 0 0,3 16 0,-3-16 0,0 0 0,0 21 0,0-21 0,0 24 0,0-24 0,0 23 0,0-23 0,0 21 0,0-21 0,0 0 0,0 0 0,0 0 0,0 0 0,0 0 0,0 0 0,0 0 0,0 0 0,0 0 0,-1 18 0,1-18 0,0 0 0,0 16 0,0-16 0,0 0 0,3 16 0,-3-16 0,0 0 0,22 9 0,-22-9 0,32 0 0,-11 0 0,6 0 0,3 0 0,7 0 0,4 0 0,7-4 0,6 1 0,6-3 0,6 1 0,9-2 0,8 2 0,6-3 0,9 3 0,0-2 0,5-2 0,0 2 0,-2 0 0,-1-2 0,-4 2 0,-2 0 0,-1 1 0,-4 3 0,3 1 0,1-2 0,3 4 0,0-1 0,-2 1 0,1-4 0,-5 4 0,-4-5 0,-10 1 0,-8 1 0,-11 3 0,-8-2 0,-8 2 0,-10 0 0,-5 0 0,-8 0 0,-2 0 0,-16 0 0,18 2 0,-18-2 0,0 0 0,0 0 0,0 0 0,19-6-1936,-19 6-3353,2-35-129,0 1-258,0-18-387</inkml:trace>
  </inkml:traceGroup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5:35.9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53163FE-3B1C-4AC8-9EFC-621C9BADF96D}" emma:medium="tactile" emma:mode="ink">
          <msink:context xmlns:msink="http://schemas.microsoft.com/ink/2010/main" type="inkDrawing" rotatedBoundingBox="2587,3624 7255,3587 7256,3616 2588,3653" semanticType="underline" shapeName="Other">
            <msink:destinationLink direction="with" ref="{B6B68167-82B7-4F65-900E-1B32B304C1C0}"/>
          </msink:context>
        </emma:interpretation>
      </emma:emma>
    </inkml:annotationXML>
    <inkml:trace contextRef="#ctx0" brushRef="#br0">0 40 5031,'27'0'4128,"-9"-4"-258,23 4 258,5 0-1806,-2-2-258,22 2-387,-9 0-129,21 0-645,-6 0-258,13 0-129,0 0 0,11 0-258,6 0 0,8 0 0,2 0 0,7 0 0,0 0 0,4 2-129,0 0 0,5 0 0,0-2-129,5 1 129,3-1-129,2 0 0,1 0 0,2 0 0,-4-3 0,-2-1 129,-9 1-129,-5-1 0,-2-1 0,-3 3 0,-4-2 0,-2 3 0,-5-1 0,-5 0 0,-6 0 129,-10 1-129,-10-1 0,-10-2 0,-5 2 0,-9 2 0,-4 0 129,-5 0-129,-4 0 0,-1 0 0,-4 0 0,-5 0 0,-2 2 0,-4 0 0,-3 0 0,0 0 0,-18-2 0,30 1 0,-11-1 0,4 0 0,2 0 0,4 0 0,1 0 129,-1 0-129,-1 0 0,-3-1 0,-4 1 0,-5 0 0,-16 0-129,20 0 0,-20 0-516,0 0-1032,-16 0-2967,-4 0 258,-6 0-387,-3 7-258</inkml:trace>
  </inkml:traceGroup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5:37.1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0D87E82-B6BE-4BE9-A62E-9F5BB46899E9}" emma:medium="tactile" emma:mode="ink">
          <msink:context xmlns:msink="http://schemas.microsoft.com/ink/2010/main" type="inkDrawing" rotatedBoundingBox="2711,4541 7143,4361 7144,4394 2713,4574" semanticType="callout" shapeName="Other">
            <msink:sourceLink direction="with" ref="{F4598383-0A09-457D-BCF7-74488E68360C}"/>
            <msink:sourceLink direction="with" ref="{9FAEAEFC-4945-4187-B321-9AA5143D1A05}"/>
          </msink:context>
        </emma:interpretation>
      </emma:emma>
    </inkml:annotationXML>
    <inkml:trace contextRef="#ctx0" brushRef="#br0">-9 200 1935,'0'-16'3096,"0"16"0,0 0 0,19-11-774,-19 11-774,0 0-258,27-3-129,-27 3 0,32 0-129,-16-2 0,14 2 0,-5 0 0,14 0 0,-7 0-129,15 0-129,1 0-258,14 0 0,4-5-129,16 5 0,10-4-129,15 2-129,8-1 129,12 1-129,-1 0 129,6-1-129,-1-3 129,4 3-129,-1-4 129,6 3-129,-1-3 0,5 0 0,-2 0 0,1 1 0,-1 1-129,-5 2 129,-4-3 0,-8 1-129,-8 0 129,-3 1-129,-7-3 129,-4 3 0,-5-1-129,-7 0 129,-8-1-129,-6 1 129,-10 0-129,-4-1 129,-6 3-129,-4-3 0,-7 3 129,-3-1-129,-8 1 0,-3 1 0,-3 2 0,-2-2 0,-3 2 0,0-2 0,1 2 0,1 0 0,6 0 0,2-1 0,3 1 0,-5 0-129,4 0-258,-15-2-387,8 7-1290,-29-5-2838,0 0 387,-6 16-387,-24-12-258</inkml:trace>
  </inkml:traceGroup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5:45.0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7C20BD2-AD06-4CD9-AA35-9BD7A24EEFBE}" emma:medium="tactile" emma:mode="ink">
          <msink:context xmlns:msink="http://schemas.microsoft.com/ink/2010/main" type="inkDrawing" rotatedBoundingBox="5694,4303 7668,11547 5913,12025 3939,4782" semanticType="callout" shapeName="Other">
            <msink:sourceLink direction="with" ref="{546A9339-71F1-4840-8935-0C2993C2D942}"/>
            <msink:sourceLink direction="with" ref="{AE4F0708-1845-44B9-BD89-283F5506F011}"/>
          </msink:context>
        </emma:interpretation>
      </emma:emma>
    </inkml:annotationXML>
    <inkml:trace contextRef="#ctx0" brushRef="#br0">0-7 2064,'0'0'3612,"0"0"387,0 0-258,0 0-774,0 0-258,0 0-645,10-2 0,-10 2-645,16 0-516,-16 0-129,27 24-387,-13-7 129,6 10-129,-4 3-129,5 11 0,-5 2 129,4 14-129,-6 9 129,4 12 0,-8 7-129,6 10 0,-3 1 0,3 5 0,-4-1-129,8-1 129,-1-3-129,5 0 129,-1 2-129,2 7 0,-2 5 0,3 8 0,-1 6 0,2 6 129,-7 2 0,3 5-129,-2 0 1,4 3-130,-2 4 0,2-1 0,-4-1 0,2-3 0,1 1 0,0 1 0,0-2 0,-1 3 0,-4 2 0,1 4 0,-2 1 0,-1 4 0,1 2 0,-2 3 0,0 2 0,2 0 0,-2-5 0,4-6 0,-1-6 0,2-3 0,3-8 0,-3-9 0,0-8 0,1-8 0,-3-6 0,-3 3 0,-2-1 0,-5-5 0,-3-2 0,-6-2 0,0-3 0,0-8 0,-7-5 0,-1-12 0,1-9 0,0-3 0,5-8 0,-1-9 0,1-5 0,2-3 0,0-8 0,0-1 0,0-20 0,0 28 0,0-28 0,4 23 0,-4-23 0,5 25 0,-5-25 0,5 21 0,-5-21 0,4 20 0,-4-20 0,0 0 0,0 0 0,0 0 0,0 0 0,9 16 0,-9-16 0,0 0 0,26 2 0,-4-2 0,6 0 0,10 0 0,4 0 0,6-11 0,9 4 0,0-7 0,5 5 0,-1-2 0,-1 1 0,-1 2 0,2 0 0,-6 2 0,0 3 0,-4 1 0,-3-3 0,2 1 0,-2 0 0,4-1 0,-2 0 0,3-2 0,2-2 0,2 2 0,2-1 0,0 3 0,-4 2 0,-2-1 0,-5 2 0,-3 2 0,-6 0 0,-4 0 0,-3 0 0,-3 0 0,-3 0 0,1 0 0,-4 0 0,-1 0 0,-1 0 0,-2-2 0,-3 1 0,-16 1 0,22-4 0,-22 4 0,0 0 0,0 0 0,0 0 0,7-16 0,-7 16-2710,0 0-2192,-20-19-387,-8 1-129,-18-11-129</inkml:trace>
  </inkml:traceGroup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5:57.4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A757800-722A-4C03-BB77-DA27DE51EE4D}" emma:medium="tactile" emma:mode="ink">
          <msink:context xmlns:msink="http://schemas.microsoft.com/ink/2010/main" type="inkDrawing" rotatedBoundingBox="3426,8488 9689,8544 9687,8667 3424,8612" semanticType="callout" shapeName="Other">
            <msink:sourceLink direction="with" ref="{8FB2B6F7-CB14-47FC-9AAE-244D240817AC}"/>
            <msink:sourceLink direction="with" ref="{7B1506D5-AD25-40E9-B6DC-DDFFC7B7493E}"/>
          </msink:context>
        </emma:interpretation>
      </emma:emma>
    </inkml:annotationXML>
    <inkml:trace contextRef="#ctx0" brushRef="#br0">-15 5 9933,'0'-10'4515,"0"10"-258,0 0-258,0 0-1290,0 0-1806,0 0-516,0 0 129,0 0 0,0 0 0,16 0-258,0 0 129,7 5-129,6-1 129,8 5-129,8-4 0,6 4 0,8-2 0,10 2-129,2 0 0,15 0 129,3-1-129,14 1 0,11-3 0,14 1 0,16-2 0,9 1 0,7-1-129,7 0 0,4 1 0,7-1 129,7-3-129,-2 3 129,-5-3 0,0 3 0,1-3-129,8 1 129,9 1 0,-2-2-129,-4 0 0,-5-1 0,-2 1 0,4-2 0,-4 0 0,-3 0 0,-11-2 130,-9 1-130,-9-5 0,-5 1 0,-11-2 0,-10 1 0,-17-1 0,-12 4 0,-12-3 0,-6 3 0,-12 1 0,-7 2 0,-11-2 0,-9 2 0,-5 0 0,-10 0 0,-6 0 0,-18 0 0,16-3 0,-16 3 0,0 0 0,0 0 0,16-7 0,-16 7 0,29-6-130,-8 3 1,6-1 0,-4-3 0,4 3 129,-3-3-129,-4 6-129,-20 1-258,23 0-387,-23 0-1935,0 0-2064,-14-8 258,14 8-516,-30 0 0</inkml:trace>
  </inkml:traceGroup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5:58.2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B113CD8-5AE9-499E-9C3A-6ADEA87EE905}" emma:medium="tactile" emma:mode="ink">
          <msink:context xmlns:msink="http://schemas.microsoft.com/ink/2010/main" type="inkDrawing" rotatedBoundingBox="9524,7257 9715,8735 9646,8744 9455,7266" semanticType="verticalRange" shapeName="Other">
            <msink:sourceLink direction="with" ref="{360E6700-72DB-410F-B08A-E17EFB18F270}"/>
          </msink:context>
        </emma:interpretation>
      </emma:emma>
    </inkml:annotationXML>
    <inkml:trace contextRef="#ctx0" brushRef="#br0">-4 49 7482,'0'-32'4644,"0"32"-129,5-23-258,-5 23-1419,0 0-903,0 0-516,19-2-516,-19 2-129,11 13-129,-11-13 0,13 26-129,-10-10 0,6 9-129,-5-5 0,3 10-129,-4 0 0,4 8 0,-1 3-128,3 5-130,-4 2 0,2 5 0,-2 2 0,1 2 0,-1-3 0,0 1 0,1-2 0,1-3 0,-2 0 0,4-4 0,0 0 0,2 0 0,-4-3 0,0 3 0,0 1 0,-2 2 0,-3-2 0,2 1 0,-4-4 0,0 1 0,0-4 0,0-6 0,0-1 0,-2-9 0,2 9-388,0-34-4514,0 28-258,0-28 0,-11 16-258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0:17.48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F4B0A22-6D8D-46FD-A978-4C9A85B1FBDD}" emma:medium="tactile" emma:mode="ink">
          <msink:context xmlns:msink="http://schemas.microsoft.com/ink/2010/main" type="inkDrawing" rotatedBoundingBox="18082,12768 18150,9362 19907,9396 19839,12803" semanticType="verticalRange" shapeName="Other">
            <msink:sourceLink direction="with" ref="{2AC97299-D403-4C33-9538-456969A451DB}"/>
          </msink:context>
        </emma:interpretation>
      </emma:emma>
    </inkml:annotationXML>
    <inkml:trace contextRef="#ctx0" brushRef="#br0">268 36 5289,'13'0'3999,"15"-11"-258,-28 11 258,47-9-1032,-15 9-1806,-2 0-129,16 9 0,-5-7-129,21 7-129,-3-7-258,17 7-129,-1-9 0,12 3 0,-1-3-129,6 0-129,-3 0 0,0 0 0,-4 0 0,-3 0 0,-7 0-129,-7 0 0,-8 0 129,-7 0-129,-10 2 0,-7 1 0,-11 1 0,-8 1 0,-17-5 129,18 16-129,-18-16 0,2 22 129,-2-22 0,0 32 129,0-11 0,0 6-129,0 1 129,3 11 129,-1 2-129,5 11 0,-3 1 0,1 11 0,-3 2-129,0 7 129,-2 2 0,0 5-129,0 2 0,-2 5 0,-5 5 0,0 13 0,-4 4 0,0 6 0,-1 3-129,-2 3 258,-2-4 0,2 4-129,-6-5 0,2-4 1,-1-2-130,-1 4 0,1 1 0,-1 3 0,-3 1 0,1 2 0,-1-7 0,0-7 0,0-10 0,4-13 0,-3-15 0,4-13 0,2-12 0,4-12 0,3-9 0,4-5 0,5-18 0,-7 18 0,7-18 0,0 0 0,0 0 0,-8 18 0,8-18 0,0 0 0,-26 10 0,6-6 0,-10-4 0,-13 0 0,-15 0 0,-21-4 0,-20-1 0,-35-9-388,-8 14-1031,-31-7-3354,-3-1-516,-12-1 258,-13 4-645</inkml:trace>
  </inkml:traceGroup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6:00.8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16F45CF-B03B-4789-A44E-11DEA09C8391}" emma:medium="tactile" emma:mode="ink">
          <msink:context xmlns:msink="http://schemas.microsoft.com/ink/2010/main" type="inkDrawing" rotatedBoundingBox="1940,8464 2820,15621 2664,15641 1783,8483" semanticType="callout" shapeName="Other">
            <msink:sourceLink direction="with" ref="{8FB2B6F7-CB14-47FC-9AAE-244D240817AC}"/>
            <msink:sourceLink direction="with" ref="{7B1506D5-AD25-40E9-B6DC-DDFFC7B7493E}"/>
          </msink:context>
        </emma:interpretation>
      </emma:emma>
    </inkml:annotationXML>
    <inkml:trace contextRef="#ctx0" brushRef="#br0">2 72 10965,'0'-32'4257,"0"8"0,0 24-129,0 0-1419,-4-16-1935,4 16-258,0 0-129,0 0 129,0 0-129,0 9 0,0-9 0,8 32 0,-3-7 0,4 11 0,-2-1-129,4 13 0,-4 2-129,2 7 0,-2 2 0,2 1 0,-2 4 0,2 2-129,-2 2 0,3 5 129,-1 5 0,2 9 0,-2 7 129,2 10-128,-4 2-130,2 10 0,-2 1 0,2 3 0,-2-1 0,2 3 0,-2-1 0,2 13 0,-1-1 0,3 4 0,0 2 0,1 1 0,1 1 0,-1 1 0,-1 2 0,1-1 0,-3 1 0,4 2 0,-4 3 0,3 0 0,-1 3 0,1 2 0,1 5 0,4-6 0,1-4 0,3-1 0,-3-6 0,5-1 0,1-8 0,2-8 0,-1-13 0,2-2 0,-2-5 0,1-4 0,-1-1 0,0-2 0,-3 0 0,-1-6 0,0-1 0,-3-9 0,-4-4 0,-1-7 0,-1-5 0,-5-9 0,-1-7 0,-3-10 0,1-8 0,-3-8 0,1-7 0,-2-17 0,4 20 0,-4-20 0,0 0 0,3 16 0,-3-16 0,2 25 0,0-9 0,2 3 0,1 1 0,-2 5 0,3 0 0,-3 0 0,1 5 0,-1-3 0,-1 3 0,0 2 0,0 0 0,0 0 0,-1 0 0,1 2 0,2-8 0,-3 1 0,1-4 0,-2-5 0,2-2 0,-2-16 0,4 20 0,-4-20 0,0 0 0,0 0 0,0 0 0,0 0 0,0 0 0,0 0 0,0 0 0,0 0 0,0 0 0,0 0 0,0 0 0,0 0 0,0 0 0,0 0 0,0 0-517,-4-22-2321,4 22-2193,-11-16 0,11 16-516,0 0-129</inkml:trace>
  </inkml:traceGroup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6:03.1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ED2E100-2860-496C-8E69-FD98E8407026}" emma:medium="tactile" emma:mode="ink">
          <msink:context xmlns:msink="http://schemas.microsoft.com/ink/2010/main" type="inkDrawing" rotatedBoundingBox="2573,14449 10452,13802 10626,15930 2747,16577" semanticType="callout" shapeName="Other">
            <msink:sourceLink direction="to" ref="{AE4F0708-1845-44B9-BD89-283F5506F011}"/>
          </msink:context>
        </emma:interpretation>
      </emma:emma>
    </inkml:annotationXML>
    <inkml:trace contextRef="#ctx0" brushRef="#br0">121 1721 2838,'-41'2'3483,"3"11"516,38-13-1806,-25 10 0,25-10 129,0 0-129,-17 6-516,17-6-387,8 3-129,10 4-516,-18-7 129,36 9-129,-20-7-258,7 7-129,-3-6 0,3 5-129,0-3 0,3 2 0,1-2 129,9 1-129,3-3 129,9 3 0,2-5 0,12 5 0,6-6 0,8 5 0,4-3 0,11 3 0,7-1-129,8 1 129,5 0-129,11 1 129,6-5 0,15 3 0,11-4-129,15 0 129,8 0-129,6 0 0,5 0 0,12 0 0,6 2-129,4 1 129,-6 3-129,-4-1 129,-1 2-129,9 2 129,4 0-129,-3 2 129,-6-3-129,0 3 129,2 0 0,8 0-129,1-3 129,-10 3-129,-6 0 0,-5 1 129,-4 1 0,1-3-129,-3 3 129,-11-3-129,-7-1 130,-9 0-130,-3-2 0,-8-3 0,-8-1 0,-15 1 0,-14-2 0,-18 0 0,-15-1 0,-17-1 0,-18 0 0,-10 2 0,-14-2 0,-20 0 0,0 0 0,16 0 0,-16 0 0,0 0 0,0 0 0,0 0 0,0 0 0,0 0 0,0 0 0,0 0 0,1-12 0,-1 12 0,0 0 0,4-25 0,-4 25 0,5-29 0,-3 10 0,-2-3 0,0-1 0,0-5 0,-3-4 0,-6-4 0,0-1 0,0-6 0,-2-3 0,1-2 0,1-2 0,2 2 0,-1-4 0,3 3 0,-4 1 0,2 3 0,-2 1 0,-1 1 0,-1 2 0,-3-2 0,-1 3 0,1-5 0,0-1 0,1-2 0,5-4 0,-1-3 0,0-5 0,3-3 0,1-3 0,2-1 0,-3-4 0,1 1 0,-2 3 0,-2 3 0,2 3 0,-2 8 0,2 3 0,-2 7 0,2 6 0,0 5 0,0 2 0,1 3 0,1 4 0,0 3 0,1 1 0,4 19 0,-7-27 0,7 27 0,-2-16 0,2 16 0,0 0 0,0 0 0,0 0 0,0 0 0,0 0 0,0 0 0,0 0 0,0 0 0,0 0 0,0 0 0,0 0 0,0 0 0,0 0 0,0 0 0,0 0 0,0 0 0,0 0-3613,-11 9-1418,11-9 0,-12 23-387,12-23-129</inkml:trace>
  </inkml:traceGroup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5:14.92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A1C3ED2-0F89-4291-B1C8-ADFF5C647F09}" emma:medium="tactile" emma:mode="ink">
          <msink:context xmlns:msink="http://schemas.microsoft.com/ink/2010/main" type="writingRegion" rotatedBoundingBox="956,704 18177,658 18199,8919 977,8964"/>
        </emma:interpretation>
      </emma:emma>
    </inkml:annotationXML>
    <inkml:traceGroup>
      <inkml:annotationXML>
        <emma:emma xmlns:emma="http://www.w3.org/2003/04/emma" version="1.0">
          <emma:interpretation id="{31FAE22D-CA3C-48DD-BC7A-8D48CB606221}" emma:medium="tactile" emma:mode="ink">
            <msink:context xmlns:msink="http://schemas.microsoft.com/ink/2010/main" type="paragraph" rotatedBoundingBox="1372,703 13618,670 13621,1878 1376,19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86E7E5-F18C-4AE1-9E10-77F35BED827F}" emma:medium="tactile" emma:mode="ink">
              <msink:context xmlns:msink="http://schemas.microsoft.com/ink/2010/main" type="line" rotatedBoundingBox="1372,703 13618,670 13621,1878 1376,1910"/>
            </emma:interpretation>
          </emma:emma>
        </inkml:annotationXML>
        <inkml:traceGroup>
          <inkml:annotationXML>
            <emma:emma xmlns:emma="http://www.w3.org/2003/04/emma" version="1.0">
              <emma:interpretation id="{ED86CB4A-5762-4751-A431-79F9C83FB81A}" emma:medium="tactile" emma:mode="ink">
                <msink:context xmlns:msink="http://schemas.microsoft.com/ink/2010/main" type="inkWord" rotatedBoundingBox="1373,903 4785,894 4788,1901 1376,1910"/>
              </emma:interpretation>
              <emma:one-of disjunction-type="recognition" id="oneOf0">
                <emma:interpretation id="interp0" emma:lang="en-US" emma:confidence="1">
                  <emma:literal>4×16</emma:literal>
                </emma:interpretation>
                <emma:interpretation id="interp1" emma:lang="en-US" emma:confidence="0">
                  <emma:literal>4X16</emma:literal>
                </emma:interpretation>
                <emma:interpretation id="interp2" emma:lang="en-US" emma:confidence="0">
                  <emma:literal>40116</emma:literal>
                </emma:interpretation>
                <emma:interpretation id="interp3" emma:lang="en-US" emma:confidence="0">
                  <emma:literal>41116</emma:literal>
                </emma:interpretation>
                <emma:interpretation id="interp4" emma:lang="en-US" emma:confidence="0">
                  <emma:literal>4&lt;116</emma:literal>
                </emma:interpretation>
              </emma:one-of>
            </emma:emma>
          </inkml:annotationXML>
          <inkml:trace contextRef="#ctx0" brushRef="#br0">521 47 1161,'25'-32'3999,"-25"32"387,0 0-129,13-20-1161,-13 20-774,0 0-645,0 0 0,0 0-258,0 0-258,0 0-387,0 0-258,0 0-129,0 0 0,0 0 0,-6 20 0,-8 6-129,-7 12-129,-8 3 258,-6 10-258,-8 10 258,-9 3-258,-1-4 0,-2-3-129,0-5 129,5-10-129,7-8 0,8-5 0,8-10-129,8-6 129,19-13 0,-22 10-129,22-10 129,0 0-129,0 0 0,0 0 0,18 2 129,3-2 0,6 0 0,10 0 0,6 0 129,14-5-129,5-6 129,8 4 0,4-4-129,1 2 0,0 2 0,-2 0-258,-2 7-129,-16-5-645,4 10-1935,-20 1-1806,-11-6-129,-10 0-258,-18 0-129</inkml:trace>
          <inkml:trace contextRef="#ctx0" brushRef="#br0" timeOffset="265.2004">687 342 12513,'0'0'5031,"0"0"-387,-13 20 129,3-3-3483,10 19-774,-4 5 0,4 10 0,-2 3-258,2 4 0,-1 3-129,1-2-129,0-1-258,1-8-129,6 2-387,-7-22-1032,6-2-2967,-3-4 0,-3-24-387,7 21 0</inkml:trace>
          <inkml:trace contextRef="#ctx0" brushRef="#br0" timeOffset="592.8009">1348 241 10707,'40'-15'4902,"-15"15"0,3 6-129,4 19-2709,-5-2-1032,15 18-387,-6 1 0,5 12-258,-4-1 0,2 6-258,0-1-129,-3-2 0,0-1-129,-8-11-129,4-3-129,-12-16-387,6 7-1161,-26-32-2838,25 9 0,-25-9-258,11-30-258</inkml:trace>
          <inkml:trace contextRef="#ctx0" brushRef="#br0" timeOffset="842.4015">1921 216 11352,'-14'-18'5031,"14"18"-645,-27 18 387,-8 3-3612,17 20-387,-10-2-129,3 13 0,-7-3-129,3 7-258,-3-1-129,0-2-129,4 4-387,-6-9-129,12 9-516,-11-25-1161,17 7-2580,-2-7 0,7-5-129,6-6-516</inkml:trace>
          <inkml:trace contextRef="#ctx0" brushRef="#br0" timeOffset="1154.402">2169 166 11739,'19'-37'4902,"-19"37"-258,0 0 129,0 0-3483,0 12-516,0 13 0,5 16-258,-5 5 129,9 9-516,-3 9 129,3 4-258,-1 3 129,1-2-387,2 2 0,-2-10-258,7 3-129,-11-20-516,20 8-645,-18-31-1290,18-1-1548,4-13-129,3-7-258,7-9 0</inkml:trace>
          <inkml:trace contextRef="#ctx0" brushRef="#br0" timeOffset="1622.4028">3200 73 12384,'0'-19'4902,"-32"13"-258,9 10 0,5 24-3741,-8-1-387,6 14 0,-7 0 0,8 7-258,-1 4 0,4 3-258,7 2 129,4 1-129,3 3 0,2-4 129,9 0-258,7-4 129,5-7 0,8-7 0,1-7 129,4-8-129,2-12 0,1-5 129,-2-7-129,3-9 129,-6-9 0,0-3 0,-5-7 0,-4-3 0,-7-4 129,-4 3 0,-10-4 0,-2 4-129,-18 2 0,-7 5 0,-10 7 0,-6 6-129,-6 7 0,-4 5-129,-3 12-129,-2 4-516,13 28-1806,-7-8-2322,7 7-129,2-1-258,6 6-258</inkml:trace>
        </inkml:traceGroup>
        <inkml:traceGroup>
          <inkml:annotationXML>
            <emma:emma xmlns:emma="http://www.w3.org/2003/04/emma" version="1.0">
              <emma:interpretation id="{E2DC7EDD-14CB-4EC8-B2BF-6350DBF25D50}" emma:medium="tactile" emma:mode="ink">
                <msink:context xmlns:msink="http://schemas.microsoft.com/ink/2010/main" type="inkWord" rotatedBoundingBox="6047,690 13618,670 13621,1836 6050,1856"/>
              </emma:interpretation>
              <emma:one-of disjunction-type="recognition" id="oneOf1">
                <emma:interpretation id="interp5" emma:lang="en-US" emma:confidence="1">
                  <emma:literal>Decoder</emma:literal>
                </emma:interpretation>
                <emma:interpretation id="interp6" emma:lang="en-US" emma:confidence="0">
                  <emma:literal>Decoder _</emma:literal>
                </emma:interpretation>
                <emma:interpretation id="interp7" emma:lang="en-US" emma:confidence="0">
                  <emma:literal>Decoder -</emma:literal>
                </emma:interpretation>
                <emma:interpretation id="interp8" emma:lang="en-US" emma:confidence="0">
                  <emma:literal>Decoder ~</emma:literal>
                </emma:interpretation>
                <emma:interpretation id="interp9" emma:lang="en-US" emma:confidence="0">
                  <emma:literal>Decoder =</emma:literal>
                </emma:interpretation>
              </emma:one-of>
            </emma:emma>
          </inkml:annotationXML>
          <inkml:trace contextRef="#ctx0" brushRef="#br0" timeOffset="4180.8072">4703-160 9030,'73'-3'4773,"-27"3"-258,8 12 0,-12-6-2322,30 27-774,-14-11-387,13 15-258,-8-5-258,3 9 0,-8-4-258,3 6 129,-10 0-258,-3 1 0,-7-1 129,-7 1-258,-11 1 258,-7 1-129,-12 0 0,-4 2 0,-20-1 129,-12-1-129,-14-5-129,-11 0 129,-7-6-129,-11-8 0,-3-7-129,-4-10 129,-1-4-258,3-6 129,5-8-129,5-13-129,17 5-258,0-12-645,33 20-1161,-1-11-2322,21 19 0,0-25-516,0 25-258</inkml:trace>
          <inkml:trace contextRef="#ctx0" brushRef="#br0" timeOffset="3759.6065">5073 64 9546,'13'-44'4644,"-10"24"0,-3 20-387,0 0-2451,0 0-645,11 25-258,-11 7-387,-2 15 0,-7 1 0,6 12-129,-4-1-129,3 3-129,-1-5 129,3-4-258,0-8 129,0-4-129,2-7 0,0-8-129,0-6 0,0-20 0,0 26-258,0-26-774,0 0-1677,0-12-1935,0-9-129,-1-11 0,-7-9-387</inkml:trace>
          <inkml:trace contextRef="#ctx0" brushRef="#br0" timeOffset="4867.2085">5961 470 9546,'55'-9'4902,"-28"2"-387,1 5 0,8 2-2580,-18-7-774,14 7-387,-11-2-258,4 2-129,-9-3 0,2 3-129,-18 0 0,21-11-129,-21 11 0,9-21 129,-9 21-258,0-30 129,-6 14-129,-8-2 0,-4 2-258,-6 3 258,-5 6-258,-5 5 129,-1 2 0,-4 8-129,1 8 129,1 5 0,3 6 129,6 3-129,4 4 129,8 1-129,11 4 129,5 0 0,5 1 0,17-1 0,8 0 129,6-5-129,6-2 0,5-7-129,4-4 0,4-10-129,6 1-387,-3-16-516,17 4-1419,-9-10-1806,7-13-258,0-6-258,-2-8 0</inkml:trace>
          <inkml:trace contextRef="#ctx0" brushRef="#br0" timeOffset="5397.6095">6845 490 5160,'-9'-68'4515,"-14"47"129,-9 3-516,-7 2-1419,19 18-645,-17 3-516,23 23-516,-8-1-129,17 18-516,1 1-129,4 7 0,7 4-129,9 0 0,6-5 0,6-3 0,4-9-129,4-8 129,3-11-129,4-10 129,-1-11 0,1-6 0,-2-17 0,-2-7 0,-5-7 0,-2-4 0,-9-4 0,-3 1 0,-8 5-129,-3 5 129,-4 7-129,-5 11 0,0 16-129,0 0 129,-9 0-129,4 20 129,3 6-129,2 3 0,2 3 129,9 0 0,7 0 129,6-5 0,0-10 0,6-2 129,-4-14 129,3-1-129,-6-10 129,2-8 0,-7-16 0,0 0-129,-8-8 0,-4-1-129,-6-5 0,0 3 0,-15 4-129,-4 1-129,-4 9-258,-9 3-129,5 19-258,-10-9-774,37 18-1290,-38 16-2193,24 0 0,3 6 0,11 1-645</inkml:trace>
          <inkml:trace contextRef="#ctx0" brushRef="#br0" timeOffset="5928.0104">7891 497 10965,'7'-20'4902,"-11"-5"-387,-13 22 129,-1 6-3225,-9 6-645,11 14-258,-5 2 0,8 13-258,1 2 0,7 8-129,5 2-129,0 2 0,8-6 0,8-3 129,2-8-129,2-6 129,1-13 129,4-11-129,-4-5 258,6-18-129,-6-17 129,6-11-129,-6-13 0,1-10-129,-3-12 0,1-9 0,-4-12-129,-4-3-129,-3 0 129,-5 4-129,-4 9 0,-4 10 0,-10 14 0,-6 18 0,-1 22 0,-4 23 0,0 8 0,4 26 0,7 11 129,14 14 0,2 10 0,19 11 129,11 3 0,11 5 0,3 1 0,5 1-129,-1-8 258,-4-6-387,-5-3 129,-7-15-516,2 8-774,-22-24-3354,11-9 0,-7-12-387,3-7-387</inkml:trace>
          <inkml:trace contextRef="#ctx0" brushRef="#br0" timeOffset="6645.6116">8691 500 13029,'38'-7'5160,"-10"7"-516,-1-2 258,14 2-3612,-11-1-516,11-1-258,-7-9-129,3 2 0,-9-9-129,-1 1 0,-9-6-129,-9-2 0,-9 2-258,-9-2 129,-16 3-258,-9 6 129,-3 7-129,-6 8 0,2 2 0,-1 17 0,6 9 129,9 7-129,10 5 258,8 5-258,9 6 387,1 0-258,15 0 258,13-1 129,5-4-129,7-2 258,3-8-129,11-5 129,-1-14-129,8-5 0,-3-11-129,3-11 129,-2-12-129,3-10 129,-7-14-258,-2-1 129,-8-3-129,-9 1 0,-6 2 0,-12 5-129,-10 8-129,-9 3 0,-14 10-129,-11 4 129,2 11-129,-9-2-129,5 9 129,0-1 0,11 1 0,16 0 129,-16 1 258,16-1 129,11 0 0,12 0 0,-1-1 258,10-3 0,-4-3 129,8 2-129,-6-1 0,2 5-129,-5 1 0,-3 0 0,0 1-129,1 12-129,-4 1 129,0 9-129,-3 4 0,2 8 0,-6 6 0,0 7 0,-7 6-129,-3 1-258,-3 9-129,-2-16-774,1 11-3096,-2-11-645,0-4 0,2-12-516</inkml:trace>
          <inkml:trace contextRef="#ctx0" brushRef="#br0" timeOffset="6988.8123">10899 504 10320,'32'-4'4773,"-11"1"0,2-1 0,22 4-2838,-11-5-258,31 5-516,6-9-387,27 5-129,7-8-129,13 5-129,1-4-129,2 4-129,-6 0 0,-11 2-129,-17 3 0,-20 0-129,-15 2-129,-20 0-516,0 16-2838,-32-16-1290,5 16 0,-17-11-387,-18-5-774</inkml:trace>
        </inkml:traceGroup>
      </inkml:traceGroup>
    </inkml:traceGroup>
    <inkml:traceGroup>
      <inkml:annotationXML>
        <emma:emma xmlns:emma="http://www.w3.org/2003/04/emma" version="1.0">
          <emma:interpretation id="{37EA9664-F99B-49BF-938D-849049A793EA}" emma:medium="tactile" emma:mode="ink">
            <msink:context xmlns:msink="http://schemas.microsoft.com/ink/2010/main" type="paragraph" rotatedBoundingBox="7625,3441 18221,4173 18069,6368 7473,56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5E1A710-05B7-4520-886D-B4CB2C573AF9}" emma:medium="tactile" emma:mode="ink">
              <msink:context xmlns:msink="http://schemas.microsoft.com/ink/2010/main" type="line" rotatedBoundingBox="7625,3441 18221,4173 18069,6368 7473,5636"/>
            </emma:interpretation>
          </emma:emma>
        </inkml:annotationXML>
        <inkml:traceGroup>
          <inkml:annotationXML>
            <emma:emma xmlns:emma="http://www.w3.org/2003/04/emma" version="1.0">
              <emma:interpretation id="{F4598383-0A09-457D-BCF7-74488E68360C}" emma:medium="tactile" emma:mode="ink">
                <msink:context xmlns:msink="http://schemas.microsoft.com/ink/2010/main" type="inkWord" rotatedBoundingBox="7625,3441 13060,3816 12908,6011 7473,5636">
                  <msink:destinationLink direction="with" ref="{21A8684E-FA59-48D8-AE79-994FA2DFE7D5}"/>
                  <msink:destinationLink direction="with" ref="{60D87E82-B6BE-4BE9-A62E-9F5BB46899E9}"/>
                </msink:context>
              </emma:interpretation>
              <emma:one-of disjunction-type="recognition" id="oneOf2">
                <emma:interpretation id="interp10" emma:lang="en-US" emma:confidence="0">
                  <emma:literal>3×8</emma:literal>
                </emma:interpretation>
                <emma:interpretation id="interp11" emma:lang="en-US" emma:confidence="0">
                  <emma:literal>3×87</emma:literal>
                </emma:interpretation>
                <emma:interpretation id="interp12" emma:lang="en-US" emma:confidence="0">
                  <emma:literal>3×88</emma:literal>
                </emma:interpretation>
                <emma:interpretation id="interp13" emma:lang="en-US" emma:confidence="0">
                  <emma:literal>3×887</emma:literal>
                </emma:interpretation>
                <emma:interpretation id="interp14" emma:lang="en-US" emma:confidence="0">
                  <emma:literal>3×787</emma:literal>
                </emma:interpretation>
              </emma:one-of>
            </emma:emma>
          </inkml:annotationXML>
          <inkml:trace contextRef="#ctx0" brushRef="#br1" timeOffset="50528.4887">6242 2933 10707,'-11'-37'4644,"11"16"0,0-4 129,0-9-2580,29 18-645,-8-9-387,18 15-258,-1-5-258,10 14-129,-6 1-129,1 1-129,-7 15-129,-6 6 0,-9 2 1,-8 8-130,-12 4 0,-2-1-130,-15 4 130,-8-3-129,0-1 0,-5-8-129,2 0 129,2-11 0,6-2 0,19-14 0,-23 9 0,23-9 129,0 0-129,5-9 129,13 0 0,5 4 0,5-1 0,8 6 129,0 0 0,1 6 0,-1 8 0,-3 5 0,-4 3 0,-6 6 0,-7 0-129,-7 4 129,-9 2 0,-2-2 0,-16-2-129,-5-1 130,-5-5-130,-6-6 0,-3-5 0,-1-5 0,-1-8 0,2 0 0,-1-5 0,3-9 0,3-2 0,2-2 0,1 0 0,6-1 0,3 5 0,3-4-259,17 18-386,-20-20-516,20 20-1419,9 0-2193,-9 0-258,32-1-258,-7-5 129</inkml:trace>
          <inkml:trace contextRef="#ctx0" brushRef="#br1" timeOffset="50824.8892">7138 2960 12771,'70'-7'5160,"-36"8"-387,-2 14 129,1 11-2451,-4 1-1548,12 14-258,-6-2-129,6 5-258,-5-1-129,1-4 0,-1 0-387,-6-11 0,0 0-387,-14-19-258,9 9-1032,-25-18-2838,0 0 0,14-19-129,-14-6-258</inkml:trace>
          <inkml:trace contextRef="#ctx0" brushRef="#br1" timeOffset="51027.6896">7572 2988 14319,'-30'-66'4902,"16"47"-258,-2 8-129,16 11-2967,-29 13-774,17 15-129,-9 4-129,1 11-258,-5 3 0,0 7-129,2 2 0,0-2-258,4 2-258,-5-12-387,15 10-1161,-8-16-2709,8-5-258,2-7-129,7-5-258</inkml:trace>
          <inkml:trace contextRef="#ctx0" brushRef="#br1" timeOffset="51636.0905">8540 2843 13545,'11'-41'4644,"-11"41"-129,-38-21 0,12 3-3096,1 18-903,-7 2-129,2 8-129,-2-1 129,1 5-258,6 0-129,9 4 0,6 2 129,10 3-129,3 2 129,15 5 0,7 4 0,9 6 0,3 1 129,6 3 0,-2 1-129,-2 1 129,-5-2 0,-4-1 0,-7-4 0,-9-2-128,-10-3-130,-4-6 0,-14-6 0,-10-5 0,-4-6-130,-6-7 1,0-4 0,1-4-129,4-8 129,4-8 129,7-3 0,6-2-129,8-1 129,4-5 129,15-4-129,8-2 129,5-6 0,10-3 0,1 0 0,7-4 0,-2-1 1,-1-1-130,-11 4 0,-5 4 0,-13 1 0,-12 6 0,-6 5 0,-21 7 0,-12 8 0,-15 4 0,4 13-1420,-12 5-3353,-1 11-258,1 7 129,5 8-645</inkml:trace>
          <inkml:trace contextRef="#ctx0" brushRef="#br1" timeOffset="56472.0992">9575 3917 1032,'0'0'2838,"0"0"129,0 0-129,0 0-516,0 0-516,0 0 129,0 0-516,0 0-387,9 0 0,-9 0-258,0 0 0,0 0-129,23 4 0,-23-4 0,18 2 129,-18-2-129,36 0 258,-10 0-258,19 0 0,5 0 0,19 0-129,9-4 129,18 4-129,6-7 0,12 5-129,-4-3 0,4 5 0,-6-4-129,-1 4 129,-11-1-129,-3-1 129,-6-3-129,0 1 0,2-1 0,-2-1-129,-2 1 0,-6 1 1,-10 1-130,-9 3 0,-12 0 0,-12 0 0,-13 0-130,-23 0-257,0 0-387,-9 9-774,9-9-2967,-41 9-258,9-4-129,-1 2-129</inkml:trace>
          <inkml:trace contextRef="#ctx0" brushRef="#br1" timeOffset="60325.3059">11338 2919 8256,'16'-1'4257,"-16"1"129,4-16-387,-4 16-1419,0 0-1032,-9 12-516,0 24-129,-18 6-258,4 28 129,-18 8-258,0 27 129,-16 11 0,0 24-129,-14 10 129,-2 19-258,-5-4 129,2 0-129,-3-6-257,10-8-130,5-14 0,9-18 0,9-23 0,12-25 0,7-16 0,7-14 0,10-12 0,1-13 0,9-16-130,0 0-257,0 0-387,-18 0-645,18 0-1419,2-9-2064,-2-12 258,0-10-387,5-8 129</inkml:trace>
          <inkml:trace contextRef="#ctx0" brushRef="#br1" timeOffset="61152.1073">10354 3231 10449,'25'-36'4386,"-25"36"-129,9-19-516,-9 19-1677,-12 0-1161,-13 5-387,5 11-258,-6 0-129,-1 4-129,2 1 0,4 2 0,6-2 0,12 3 129,3-3 0,16 6 0,11-3 0,6 5 0,3-1 129,8 3 0,-1-3-129,-2 2 129,-11-3-129,-1-2 129,-17-2-129,-6-2-129,-6-1 0,-9-4 0,-11-4-129,-7-1 0,-1-4 0,-2-3 0,1-4 0,3 0 129,2-2 0,3-7-129,5 2 129,16 7 0,-21-18 129,21 18 0,-6-19 0,6 19 0,9-20 129,9 9 129,2-5-129,10 2 0,-2-5 129,13 1-129,-3-5 0,4-2-129,-1-2 129,-2 0-129,-5-3 0,-5 2 0,-12-4 0,-9 0-129,-8-2 129,-13 2 0,-15-2-129,-13 6-129,-9 3 129,-9 2-258,0 14-129,-5-4-387,16 19-774,-14 1-2193,19 9-903,13 7 0,12-2-516,17 9 0</inkml:trace>
        </inkml:traceGroup>
        <inkml:traceGroup>
          <inkml:annotationXML>
            <emma:emma xmlns:emma="http://www.w3.org/2003/04/emma" version="1.0">
              <emma:interpretation id="{CD0AF572-D762-4B0E-8152-47CD708138B6}" emma:medium="tactile" emma:mode="ink">
                <msink:context xmlns:msink="http://schemas.microsoft.com/ink/2010/main" type="inkWord" rotatedBoundingBox="13337,3939 16017,4124 15957,4985 13277,4800"/>
              </emma:interpretation>
              <emma:one-of disjunction-type="recognition" id="oneOf3">
                <emma:interpretation id="interp15" emma:lang="en-US" emma:confidence="0">
                  <emma:literal>Doto</emma:literal>
                </emma:interpretation>
                <emma:interpretation id="interp16" emma:lang="en-US" emma:confidence="0">
                  <emma:literal>Joto</emma:literal>
                </emma:interpretation>
                <emma:interpretation id="interp17" emma:lang="en-US" emma:confidence="0">
                  <emma:literal>Dote</emma:literal>
                </emma:interpretation>
                <emma:interpretation id="interp18" emma:lang="en-US" emma:confidence="0">
                  <emma:literal>Dot,</emma:literal>
                </emma:interpretation>
                <emma:interpretation id="interp19" emma:lang="en-US" emma:confidence="0">
                  <emma:literal>bono</emma:literal>
                </emma:interpretation>
              </emma:one-of>
            </emma:emma>
          </inkml:annotationXML>
          <inkml:trace contextRef="#ctx0" brushRef="#br1" timeOffset="62134.9091">12023 3327 9159,'32'-29'4515,"-11"29"0,15 0-258,8 22-1548,1-12-1032,21 21-516,-4-6-387,11 12-129,-4-5-258,-3 7-129,-7-5-129,-11 0 129,-14-2-129,-15 0 0,-19-2 258,-9 0-129,-26-3 0,-12 1-129,-10-1 129,-8-2-129,-8-2 0,-2-3-129,0-8-129,6-1 129,5-4 0,7-5-129,7-2 0,9 0-129,11-2 0,5-7-387,25 9-129,-19-11-645,19 11-1806,16 0-1419,0 0 0,8 4 0,1-1-516</inkml:trace>
          <inkml:trace contextRef="#ctx0" brushRef="#br1" timeOffset="61744.9084">12156 3391 13416,'9'-21'4515,"-9"21"-258,0 0 0,0 0-2838,0 28-645,0-7-129,6 13-129,-3-2 0,8 11-129,-2-6-129,0 2-129,-1-1 258,1-5-258,-3 0 0,-3-7-129,1-1 0,-4-7-258,0 0 0,0-18-645,-7 23-774,-11-21-2838,18-2-129,-27-9-129,11-9-258</inkml:trace>
          <inkml:trace contextRef="#ctx0" brushRef="#br1" timeOffset="62540.5098">13078 3688 9417,'-30'-5'3999,"30"5"0,-36 12-258,15 2-2580,8 13-258,-3-2-258,9 5 129,0 0-387,7 2 0,0-3 0,16-1-129,0-5 129,9-1 258,-2-15-129,9 4 258,-11-11-129,10 0 129,-12-16-129,4 1 0,-10-10-129,-3 2-129,-8-5-129,-2 1-129,-5 0 0,-11 1-387,-6 4-258,-8-2-258,9 15-1032,-16-4-2709,5 4-387,-1 2-129,7 4-129</inkml:trace>
          <inkml:trace contextRef="#ctx0" brushRef="#br1" timeOffset="64459.3132">13524 3617 11610,'57'-16'4515,"-9"16"-129,11 7 0,16 9-2580,-10-13-774,21 10-258,-10-10-258,10 5-129,-10-7-129,-1-1-129,-9 0 0,-6-1 0,-14-7 129,-6 0-129,-17-1 0,-23 9 0,0 0 0,0 0 0,0 0-129,-22 0 0,1 12 129,0 8-129,3-1 129,5 4-129,8 2 0,5 0 0,0 0 129,12-4-129,4-1 0,8-4 0,-1-4 129,5-4 0,-1-8 0,1 0 129,-3-11 0,0-7 129,-7-7-387,-6 0 130,-6-3-130,-6-4 0,-7 2-130,-15-2-386,3 8-387,-19-6-903,17 14-2709,-13 6-516,6 4 0,3 6-258</inkml:trace>
          <inkml:trace contextRef="#ctx0" brushRef="#br1" timeOffset="63960.1123">13889 3185 14061,'9'-18'4902,"-9"18"-258,18 0 0,-17 34-2967,-2-1-1032,1 19 0,0 0-129,0 12 0,0-4-387,0 4 259,0-3-388,5-1 0,4-5 0,0-1 0,1-6 0,-1-8 0,2 0 0,-6-15-259,6 8-1418,-11-33-2967,0 18-387,0-18 258,-23-11-516</inkml:trace>
        </inkml:traceGroup>
        <inkml:traceGroup>
          <inkml:annotationXML>
            <emma:emma xmlns:emma="http://www.w3.org/2003/04/emma" version="1.0">
              <emma:interpretation id="{3AF52F1D-004C-4927-890E-BB5B532CDF4E}" emma:medium="tactile" emma:mode="ink">
                <msink:context xmlns:msink="http://schemas.microsoft.com/ink/2010/main" type="inkWord" rotatedBoundingBox="16470,4178 18212,4299 18156,5109 16414,4989"/>
              </emma:interpretation>
              <emma:one-of disjunction-type="recognition" id="oneOf4">
                <emma:interpretation id="interp20" emma:lang="en-US" emma:confidence="0">
                  <emma:literal>DF</emma:literal>
                </emma:interpretation>
                <emma:interpretation id="interp21" emma:lang="en-US" emma:confidence="0">
                  <emma:literal>D7</emma:literal>
                </emma:interpretation>
                <emma:interpretation id="interp22" emma:lang="en-US" emma:confidence="0">
                  <emma:literal>317</emma:literal>
                </emma:interpretation>
                <emma:interpretation id="interp23" emma:lang="en-US" emma:confidence="0">
                  <emma:literal>377</emma:literal>
                </emma:interpretation>
                <emma:interpretation id="interp24" emma:lang="en-US" emma:confidence="0">
                  <emma:literal>DI</emma:literal>
                </emma:interpretation>
              </emma:one-of>
            </emma:emma>
          </inkml:annotationXML>
          <inkml:trace contextRef="#ctx0" brushRef="#br1" timeOffset="65067.7143">15091 3330 12513,'36'-42'5031,"-2"36"-516,8 6 258,-4 0-3096,26 29-645,-11-6-258,15 14-129,-8-1-258,1 7-129,-6-3 0,-4 3-129,-11-2 0,-7 0 129,-11-5 130,-12 1-388,-10-7 0,-10 2 0,-17-7 0,-12 0 0,-9-4 0,-11-3 0,-1 0 0,-10-9 0,8 5-259,-9-14-1031,23 16-1161,-5-16-2451,10 0 129,7 0-258,10 0-258</inkml:trace>
          <inkml:trace contextRef="#ctx0" brushRef="#br1" timeOffset="64740.1137">15198 3371 15609,'34'-10'5031,"-34"10"-129,28 9-129,-19 7-3870,7 17-258,-5 1 0,5 11-386,-5 1-259,1 9 0,-1-2 0,-2 3 0,-1-5 0,-4-8 0,3-2 0,-7-20-517,0 6-2708,0-27-1677,-14 0 0,-2-16-129,-2-13-387</inkml:trace>
          <inkml:trace contextRef="#ctx0" brushRef="#br1" timeOffset="65473.315">16075 3544 13674,'66'-11'4773,"-32"6"-129,1 1-129,13 4-3612,-10-1-258,11 1-258,-6-4 0,0 4-129,-8-4-129,-1 3 0,-11-3 0,-3 4 0,-20 0 129,0 0-129,12 9 129,-12 9-129,-3 3 0,-3 8 129,1 6 129,0 6-258,-1 5 129,3 6-128,-1-1-130,2 5 0,-1 1 0,-4-2 0,1 2 0,-6-15-646,8 10-773,-19-25-3225,11-10-258,-6-13-129,0-8-258</inkml:trace>
          <inkml:trace contextRef="#ctx0" brushRef="#br1" timeOffset="65629.3152">16272 3775 13545,'95'-16'4515,"-28"16"-387,1-7-645,7-4-6708,14 11-387,-15 0-903,-1 4-129</inkml:trace>
        </inkml:traceGroup>
      </inkml:traceGroup>
    </inkml:traceGroup>
    <inkml:traceGroup>
      <inkml:annotationXML>
        <emma:emma xmlns:emma="http://www.w3.org/2003/04/emma" version="1.0">
          <emma:interpretation id="{0CDAD6EC-1671-420D-8DDE-2DAE6D4BFC6E}" emma:medium="tactile" emma:mode="ink">
            <msink:context xmlns:msink="http://schemas.microsoft.com/ink/2010/main" type="paragraph" rotatedBoundingBox="974,7973 3499,7965 3502,8957 978,89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C6F085-0A0F-417F-BEAB-D0874903D606}" emma:medium="tactile" emma:mode="ink">
              <msink:context xmlns:msink="http://schemas.microsoft.com/ink/2010/main" type="inkBullet" rotatedBoundingBox="974,7973 2606,7968 2610,8938 978,8944"/>
            </emma:interpretation>
            <emma:one-of disjunction-type="recognition" id="oneOf5">
              <emma:interpretation id="interp25" emma:lang="en-US" emma:confidence="0">
                <emma:literal>→</emma:literal>
              </emma:interpretation>
            </emma:one-of>
          </emma:emma>
        </inkml:annotationXML>
        <inkml:trace contextRef="#ctx0" brushRef="#br1" timeOffset="40170.0705">-398 7721 7224,'0'0'3741,"0"0"0,0 0 0,0 0-1935,0 0-516,14-11 0,13 11 129,-4-4-129,19 4-387,-2-9 0,22 8-129,2-12 0,18 8-258,0-8 0,12 6 0,-3-7-129,6 7 0,-1-6-129,-1 6 0,-8-5 0,-4 7-129,-4-4 0,-8 5 0,-7-1-129,-5 3 129,-10 0-129,-8 2 0,-5 0 129,-9 0-258,-6 4 0,-21-4-258,30 10-129,-30-10-387,16 9-774,-16-9-2580,0 0-516,0 0-129,0 0-129</inkml:trace>
        <inkml:trace contextRef="#ctx0" brushRef="#br1" timeOffset="40747.271">989 7098 9288,'16'-16'4515,"-16"16"-258,0 0 0,14-20-1677,-14 20-1161,0 0-258,27 9-258,-27-9 0,18 32-258,-7-10 0,5 11-258,-4 3 0,0 8-129,-6 4 129,1 8-258,-2 4 0,4 6 0,-4 0-129,4 0 129,-2 1-129,2-5 129,4-5-129,-1-5 0,1-8 0,-3-6 130,-2-6-130,-5-7-130,1-4 1,-4-21-129,0 28-258,0-28-258,0 0-774,-25 6-2451,25-6-645,-27-18-129,13-5-129,1-7-516</inkml:trace>
      </inkml:traceGroup>
      <inkml:traceGroup>
        <inkml:annotationXML>
          <emma:emma xmlns:emma="http://www.w3.org/2003/04/emma" version="1.0">
            <emma:interpretation id="{F68B57BE-B90F-489E-BD5E-AD690C823C7F}" emma:medium="tactile" emma:mode="ink">
              <msink:context xmlns:msink="http://schemas.microsoft.com/ink/2010/main" type="line" rotatedBoundingBox="2372,8016 3499,8012 3502,8957 2376,8961"/>
            </emma:interpretation>
          </emma:emma>
        </inkml:annotationXML>
        <inkml:traceGroup>
          <inkml:annotationXML>
            <emma:emma xmlns:emma="http://www.w3.org/2003/04/emma" version="1.0">
              <emma:interpretation id="{7B1506D5-AD25-40E9-B6DC-DDFFC7B7493E}" emma:medium="tactile" emma:mode="ink">
                <msink:context xmlns:msink="http://schemas.microsoft.com/ink/2010/main" type="inkWord" rotatedBoundingBox="2372,8016 3499,8012 3502,8957 2376,8961">
                  <msink:destinationLink direction="with" ref="{916F45CF-B03B-4789-A44E-11DEA09C8391}"/>
                  <msink:destinationLink direction="with" ref="{5A757800-722A-4C03-BB77-DA27DE51EE4D}"/>
                </msink:context>
              </emma:interpretation>
              <emma:one-of disjunction-type="recognition" id="oneOf6">
                <emma:interpretation id="interp26" emma:lang="en-US" emma:confidence="0">
                  <emma:literal>70</emma:literal>
                </emma:interpretation>
                <emma:interpretation id="interp27" emma:lang="en-US" emma:confidence="0">
                  <emma:literal>30</emma:literal>
                </emma:interpretation>
                <emma:interpretation id="interp28" emma:lang="en-US" emma:confidence="0">
                  <emma:literal>0)</emma:literal>
                </emma:interpretation>
                <emma:interpretation id="interp29" emma:lang="en-US" emma:confidence="0">
                  <emma:literal>Q</emma:literal>
                </emma:interpretation>
                <emma:interpretation id="interp30" emma:lang="en-US" emma:confidence="0">
                  <emma:literal>Do</emma:literal>
                </emma:interpretation>
              </emma:one-of>
            </emma:emma>
          </inkml:annotationXML>
          <inkml:trace contextRef="#ctx0" brushRef="#br1" timeOffset="41714.4732">1921 7354 9804,'0'0'4257,"-23"11"-258,12 14-129,3 5-2322,-8 0-387,10 11-258,-4-2 0,8 9-387,0-3 0,2 3-129,9-9 0,10 2 0,3-13 0,8-1 129,-3-16 129,8-3 0,-6-8 0,5-7-129,-10-12 0,3-4-257,-13-9-259,-1 0 0,-13-7 0,0-4 0,-7-2 0,-13 1 0,-1 3 0,-6 2 0,2 14-130,-10-7-1160,15 28-1806,-8-1-1677,3 5 0,3 7-516,6 11 129</inkml:trace>
          <inkml:trace contextRef="#ctx0" brushRef="#br1" timeOffset="41293.2725">998 7121 10965,'0'0'4386,"0"0"0,11-12 0,-11 12-2193,37 9-1161,-16 3 129,24 13-258,-4-6 0,16 12-387,0-6 129,10 8-258,-1-6 0,5 7 0,-5-6-257,-2 3-130,-7-3 0,-5-1 0,-8-1 0,-8-4 0,-8-3 0,-7-3 0,-5-3 0,-16-13 0,15 16 0,-15-16 0,0 0 0,-15 26 0,-2-11 0,-8 6 0,-4 7 0,-5 5 0,-3 6 0,-2 2 0,0 1 0,0-1 0,1-2 0,5-5 0,-1-2 0,5-5 0,3-6 0,1-3 0,5-4 0,1-5 0,19-9 0,-29 16-517,29-16-128,-18 7-258,18-7-516,0 0-774,0 0-2193,0 0-129,11-7-129,9-2-129</inkml:trace>
        </inkml:traceGroup>
      </inkml:traceGroup>
    </inkml:traceGroup>
  </inkml:traceGroup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6:21.7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893DF2-0173-41D0-A184-20C87C3023D6}" emma:medium="tactile" emma:mode="ink">
          <msink:context xmlns:msink="http://schemas.microsoft.com/ink/2010/main" type="inkDrawing" rotatedBoundingBox="11284,11807 14840,11777 14841,11808 11285,11839" semanticType="strikethrough" shapeName="Other">
            <msink:sourceLink direction="with" ref="{C8E6C30C-F6B0-4E7E-86EF-744CC80275DD}"/>
          </msink:context>
        </emma:interpretation>
      </emma:emma>
    </inkml:annotationXML>
    <inkml:trace contextRef="#ctx0" brushRef="#br0">36 45 4515,'-32'0'3870,"32"0"129,-21 0 129,21 0-1032,0 0-1032,0 0-516,0 0-387,0 0-129,0 0-258,0 0-129,18 0 0,3 0 0,18 2-129,9-2 129,29 2-129,11-2 0,21 2-258,14-2 0,15 1 0,12-1-129,15 0 0,4 0 0,0-1 0,-5-1 129,-4 0 0,-9-1-129,-7 3 129,-10-2-129,-13 0 1,-15 0-130,-6 2 0,-9-2 0,-4 1 0,-4-1 0,-2 2 0,-3 0 0,-4 0 0,-1 0 0,-3 0 0,-3 0 0,-3 0 0,-1 0 0,-3-2 0,-5-1 0,-1-1 0,-8 2 0,-5-3 0,-9 3 0,-7 0 0,-7 2 0,-18 0-259,0 0-1289,0 0-3096,-31-2-387,-3-3 129,-3 0-387</inkml:trace>
  </inkml:traceGroup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6:07.9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E05960B-B98D-4B13-B83A-BE622E51EB0D}" emma:medium="tactile" emma:mode="ink">
          <msink:context xmlns:msink="http://schemas.microsoft.com/ink/2010/main" type="writingRegion" rotatedBoundingBox="8428,10618 10565,10674 10543,11501 8406,11445">
            <msink:destinationLink direction="with" ref="{8FB2B6F7-CB14-47FC-9AAE-244D240817AC}"/>
          </msink:context>
        </emma:interpretation>
      </emma:emma>
    </inkml:annotationXML>
    <inkml:traceGroup>
      <inkml:annotationXML>
        <emma:emma xmlns:emma="http://www.w3.org/2003/04/emma" version="1.0">
          <emma:interpretation id="{C4BDCBBF-8BED-4B28-8724-2932B25C9B84}" emma:medium="tactile" emma:mode="ink">
            <msink:context xmlns:msink="http://schemas.microsoft.com/ink/2010/main" type="paragraph" rotatedBoundingBox="8428,10618 10565,10674 10543,11501 8406,114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D9669F-01AE-4B72-BFC1-EA416CB3B27E}" emma:medium="tactile" emma:mode="ink">
              <msink:context xmlns:msink="http://schemas.microsoft.com/ink/2010/main" type="line" rotatedBoundingBox="8428,10618 10565,10674 10543,11501 8406,11445"/>
            </emma:interpretation>
          </emma:emma>
        </inkml:annotationXML>
        <inkml:traceGroup>
          <inkml:annotationXML>
            <emma:emma xmlns:emma="http://www.w3.org/2003/04/emma" version="1.0">
              <emma:interpretation id="{AE4F0708-1845-44B9-BD89-283F5506F011}" emma:medium="tactile" emma:mode="ink">
                <msink:context xmlns:msink="http://schemas.microsoft.com/ink/2010/main" type="inkWord" rotatedBoundingBox="8428,10618 10565,10674 10543,11501 8406,11445">
                  <msink:destinationLink direction="to" ref="{3ED2E100-2860-496C-8E69-FD98E8407026}"/>
                  <msink:destinationLink direction="with" ref="{77C20BD2-AD06-4CD9-AA35-9BD7A24EEFBE}"/>
                </msink:context>
              </emma:interpretation>
              <emma:one-of disjunction-type="recognition" id="oneOf0">
                <emma:interpretation id="interp0" emma:lang="en-US" emma:confidence="1">
                  <emma:literal>3×8</emma:literal>
                </emma:interpretation>
                <emma:interpretation id="interp1" emma:lang="en-US" emma:confidence="0">
                  <emma:literal>BX 8</emma:literal>
                </emma:interpretation>
                <emma:interpretation id="interp2" emma:lang="en-US" emma:confidence="0">
                  <emma:literal>3 X8</emma:literal>
                </emma:interpretation>
                <emma:interpretation id="interp3" emma:lang="en-US" emma:confidence="0">
                  <emma:literal>3× 8</emma:literal>
                </emma:interpretation>
                <emma:interpretation id="interp4" emma:lang="en-US" emma:confidence="0">
                  <emma:literal>3 x8</emma:literal>
                </emma:interpretation>
              </emma:one-of>
            </emma:emma>
          </inkml:annotationXML>
          <inkml:trace contextRef="#ctx0" brushRef="#br0">7078 10086 9288,'-11'-80'4386,"11"38"0,6-3-129,2-8-1419,23 21-1032,-15-14-258,21 22-387,-10-4-258,12 15-258,-9 8 0,6 5-387,-8 14 129,1 11-128,-8 9-259,-5 9 0,-11 1 0,-5 6 0,-9 0 0,-14-4 0,-3-3 0,-6-8 0,1-6 0,1-10-259,7-1 1,3-12 129,20-6-129,0 0 129,0 0 0,11 0 129,14 0 0,7 0 0,4 0 129,5 3 0,-1 4 0,3 9 0,-6 2 0,-3 5 0,-7 4 129,-4 1-128,-10 4-130,-8 2 0,-5 2 0,-11-3 0,-8-4 0,-8-1 0,-7-6 0,-3-6 0,-4-7 0,0-6 0,2-3 0,-2-3 0,0-8 0,2-3 0,2-2 0,3-2 0,5 5 0,3-3 0,10 8 0,-6-8-388,22 16-1547,0 0-2709,0 0-258,13-4 0,10 2-129</inkml:trace>
          <inkml:trace contextRef="#ctx0" brushRef="#br0" timeOffset="296.4004">7962 10024 14577,'68'13'4902,"-36"6"-387,1 8 129,-8-4-3225,20 25-258,-10-9-387,10 9-258,-8-2-257,2 1-259,-1-5 0,-6-3-130,0-1-386,-13-17-387,4 6-387,-23-27-2193,0 0-1290,0 0 258,11-18-387,-11-5 129</inkml:trace>
          <inkml:trace contextRef="#ctx0" brushRef="#br0" timeOffset="499.2009">8414 10129 13416,'-14'-52'4515,"14"52"-258,0 0 387,-32-7-2838,28 30-645,-14 2-387,6 15-129,-13-5-129,0 11 0,-4-3-387,-4 2-258,1-1-129,-9-10-774,18 12-1806,-11-14-1806,7-2-129,6-5-387,7-3-129</inkml:trace>
          <inkml:trace contextRef="#ctx0" brushRef="#br0" timeOffset="1076.4019">8983 9958 11868,'-16'-23'4257,"-21"21"-129,17 4-129,1 14-2709,-10-9-516,8 16-129,-2-8 0,10 10 0,2-8-258,11 10 0,4-6 129,21 11-129,2-3 129,14 8 0,-1-3 0,10 9 0,-4-4-129,1 5-258,-10-1 130,-7 0-259,-10-8 0,-11 1 0,-9-6 0,-13-7 0,-12-5-130,-8-6 1,-3-6-258,-5-6 129,4 0 129,-2-6-129,8-8 258,5-4-129,4-3 129,10-4 258,7-7-129,5-3 129,0-8-129,16-5 129,7-4-129,7-1 130,6-2-259,6 1 0,-3 5 0,1 4 0,-5 6 0,-8 7 0,-9 3 0,-13 5 0,-7 4 0,-25-1 0,-3 6-517,-20-13-1676,1 14-2451,-5 1-387,-1 3 0,3 4-129</inkml:trace>
        </inkml:traceGroup>
      </inkml:traceGroup>
    </inkml:traceGroup>
  </inkml:traceGroup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6:30.5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6B68167-82B7-4F65-900E-1B32B304C1C0}" emma:medium="tactile" emma:mode="ink">
          <msink:context xmlns:msink="http://schemas.microsoft.com/ink/2010/main" type="inkDrawing" rotatedBoundingBox="726,3550 2864,3578 2863,3633 725,3605" semanticType="callout" shapeName="Other">
            <msink:sourceLink direction="with" ref="{E53163FE-3B1C-4AC8-9EFC-621C9BADF96D}"/>
            <msink:sourceLink direction="with" ref="{40E151C2-02C2-4CEC-B3B5-1C4DD4A7E5CE}"/>
          </msink:context>
        </emma:interpretation>
      </emma:emma>
    </inkml:annotationXML>
    <inkml:trace contextRef="#ctx0" brushRef="#br0">32 54 2580,'-17'-18'3612,"17"18"129,0 0-129,-18-18-645,18 18-645,0 0-645,0 0-258,0 0-129,0 0-387,14-12-129,-14 12-129,29 0 0,-12-5-129,12 5 129,-2 0-129,6 0-129,3 0 0,5 3-129,3 1 0,4 1-129,2 2 0,2 0 0,1-1-129,0 1 258,3-4-258,0 3 129,1-5 0,2 1 0,-2-2 0,5 0 129,-5 0-129,4-3 0,-6-1 0,0-1-129,-7 1 129,-4 2 0,-3 1 0,-1 1-129,-7 0 129,3 0 0,-6 1-129,6 5 129,-1-1-129,6-3 129,2-2-129,8 0 129,3 0-129,5 0 0,1-7 129,0 1-129,1 3 0,-4-1 0,-6 4 0,-8 0-129,-5 0-387,-15 0-516,9 18-1806,-32-18-1935,21 14 0,-21-14-258,0 16-258</inkml:trace>
  </inkml:traceGroup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6:31.4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FAEAEFC-4945-4187-B321-9AA5143D1A05}" emma:medium="tactile" emma:mode="ink">
          <msink:context xmlns:msink="http://schemas.microsoft.com/ink/2010/main" type="inkDrawing" rotatedBoundingBox="979,4533 2964,4537 2963,4571 978,4568" shapeName="Other">
            <msink:destinationLink direction="with" ref="{60D87E82-B6BE-4BE9-A62E-9F5BB46899E9}"/>
          </msink:context>
        </emma:interpretation>
      </emma:emma>
    </inkml:annotationXML>
    <inkml:trace contextRef="#ctx0" brushRef="#br0">0 37 4257,'0'0'3741,"0"0"-129,0 0 0,0 0-1032,0 0-645,14-12-645,9 12 0,-5-4-129,15 4-258,-2-2 0,13 2-258,6-3 0,12 1-129,2-1-129,13 1 0,-1 0 0,10 2-129,-5-2 0,5 2 0,-8 0 0,-1 0-129,-8 0 0,-3 0-129,-6 0 129,-1 0-129,-4 2 0,-2 2 0,1-1 0,-1 1 0,4-1 0,0-1 0,5 0-129,-3-2-129,1 0-129,-6 0-258,6 0-516,-13-2-1548,-3 0-1548,4 2-258,-16 0 0,4 0-516</inkml:trace>
  </inkml:traceGroup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6:35.3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95A5892-B588-4B55-8B5E-BA0D7AEA7B8E}" emma:medium="tactile" emma:mode="ink">
          <msink:context xmlns:msink="http://schemas.microsoft.com/ink/2010/main" type="writingRegion" rotatedBoundingBox="1211,2598 1744,8186 864,8270 331,2682"/>
        </emma:interpretation>
      </emma:emma>
    </inkml:annotationXML>
    <inkml:traceGroup>
      <inkml:annotationXML>
        <emma:emma xmlns:emma="http://www.w3.org/2003/04/emma" version="1.0">
          <emma:interpretation id="{441E07BF-5A46-4300-A28E-9C022BBB8F46}" emma:medium="tactile" emma:mode="ink">
            <msink:context xmlns:msink="http://schemas.microsoft.com/ink/2010/main" type="paragraph" rotatedBoundingBox="1211,2598 1744,8186 864,8270 331,26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9C98C7-BC73-429E-82C5-1BC3645912C1}" emma:medium="tactile" emma:mode="ink">
              <msink:context xmlns:msink="http://schemas.microsoft.com/ink/2010/main" type="line" rotatedBoundingBox="1211,2598 1744,8186 864,8270 331,2682"/>
            </emma:interpretation>
          </emma:emma>
        </inkml:annotationXML>
        <inkml:traceGroup>
          <inkml:annotationXML>
            <emma:emma xmlns:emma="http://www.w3.org/2003/04/emma" version="1.0">
              <emma:interpretation id="{40E151C2-02C2-4CEC-B3B5-1C4DD4A7E5CE}" emma:medium="tactile" emma:mode="ink">
                <msink:context xmlns:msink="http://schemas.microsoft.com/ink/2010/main" type="inkWord" rotatedBoundingBox="1271,3996 1447,5835 639,5912 464,4073">
                  <msink:destinationLink direction="with" ref="{B6B68167-82B7-4F65-900E-1B32B304C1C0}"/>
                </msink:context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if</emma:literal>
                </emma:interpretation>
                <emma:interpretation id="interp2" emma:lang="en-US" emma:confidence="0">
                  <emma:literal>I.</emma:literal>
                </emma:interpretation>
                <emma:interpretation id="interp3" emma:lang="en-US" emma:confidence="0">
                  <emma:literal>i.</emma:literal>
                </emma:interpretation>
                <emma:interpretation id="interp4" emma:lang="en-US" emma:confidence="0">
                  <emma:literal>ini</emma:literal>
                </emma:interpretation>
              </emma:one-of>
            </emma:emma>
          </inkml:annotationXML>
          <inkml:trace contextRef="#ctx0" brushRef="#br0">241 1423 13287,'0'-24'4644,"0"24"-129,0 0 129,7 19-3096,-7 8-645,0 21 0,-4-2-258,4 18 129,-11 0-387,3 9 0,-7-2-257,1 2-130,-5 0 0,1 0 0,0 3 0,0-4-259,8 6-386,-10-19-774,20 12-2451,-7-11-1032,2-8 0,-1-4-129,1-11-645</inkml:trace>
          <inkml:trace contextRef="#ctx0" brushRef="#br0" timeOffset="-280.8005">-56 1507 12513,'0'0'4515,"0"0"-387,0 0 129,12 11-3225,-12-11-516,27 39 129,-15-16-129,11 7-258,-5 0-129,0-3-516,5 7-774,-16-13-1806,2-3-1161,5 0-516,-14-18 258,0 0-903</inkml:trace>
          <inkml:trace contextRef="#ctx0" brushRef="#br0" timeOffset="624.001">219 2656 12126,'23'-27'4644,"-7"15"-387,13 8 129,8 4-2709,-10-3-774,12 3-258,-7 0 0,4 0-258,-10 2-129,-1 5 0,-7 2 0,-18-9-129,18 28 129,-18-1-129,-6 3 0,-10 9 0,-8 4-129,-5 3 129,-5 4-258,-1 0 129,-3-4-129,6-5 129,4-4 0,3-6-129,7-8 129,7-4 0,11-19 129,-3 27 0,3-27 0,14 16 0,4-13 0,7 6 129,3-3 0,6 3-129,2-4 129,3 0-129,0-3 1,2 0-130,-4-2 0,-1 0 0,-2-6-388,-9-6-128,5 12-1161,-30 0-2967,21-23-258,-21 23 0,0-23-387</inkml:trace>
          <inkml:trace contextRef="#ctx0" brushRef="#br0" timeOffset="842.4014">267 2927 14190,'4'-18'4773,"12"16"-258,7 0 129,0-3-3612,23 5-258,-1-4-129,15 2-129,4-6-387,4-3-387,7 7-774,-20-5-2967,2 1-645,-7 0-129,-17 3-387</inkml:trace>
          <inkml:trace contextRef="#ctx0" brushRef="#br0" timeOffset="-920.4017">0 128 10707,'54'-55'4515,"-27"29"129,5 8-129,5 9-2709,-14-9-645,14 18-387,-12-2-129,6 9-129,-8 6-129,0 10-129,-7 4 0,-2 8 0,-7 1-258,-3 8 258,-4 1-258,-9-2 0,-7 1 0,-7-1-129,-2-2 0,-4-8 0,3-2-129,-1-10-129,9-3 0,-1-9 0,19-9 129,0 0-129,0 0 129,0-11 129,10-7 129,12-3 0,2-8 129,7-1 129,-3-5 0,4 1-129,-3-5 129,-1 1 0,-3 1-129,-4 1 0,-5 6 0,-3 2-129,-8 3 129,1 9 0,-6 16 0,1-23 0,-1 23 0,0 0-129,0 0 129,0 0-129,-10 21 129,4 4-129,1 5-129,0 6 258,-1 6-129,4 3 0,2 1 0,4 0 0,8-3 0,6-4 0,5-3-129,6-8-129,6 1-258,-6-15-645,17 7-1419,-7-10-2193,-5-8 258,-4-3-645,-5-1-129</inkml:trace>
          <inkml:trace contextRef="#ctx0" brushRef="#br0" timeOffset="2043.6035">559 5228 13029,'-7'-25'4515,"0"2"0,7 23 0,0 13-3096,-6 5-645,6 12-258,0 2 129,2 12-258,0-1 129,3 3-129,-3-1-129,2-3-129,-3-3 129,1-8-258,0-6 0,2-9 129,-4-16 0,0 0 0,0 0-129,0 0 0,12-16 129,-5-7 0,2-4 0,0 0-129,3-3 0,1 3 0,-1 2 0,4 4 0,-1 5 0,1 5 0,0 4 0,3 7 0,2 0 0,4 11 0,4 5 130,1 2-130,2-1 0,0 7 0,2-3 0,-2 0 0,-5-3 0,-4-2 0,-6-5 0,-1-6 0,-16-5 0,20 0 0,-18-16 0,0-5 0,-2-10 0,0-6 0,0-6 0,-2-6 0,0-5 0,2-1 0,2 9 0,0-11-3097,15 12-1676,5 5-516,6 4-129,8 6-387</inkml:trace>
        </inkml:traceGroup>
      </inkml:traceGroup>
    </inkml:traceGroup>
  </inkml:traceGroup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6:32.3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9D351E0-0326-436A-B788-67262585BE25}" emma:medium="tactile" emma:mode="ink">
          <msink:context xmlns:msink="http://schemas.microsoft.com/ink/2010/main" type="inkDrawing" rotatedBoundingBox="1117,5736 3113,5782 3111,5826 1116,5779" shapeName="Other">
            <msink:destinationLink direction="with" ref="{21A8684E-FA59-48D8-AE79-994FA2DFE7D5}"/>
          </msink:context>
        </emma:interpretation>
      </emma:emma>
    </inkml:annotationXML>
    <inkml:trace contextRef="#ctx0" brushRef="#br0">17 29 2838,'0'0'3225,"-23"-18"387,23 18-645,0 0 129,0 0-516,0 0-516,0 0-516,0 0-387,0 0-129,13-7-129,-13 7-258,39-2-129,-16 0-129,11 2 0,3 0 129,13 2-129,-2-2 0,14 4 0,0-3 0,13 3 129,-2-4-258,11 5 0,-6-3-129,4 3 129,-4 1-129,2-1 0,-3-1 0,1-1 0,-2 1 129,4-3-129,-3-1 0,-1 0 0,-4 0-129,-5 2 129,-6-2-129,-6 0 0,-5 0-129,-11 0-258,3 2-129,-11-2-387,10 0-387,-17-5-1419,10-1-1935,0 5 0,-4-5-129,4 6-645</inkml:trace>
  </inkml:traceGroup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7:05.0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579F3E5-C4C4-4BC3-817E-66E85DC230AB}" emma:medium="tactile" emma:mode="ink">
          <msink:context xmlns:msink="http://schemas.microsoft.com/ink/2010/main" type="writingRegion" rotatedBoundingBox="1572,645 22412,-78 22978,16207 2138,16931"/>
        </emma:interpretation>
      </emma:emma>
    </inkml:annotationXML>
    <inkml:traceGroup>
      <inkml:annotationXML>
        <emma:emma xmlns:emma="http://www.w3.org/2003/04/emma" version="1.0">
          <emma:interpretation id="{2786769F-3E52-4F6B-B39D-1540F6F2A2B2}" emma:medium="tactile" emma:mode="ink">
            <msink:context xmlns:msink="http://schemas.microsoft.com/ink/2010/main" type="paragraph" rotatedBoundingBox="2011,616 9186,995 9132,2013 1958,16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4FABD9A-2CD7-41E2-9BE1-AAA1A7872173}" emma:medium="tactile" emma:mode="ink">
              <msink:context xmlns:msink="http://schemas.microsoft.com/ink/2010/main" type="line" rotatedBoundingBox="2011,616 9186,995 9132,2013 1958,1634"/>
            </emma:interpretation>
          </emma:emma>
        </inkml:annotationXML>
        <inkml:traceGroup>
          <inkml:annotationXML>
            <emma:emma xmlns:emma="http://www.w3.org/2003/04/emma" version="1.0">
              <emma:interpretation id="{209F46B1-AA49-4BFB-A8BB-DB697C0F1AB6}" emma:medium="tactile" emma:mode="ink">
                <msink:context xmlns:msink="http://schemas.microsoft.com/ink/2010/main" type="inkWord" rotatedBoundingBox="2011,616 9186,995 9132,2013 1958,1634"/>
              </emma:interpretation>
              <emma:one-of disjunction-type="recognition" id="oneOf0">
                <emma:interpretation id="interp0" emma:lang="en-US" emma:confidence="1">
                  <emma:literal>Encoder</emma:literal>
                </emma:interpretation>
                <emma:interpretation id="interp1" emma:lang="en-US" emma:confidence="0">
                  <emma:literal>Encoder _</emma:literal>
                </emma:interpretation>
                <emma:interpretation id="interp2" emma:lang="en-US" emma:confidence="0">
                  <emma:literal>Encoder -</emma:literal>
                </emma:interpretation>
                <emma:interpretation id="interp3" emma:lang="en-US" emma:confidence="0">
                  <emma:literal>Encoder .</emma:literal>
                </emma:interpretation>
                <emma:interpretation id="interp4" emma:lang="en-US" emma:confidence="0">
                  <emma:literal>Encoder •</emma:literal>
                </emma:interpretation>
              </emma:one-of>
            </emma:emma>
          </inkml:annotationXML>
          <inkml:trace contextRef="#ctx0" brushRef="#br0">-7 46 7353,'0'-25'4515,"0"25"0,0 0-258,14-21-2322,10 25-516,-24-4-387,46 14 0,-18-12-387,13 6-129,0-4 0,7 1-258,-2-5 0,2 0-129,-1 0-129,-5-7-258,1 7-258,-15-14-774,12 14-2322,-19 0-903,-21 0-258,18 5-387,-18-5-258</inkml:trace>
          <inkml:trace contextRef="#ctx0" brushRef="#br0" timeOffset="-312.0005">29 100 8901,'0'0'4386,"18"0"129,-18 0-258,0 17-2967,0 15-516,-2-3 129,2 17-129,0-3-387,0 14 129,0-4 0,3 6-258,1-4 0,3 0-129,-3-3 129,1-4-129,0-4 129,1-5-387,-1-5 129,-2-5 0,-1-5 0,-2-8-258,2 0 0,-2-16-258,2 16-645,-2-16-1290,-7-19-2064,3 3-129,1-13-387,-1-1 129</inkml:trace>
          <inkml:trace contextRef="#ctx0" brushRef="#br0" timeOffset="312.0006">135 532 8514,'-16'16'4902,"16"-16"-258,0 0-129,0 0-1935,18 16-1419,-18-16-129,38 5-129,-17-5-387,13 4 0,0-4-387,6 0 129,3 0-258,-4 0-387,4 5-516,-18-5-2064,0 0-1677,-6 0-258,-19 0-258,0 0-387</inkml:trace>
          <inkml:trace contextRef="#ctx0" brushRef="#br0" timeOffset="577.2011">143 827 9804,'-9'23'4773,"9"-23"-129,0 16-387,0-16-2709,0 0-645,18 20 0,3-6-258,-2-7-258,13 7 0,0-5-258,9 0-258,9 4-387,-7-13-903,19 0-3225,-5 3 129,-4-3-387,1 0-387</inkml:trace>
          <inkml:trace contextRef="#ctx0" brushRef="#br0" timeOffset="1232.4022">888 615 7869,'25'-7'4773,"-25"7"-129,23 9-129,-9 13-1677,-5-6-1677,14 14-129,-10-5-387,6 10-129,-8-1-258,0 3-129,-4-5-258,-4-3 129,-1-2-129,-2-10 0,0-17-129,0 0 0,0 0 0,-11 0 129,10-14 0,-1-13 0,2-5 0,0-3 0,5-2 258,6 1 0,1-1 129,4 8 0,-3-1 0,4 10 129,-2 3 0,-15 17 0,26-16-129,-26 16 0,24 0-129,-24 0 129,26 19-129,-13 1-129,1 5 129,2 3 0,-2 2-129,0 2-129,1 6-129,-7-8-258,8 9-387,-14-19-1161,13 8-2709,-5-5 129,3-5-516,4-4-258</inkml:trace>
          <inkml:trace contextRef="#ctx0" brushRef="#br0" timeOffset="1840.8032">1900 642 9417,'-39'0'4386,"23"7"129,-5 9-774,-4-3-2193,18 19-387,-11-4-387,12 13-387,-2 2-258,8 5 129,0 0-258,10-2 129,6-3-129,7-6 129,0-8 129,9-10-129,0-8 129,4-4 129,-2-11-129,5-10 0,-5-11 129,0-1-129,-4-10 0,-3 0-129,-6-3 129,-3 0-129,-6 0 0,-5 9 0,-5 3-129,-2 6 0,0 21-129,-7-20 129,7 20-258,-16 2 129,11 16 0,-1 1 0,4 6 0,2 4 129,0 1 0,11 2 0,0-2 129,7-1-129,-2-6 129,1-2 0,1-7 129,2-7 0,-20-7 0,32-8 0,-20-14 0,1-8 0,-6-11 129,2-5-258,-8-4 0,-1 0-129,0 7 0,-5 3-387,-2 13-258,-9 0-387,16 27-903,-25 0-2967,25 0 0,-23 20-258,16-2-129</inkml:trace>
          <inkml:trace contextRef="#ctx0" brushRef="#br0" timeOffset="2402.4043">2809 763 8256,'4'-21'4773,"-8"-6"0,4 27-516,-32-4-2064,4-1-774,28 5-516,-38 14-387,22 8-129,-2 4-258,8 6 0,1 6 0,7 4-129,2 1 129,5 3-129,10-3 129,6-2-129,4-7 129,3-4 129,-1-14 0,7-7 129,-4-11 0,6-17 0,-6-17 0,2-10 0,-5-15 0,1-8-129,-5-11-258,-3-7 129,-8 0-258,-12-1 129,0 5-258,-12 6 258,-8 11-258,-7 11 258,3 11-129,-3 12 0,4 16 0,3 11 0,20 5 0,-19 23 0,19 7 129,1 11-129,14 9 129,4 10 0,4 6 129,6 7 0,3 2 0,2 1-129,-1-1 0,-1-4-129,-1-2-129,-8-12-387,5 5-645,-19-28-1677,9-4-1935,-4-12 0,2-11-129,4-7-387</inkml:trace>
          <inkml:trace contextRef="#ctx0" brushRef="#br0" timeOffset="3088.8055">3481 923 7482,'56'-25'4773,"-35"22"129,6-3-387,-1-3-903,15 9-2193,-12-12-387,13 7-387,-6-10-258,1 3 0,-5-8-129,-3 1 0,-6-4-258,-14 0 0,-9-1 0,-11 1-129,-12 6 0,-9-1-129,0 9 0,-7 5 0,0 4 0,-1 13 0,10 10 129,2 5-129,8 10 129,8 4 129,6 6-129,6 4 258,11 0 0,18-1 258,6-5-129,17-1 258,5-13-129,12 0 129,0-16-129,8-5 0,-6-11-129,2-6-129,-9-13 129,-7-10-129,-5-5 0,-12-6 0,-8-5-129,-10 1-129,-12 3-129,-10-2-129,-1 9-129,-19 2-129,1 13 0,-10-1 0,8 11 0,-6-1 0,11 8 258,16 2 129,-20-6 129,20 6 129,0 0 129,15-5 129,4 0 129,8 3 129,0-5-129,12 5 258,-5-3-129,8 5-129,-8-4 0,2 4 0,-6 4-258,0 6 129,-7 6-129,2 6 0,-5 3-129,-1 5 129,-3 4-129,-1 1-129,-5 6 0,-3 0-129,0 7-387,-7-16-774,4 9-3354,-4-5 0,0-6-516,0-7 0</inkml:trace>
          <inkml:trace contextRef="#ctx0" brushRef="#br0" timeOffset="3432.0061">5625 760 10320,'21'-2'4644,"-3"-5"-129,-18 7-129,0 0-3096,21-6-387,-21 6 129,41 0-258,-12-2-129,17 2-129,9 0 129,23 0-258,13-1 0,19-3-129,8-3 0,8 0-129,0-2 0,1 0 0,-8 2 0,-16 0-129,-12 2 0,-20-1-258,-7 6-774,-27 0-3612,-1 2-387,-36-2-129,0 0-516</inkml:trace>
        </inkml:traceGroup>
      </inkml:traceGroup>
    </inkml:traceGroup>
    <inkml:traceGroup>
      <inkml:annotationXML>
        <emma:emma xmlns:emma="http://www.w3.org/2003/04/emma" version="1.0">
          <emma:interpretation id="{7209041E-0D74-4C92-997A-CDB30385E2C0}" emma:medium="tactile" emma:mode="ink">
            <msink:context xmlns:msink="http://schemas.microsoft.com/ink/2010/main" type="paragraph" rotatedBoundingBox="1638,2436 16916,2468 16913,3566 1635,35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30A8BE-C7E5-4C68-9047-4425CBF5A34A}" emma:medium="tactile" emma:mode="ink">
              <msink:context xmlns:msink="http://schemas.microsoft.com/ink/2010/main" type="line" rotatedBoundingBox="1638,2436 16916,2468 16913,3566 1635,3534">
                <msink:destinationLink direction="with" ref="{A0AFEB6F-C6B8-417A-A69C-E95CF181F6BB}"/>
                <msink:destinationLink direction="with" ref="{1A9B82EB-A694-486E-9243-3873527248A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3704B47-DDC5-4317-858D-687F77561FAB}" emma:medium="tactile" emma:mode="ink">
                <msink:context xmlns:msink="http://schemas.microsoft.com/ink/2010/main" type="inkWord" rotatedBoundingBox="1638,2436 2966,2439 2964,3234 1636,3231"/>
              </emma:interpretation>
              <emma:one-of disjunction-type="recognition" id="oneOf1">
                <emma:interpretation id="interp5" emma:lang="en-US" emma:confidence="1">
                  <emma:literal>Do</emma:literal>
                </emma:interpretation>
                <emma:interpretation id="interp6" emma:lang="en-US" emma:confidence="0">
                  <emma:literal>Do,</emma:literal>
                </emma:interpretation>
                <emma:interpretation id="interp7" emma:lang="en-US" emma:confidence="0">
                  <emma:literal>Do.</emma:literal>
                </emma:interpretation>
                <emma:interpretation id="interp8" emma:lang="en-US" emma:confidence="0">
                  <emma:literal>Dou</emma:literal>
                </emma:interpretation>
                <emma:interpretation id="interp9" emma:lang="en-US" emma:confidence="0">
                  <emma:literal>DO,</emma:literal>
                </emma:interpretation>
              </emma:one-of>
            </emma:emma>
          </inkml:annotationXML>
          <inkml:trace contextRef="#ctx0" brushRef="#br0" timeOffset="12230.4215">-379 1896 7740,'24'-25'4515,"-5"16"0,11 9-129,11 0-1806,-3 0-774,22 7-387,-7-1-516,15 13-258,-6-3-258,8 11 0,-4 2-258,-1 4 0,-8 5 129,-7 6-129,-11-1 129,-9 3-129,-12 0 129,-11 4 0,-8-4-129,-19 2 129,-12-7-129,-9-2 0,-9-3-129,-3-6 129,-6-8 0,0-8-129,-1-9 0,1-5 129,2 0-129,6-9 0,3-7 0,3-1 0,6-1-129,5 0 0,9 6-129,4-5-387,21 17-387,-21-19-516,21 19-1419,10 0-1935,-10 0 0,25 9 0,-7-9-387</inkml:trace>
          <inkml:trace contextRef="#ctx0" brushRef="#br0" timeOffset="11762.4207">-138 1857 9804,'-6'-30'4773,"1"10"-387,5 20 129,0 0-2322,0 0-1032,-5 20-258,1-1-129,4 17 0,0 0-258,4 13 0,-3 5-258,8 6 0,-2-3-129,6 0 0,-4-5-129,1-3 129,1-8-129,-2-5 0,-2-8-129,-2-6-129,-1-1-129,-4-21-516,0 27-645,-11-24-2709,11-3-387,-21 0-258,8-16-129</inkml:trace>
          <inkml:trace contextRef="#ctx0" brushRef="#br0" timeOffset="12651.6223">742 2295 7353,'0'0'4257,"-18"-4"-129,11 15-258,2 14-2451,-9-8-258,10 19-258,-7-11-129,10 10-387,1-2 0,0 0-258,7-8 129,9 2 129,0-11 0,9 2 258,-4-13-129,9 2 129,-7-7 0,8-2 0,-10-14 0,4 4-258,-7-11 0,-1 0-129,-8-9 0,-2 0-129,-7-8 0,-5 1-129,-9 4-129,-11-4-387,4 17-516,-20-1-2967,7 9-903,2 10 129,2 4-516</inkml:trace>
        </inkml:traceGroup>
        <inkml:traceGroup>
          <inkml:annotationXML>
            <emma:emma xmlns:emma="http://www.w3.org/2003/04/emma" version="1.0">
              <emma:interpretation id="{89841595-F45F-40D5-BCB2-856CA26641DA}" emma:medium="tactile" emma:mode="ink">
                <msink:context xmlns:msink="http://schemas.microsoft.com/ink/2010/main" type="inkWord" rotatedBoundingBox="3536,2600 4850,2603 4849,3390 3534,3388"/>
              </emma:interpretation>
              <emma:one-of disjunction-type="recognition" id="oneOf2">
                <emma:interpretation id="interp10" emma:lang="en-US" emma:confidence="1">
                  <emma:literal>D,</emma:literal>
                </emma:interpretation>
                <emma:interpretation id="interp11" emma:lang="en-US" emma:confidence="0">
                  <emma:literal>DI,</emma:literal>
                </emma:interpretation>
                <emma:interpretation id="interp12" emma:lang="en-US" emma:confidence="0">
                  <emma:literal>Dr,</emma:literal>
                </emma:interpretation>
                <emma:interpretation id="interp13" emma:lang="en-US" emma:confidence="0">
                  <emma:literal>Db,</emma:literal>
                </emma:interpretation>
                <emma:interpretation id="interp14" emma:lang="en-US" emma:confidence="0">
                  <emma:literal>Du,</emma:literal>
                </emma:interpretation>
              </emma:one-of>
            </emma:emma>
          </inkml:annotationXML>
          <inkml:trace contextRef="#ctx0" brushRef="#br0" timeOffset="13244.4233">1991 2019 7740,'0'0'4515,"0"0"129,0 0-258,5 12-1032,-5 8-1806,11 19-645,-6-2 0,11 15-258,-7-2-129,3 7-258,-1-6-129,-2 1 0,-2-9 0,-3-8-129,-3-6-258,-1-12 0,0-17-387,-12 11-387,12-11-774,-30-9-2064,8-16-645,-1-5-258,-5-9 0,1-4-516</inkml:trace>
          <inkml:trace contextRef="#ctx0" brushRef="#br0" timeOffset="13665.624">1733 2021 4644,'0'-32'4515,"19"17"0,8 15-129,9 0-1161,-8-3-903,27 8-387,-12-5-387,23 20-645,-11-8-129,11 13-387,-8 0-129,5 9 0,-6-2-129,-9 7 0,-6-2-129,-8 1 0,-9-3 129,-9 3 0,-11-1 0,-5 0 0,-10-1 0,-15 0 0,-9 1 0,-9-3-129,-6-2 0,-10-4 0,-3-7 0,-6-6-129,-1-3 129,-6-10 0,4-2-129,0-5 129,3-8 0,7-3 0,6-2 0,9 1 129,9-1-258,10 2-129,11 7-258,16 9-129,0 0-387,-12-18-774,26 18-2838,2 4 0,11 1-258,5 6 0</inkml:trace>
          <inkml:trace contextRef="#ctx0" brushRef="#br0" timeOffset="13930.8245">2692 2446 12513,'53'-13'4902,"-33"12"-387,-20 1 258,0 0-3483,26 16-516,-24 0-129,5 14-258,-5 0-129,1 6-258,3 3-387,-6-7-387,12 12-1677,-10-10-2322,0-5 258,3-6-645,-5-23 0</inkml:trace>
        </inkml:traceGroup>
        <inkml:traceGroup>
          <inkml:annotationXML>
            <emma:emma xmlns:emma="http://www.w3.org/2003/04/emma" version="1.0">
              <emma:interpretation id="{66CC3415-B889-4F37-A10D-0EBAE93E1811}" emma:medium="tactile" emma:mode="ink">
                <msink:context xmlns:msink="http://schemas.microsoft.com/ink/2010/main" type="inkWord" rotatedBoundingBox="5650,2591 7052,2594 7050,3398 5648,3395"/>
              </emma:interpretation>
              <emma:one-of disjunction-type="recognition" id="oneOf3">
                <emma:interpretation id="interp15" emma:lang="en-US" emma:confidence="0">
                  <emma:literal>DC</emma:literal>
                </emma:interpretation>
                <emma:interpretation id="interp16" emma:lang="en-US" emma:confidence="0">
                  <emma:literal>312</emma:literal>
                </emma:interpretation>
                <emma:interpretation id="interp17" emma:lang="en-US" emma:confidence="0">
                  <emma:literal>212</emma:literal>
                </emma:interpretation>
                <emma:interpretation id="interp18" emma:lang="en-US" emma:confidence="0">
                  <emma:literal>De</emma:literal>
                </emma:interpretation>
                <emma:interpretation id="interp19" emma:lang="en-US" emma:confidence="0">
                  <emma:literal>$12</emma:literal>
                </emma:interpretation>
              </emma:one-of>
            </emma:emma>
          </inkml:annotationXML>
          <inkml:trace contextRef="#ctx0" brushRef="#br0" timeOffset="14898.0262">3633 1999 10965,'10'-21'4644,"13"14"0,13 7-774,0-9-1806,31 11-645,-6 0-387,20 12-387,-4 0-129,5 11-129,-6 5-258,-5 11 0,-12 2 0,-9 3 0,-13 4-129,-10 1 129,-13-1 0,-9-2 0,-6-3-129,-17-6 129,-12-5 0,-9-2-129,-13-4 129,-10-5-129,-9-3-129,-2-8 129,-2-3 0,4-5 0,3-4 0,8 0-129,10-11 129,11-1-258,12 1-129,6-5-258,21 16-516,-18-25-1419,18 25-2193,0 0 0,19-16-258,-2 16-516</inkml:trace>
          <inkml:trace contextRef="#ctx0" brushRef="#br0" timeOffset="14492.4255">3919 2047 12900,'0'0'4902,"16"0"-387,-16 0 129,0 18-3483,11 16-516,-8 0 0,10 14-258,-6 2 0,3 5-129,-1 0-258,2-2 129,-4-7-129,0-5 0,-3-12-129,-1-8-129,3-5-258,-6-16-774,0 0-1161,-15 0-2322,-2-9 129,-3-10-516,-3-6-129</inkml:trace>
          <inkml:trace contextRef="#ctx0" brushRef="#br0" timeOffset="15366.027">4678 2503 12642,'45'-34'5031,"-45"34"-387,28-16 129,-3 16-3225,-25 0-645,20 0-258,-20 0-129,14 16-258,-14-16 0,0 30 0,-2-8-129,-8 4 0,-5 3 0,-2-1-129,-6 1 0,-2-1 0,2-3-129,-1-4 129,7-3-129,1-7 129,16-11-129,-16 16 129,16-16 0,0 0-129,24 7 129,5-7 0,7 2 0,4-2-258,12 7-258,-9-9-1677,5 2-2451,3 0-129,-4 0-129,-5 0-774</inkml:trace>
        </inkml:traceGroup>
        <inkml:traceGroup>
          <inkml:annotationXML>
            <emma:emma xmlns:emma="http://www.w3.org/2003/04/emma" version="1.0">
              <emma:interpretation id="{D73E6DB6-273D-44A2-A0E3-D9796255E35C}" emma:medium="tactile" emma:mode="ink">
                <msink:context xmlns:msink="http://schemas.microsoft.com/ink/2010/main" type="inkWord" rotatedBoundingBox="7682,2575 9173,2578 9171,3378 7680,3375"/>
              </emma:interpretation>
              <emma:one-of disjunction-type="recognition" id="oneOf4">
                <emma:interpretation id="interp20" emma:lang="en-US" emma:confidence="0">
                  <emma:literal>DC</emma:literal>
                </emma:interpretation>
                <emma:interpretation id="interp21" emma:lang="en-US" emma:confidence="1">
                  <emma:literal>D 3</emma:literal>
                </emma:interpretation>
                <emma:interpretation id="interp22" emma:lang="en-US" emma:confidence="0">
                  <emma:literal>D}</emma:literal>
                </emma:interpretation>
                <emma:interpretation id="interp23" emma:lang="en-US" emma:confidence="0">
                  <emma:literal>DI</emma:literal>
                </emma:interpretation>
                <emma:interpretation id="interp24" emma:lang="en-US" emma:confidence="0">
                  <emma:literal>DB</emma:literal>
                </emma:interpretation>
              </emma:one-of>
            </emma:emma>
          </inkml:annotationXML>
          <inkml:trace contextRef="#ctx0" brushRef="#br0" timeOffset="15943.2281">5838 2078 12513,'0'0'4902,"11"-16"-258,-11 16 0,0 0-2967,5 16-903,-3 1-258,9 19 0,-4-2 0,2 12-258,-2-2 0,2 6-129,-4-3-129,2-3 129,-3-3-129,-2-11 0,-1-1-258,-1-29-129,2 32-387,-2-32-645,0 0-2064,0 0-1290,-5-11-258,-2-9 0,-4-6-258</inkml:trace>
          <inkml:trace contextRef="#ctx0" brushRef="#br0" timeOffset="16333.2287">5707 1987 8256,'0'-20'4773,"30"3"0,-2 13-258,4 6-1548,0-2-1161,24 14-645,-7-2-387,15 12-258,0 2-129,4 10-129,-2 5-258,-4 1 129,-7 3 0,-5 1 0,-11-1-129,-10-3 129,-13-3 0,-13-1 0,-8-6-129,-22-2 129,-12-1-129,-16-5-129,-9 1 129,-11-3-129,-3-5 0,-4-4 0,4-2 0,7-6 0,10-5 0,10 0 129,10-2-129,10-7-129,14 0-129,17 9-258,-11-16-258,11 16-1161,4-17-2451,13 17-129,3 0-258,10 0-129</inkml:trace>
          <inkml:trace contextRef="#ctx0" brushRef="#br0" timeOffset="16894.8294">6817 2376 12900,'42'-46'4902,"-19"28"-258,-1 8 0,12 10-3225,-17 2-645,10 15-129,-11 1-129,-2 12-129,-8 1-129,-5 4-129,-1 1 0,-9-6-129,-7-2 0,-1-6-129,1-4 0,0-6 0,16-12 0,-18 7 0,18-7 0,0 0 129,0 0 0,14-2-129,4-1 129,0-1 129,5 1-129,2 1 129,0 2 0,0 0 0,-2 2 0,-2 5 0,-5 2 129,-16-9-129,20 26 129,-20-8-129,-6 0 129,-12-2-129,-8 0-129,-6 0 129,-6-2-258,-8-3-129,3 1-129,-5-12-387,13 9-516,-13-11-1419,16-1-2064,3-2-129,8-4-129,21 9-258</inkml:trace>
        </inkml:traceGroup>
        <inkml:traceGroup>
          <inkml:annotationXML>
            <emma:emma xmlns:emma="http://www.w3.org/2003/04/emma" version="1.0">
              <emma:interpretation id="{6B788B24-D28A-4CCF-A91D-30B5FC31E236}" emma:medium="tactile" emma:mode="ink">
                <msink:context xmlns:msink="http://schemas.microsoft.com/ink/2010/main" type="inkWord" rotatedBoundingBox="9753,2539 10999,2542 10997,3554 9750,3551"/>
              </emma:interpretation>
              <emma:one-of disjunction-type="recognition" id="oneOf5">
                <emma:interpretation id="interp25" emma:lang="en-US" emma:confidence="0">
                  <emma:literal>Pa,</emma:literal>
                </emma:interpretation>
                <emma:interpretation id="interp26" emma:lang="en-US" emma:confidence="0">
                  <emma:literal>722,</emma:literal>
                </emma:interpretation>
                <emma:interpretation id="interp27" emma:lang="en-US" emma:confidence="0">
                  <emma:literal>322,</emma:literal>
                </emma:interpretation>
                <emma:interpretation id="interp28" emma:lang="en-US" emma:confidence="0">
                  <emma:literal>DE,</emma:literal>
                </emma:interpretation>
                <emma:interpretation id="interp29" emma:lang="en-US" emma:confidence="0">
                  <emma:literal>222,</emma:literal>
                </emma:interpretation>
              </emma:one-of>
            </emma:emma>
          </inkml:annotationXML>
          <inkml:trace contextRef="#ctx0" brushRef="#br0" timeOffset="17690.4311">7736 1946 9288,'23'-34'5031,"6"32"-258,6 2-129,8 11-1161,-2-6-2064,21 20-516,-5-3-258,7 8-129,0 4-258,-2 5-129,1 0 0,-8 4 0,-7-1-129,-7 3 0,-11-6 129,-9 2 0,-15-2 0,-6-5-129,-18-2 0,-14-4 129,-7-3-258,-13-5 0,-5-4 0,-7-6-129,0-1 0,0-7-129,4-2 129,1 0-129,13 0-129,0-9-258,19 9-387,-7-9-1935,16 4-1290,18 5-387,0 0 0,0 0-387</inkml:trace>
          <inkml:trace contextRef="#ctx0" brushRef="#br0" timeOffset="17331.63">7863 2129 11094,'32'-62'5289,"-18"37"-645,2 7 129,-6-3-1548,12 21-2193,-22 0-387,28 7 0,-14 11-258,4 10-129,-2 6 0,2 11 0,0 1-129,0 7 1,-6 1-130,-1-3 0,-4-3 0,-4-7 0,1-2-259,-4-12-128,0-2-258,0-25-387,-9 16-774,-14-20-2193,11-12-903,-8-9-129,-1-10-129,-3-8 0</inkml:trace>
          <inkml:trace contextRef="#ctx0" brushRef="#br0" timeOffset="18049.2317">8716 2371 9933,'105'-25'4902,"-69"20"-258,-13-4-129,-7 0-1548,4 14-1806,-20-5-129,3 25-387,-6-7 0,-12 11-258,-10-1 0,1 9-129,-10-1-258,-2 1 129,2-3-258,2-5 129,7-6 0,8-4-129,8-1 129,9-18 0,10 16-129,15-11 129,7-3 0,6-2 0,3 2-129,-4-2-387,7 2-387,-19-2-1677,0-2-2193,-5-3 0,-20 5-129,19-11-387</inkml:trace>
          <inkml:trace contextRef="#ctx0" brushRef="#br0" timeOffset="18205.232">8949 2618 11223,'0'0'4773,"-16"-5"-129,16 5 0,6 18-2580,-6-18-774,9 37-258,-6-14-387,8 11-387,-2 7-645,-9 3-3870,0-3-387,0-1 0,0-7-387</inkml:trace>
        </inkml:traceGroup>
        <inkml:traceGroup>
          <inkml:annotationXML>
            <emma:emma xmlns:emma="http://www.w3.org/2003/04/emma" version="1.0">
              <emma:interpretation id="{E5990C09-86EA-4F30-94D4-C75A93CE55D2}" emma:medium="tactile" emma:mode="ink">
                <msink:context xmlns:msink="http://schemas.microsoft.com/ink/2010/main" type="inkWord" rotatedBoundingBox="11458,2575 12994,2578 12992,3403 11456,3400"/>
              </emma:interpretation>
              <emma:one-of disjunction-type="recognition" id="oneOf6">
                <emma:interpretation id="interp30" emma:lang="en-US" emma:confidence="0">
                  <emma:literal>DJ</emma:literal>
                </emma:interpretation>
                <emma:interpretation id="interp31" emma:lang="en-US" emma:confidence="0">
                  <emma:literal>335</emma:literal>
                </emma:interpretation>
                <emma:interpretation id="interp32" emma:lang="en-US" emma:confidence="0">
                  <emma:literal>D5</emma:literal>
                </emma:interpretation>
                <emma:interpretation id="interp33" emma:lang="en-US" emma:confidence="0">
                  <emma:literal>35</emma:literal>
                </emma:interpretation>
                <emma:interpretation id="interp34" emma:lang="en-US" emma:confidence="0">
                  <emma:literal>DT</emma:literal>
                </emma:interpretation>
              </emma:one-of>
            </emma:emma>
          </inkml:annotationXML>
          <inkml:trace contextRef="#ctx0" brushRef="#br0" timeOffset="18610.8327">9695 2015 13287,'39'9'4902,"-18"11"-387,0 10 258,15 16-3612,-23-1-387,10 15-129,-7-3-258,0 5-129,-6-3-129,-3-4-129,-1-7-258,-6-14-129,0-2-387,-11-23-903,11-9-2451,-23 0-516,3-11-129,-6-14-387</inkml:trace>
          <inkml:trace contextRef="#ctx0" brushRef="#br0" timeOffset="18985.2334">9565 1987 10191,'44'-36'4773,"-6"31"-129,4 5-129,19 18-2064,-15-9-1032,25 19-387,-10-5-258,8 11-258,-8 3-258,-1 3 0,-10 2-129,-4-1 0,-12-2 0,-9 0-129,-13-1 129,-12-4 0,-5-6-129,-24-3 0,-10-2 0,-16-3-129,-7-3-129,-15-4 129,-3-2-129,-3-6 0,4-3 129,3-2-129,8 0 129,8-9 129,14 0-258,8-4-129,17 10-645,-6-13-774,27 16-1419,0 0-1290,0 0-129,0 0-258,0 0-258</inkml:trace>
          <inkml:trace contextRef="#ctx0" brushRef="#br0" timeOffset="19437.6341">10419 2336 11868,'46'-2'5031,"-23"7"-387,-3 4 0,-3 9-2064,-17-18-1806,23 37 0,-19-16-387,1 6-129,-5-5-129,0 1-129,0-6 0,-1 1 0,1-18 0,-8 20-129,8-20 0,0 0 129,0 0 0,0 0 0,18 0 0,-18 0 129,30 0-129,-10 2 129,0 5 0,3 5 0,-4 2 0,1 6 0,-4 1 0,-4 2 129,-8-1-129,-2 1 0,-4-2-129,-14-3 0,-5 0-387,-13-11-516,7 7-1032,-16-14-2838,4 0 0,-3-11-387,2-8-129</inkml:trace>
          <inkml:trace contextRef="#ctx0" brushRef="#br0" timeOffset="19593.6344">10362 2401 10449,'76'-33'4386,"-31"17"0,12 12-516,7-1-2838,1-1-1806,14 5-2838,-10-14-387,15 5-387,-8-13-258</inkml:trace>
        </inkml:traceGroup>
        <inkml:traceGroup>
          <inkml:annotationXML>
            <emma:emma xmlns:emma="http://www.w3.org/2003/04/emma" version="1.0">
              <emma:interpretation id="{3EE2D12F-093E-47CD-B9C8-AB215B1D1A21}" emma:medium="tactile" emma:mode="ink">
                <msink:context xmlns:msink="http://schemas.microsoft.com/ink/2010/main" type="inkWord" rotatedBoundingBox="13483,2472 14897,2475 14895,3243 13481,3240"/>
              </emma:interpretation>
              <emma:one-of disjunction-type="recognition" id="oneOf7">
                <emma:interpretation id="interp35" emma:lang="en-US" emma:confidence="0.5">
                  <emma:literal>Do</emma:literal>
                </emma:interpretation>
                <emma:interpretation id="interp36" emma:lang="en-US" emma:confidence="0">
                  <emma:literal>De</emma:literal>
                </emma:interpretation>
                <emma:interpretation id="interp37" emma:lang="en-US" emma:confidence="0">
                  <emma:literal>Do.</emma:literal>
                </emma:interpretation>
                <emma:interpretation id="interp38" emma:lang="en-US" emma:confidence="0">
                  <emma:literal>Dao</emma:literal>
                </emma:interpretation>
                <emma:interpretation id="interp39" emma:lang="en-US" emma:confidence="0">
                  <emma:literal>Doh</emma:literal>
                </emma:interpretation>
              </emma:one-of>
            </emma:emma>
          </inkml:annotationXML>
          <inkml:trace contextRef="#ctx0" brushRef="#br0" timeOffset="19921.235">11724 1964 11094,'7'-23'4773,"15"23"-129,-10 17 0,4 19-2322,-5-2-1419,12 17-129,-7-1-387,5 7 0,-5-2-258,-5-3-129,0-2-258,-10-13-258,3-1-387,-4-36-903,-7 16-2709,7-16 0,-30-16-387,14-9 129</inkml:trace>
          <inkml:trace contextRef="#ctx0" brushRef="#br0" timeOffset="20280.0357">11682 1859 11094,'56'-16'4773,"-16"16"0,9 2-258,-8 3-2322,27 22-903,-13-6-387,13 13-387,-11 1-129,1 10-129,-10-1-129,-9 8 0,-10-2 0,-11-2 0,-13 0 0,-5-6-129,-18-1 0,-16-10 0,-12-5-129,-14-8 0,-6-4-129,-11-7 0,1-3 0,-4-4-129,7 0 258,4-5-129,8-4 0,10-6 129,10 5-129,5-6-258,16 14-903,-4-7-2193,24 9-774,-16 0-129,16 0-387,0 9-129</inkml:trace>
          <inkml:trace contextRef="#ctx0" brushRef="#br0" timeOffset="20732.4365">12704 2264 7353,'-10'-26'4257,"-13"22"-129,23 4 0,-29 30-1806,10-12-1032,11 18-516,-8-8 0,11 13-129,-2-7-387,7 5 0,0-7-129,11 0 129,5-7-129,7 0 129,3-9 0,8-2 129,-4-10 129,8 1 129,-10-5-129,4-5 0,-9-11 0,-3 0-129,-11-7 0,-7-1-129,-2-2-129,-15 3-129,-8 1 0,-7 3-129,-5 10-258,-14 3-129,3 12-387,-18-1-1677,7 18-2193,2 4 0,2 3-129,8 4-258</inkml:trace>
        </inkml:traceGroup>
        <inkml:traceGroup>
          <inkml:annotationXML>
            <emma:emma xmlns:emma="http://www.w3.org/2003/04/emma" version="1.0">
              <emma:interpretation id="{57298BBE-DCA0-4CED-B067-9718C046FB51}" emma:medium="tactile" emma:mode="ink">
                <msink:context xmlns:msink="http://schemas.microsoft.com/ink/2010/main" type="inkWord" rotatedBoundingBox="15590,2513 16916,2516 16914,3330 15588,3327"/>
              </emma:interpretation>
              <emma:one-of disjunction-type="recognition" id="oneOf8">
                <emma:interpretation id="interp40" emma:lang="en-US" emma:confidence="0">
                  <emma:literal>317</emma:literal>
                </emma:interpretation>
                <emma:interpretation id="interp41" emma:lang="en-US" emma:confidence="0">
                  <emma:literal>x D</emma:literal>
                </emma:interpretation>
                <emma:interpretation id="interp42" emma:lang="en-US" emma:confidence="0">
                  <emma:literal>X D</emma:literal>
                </emma:interpretation>
                <emma:interpretation id="interp43" emma:lang="en-US" emma:confidence="0">
                  <emma:literal>DI</emma:literal>
                </emma:interpretation>
                <emma:interpretation id="interp44" emma:lang="en-US" emma:confidence="0">
                  <emma:literal>5 D</emma:literal>
                </emma:interpretation>
              </emma:one-of>
            </emma:emma>
          </inkml:annotationXML>
          <inkml:trace contextRef="#ctx0" brushRef="#br0" timeOffset="21403.2376">13720 1921 9159,'20'-34'4902,"1"31"-516,7 3 258,15 16-2193,-11-7-774,21 19-516,-10-1-387,11 12-258,-6-2-129,3 11-129,-8 0 0,-4 4-129,-11-1 0,-4-1 129,-12-2-129,-12-1 0,-5-8-129,-20-5 129,-11-8-258,-10-4 0,-6-5-129,-12-10-129,2 4-387,-13-11-129,13 2-387,-11-9-903,18 0-2451,3 0-129,6-4 0,12 4-258</inkml:trace>
          <inkml:trace contextRef="#ctx0" brushRef="#br0" timeOffset="21106.8371">13861 2054 13287,'17'-14'4902,"-17"14"-258,18 14 129,-14 4-3483,8 23-645,-7 0 0,6 14-129,-4-3-129,2 7-129,-4-4-129,1-6 0,-1-6-258,-1-9 129,-2-11-129,-2-23-258,0 18-258,-6-27-645,6 9-774,-18-39-2709,1 0 129,-5-9-387,-4-9-129</inkml:trace>
          <inkml:trace contextRef="#ctx0" brushRef="#br0" timeOffset="22027.2387">14440 2428 8256,'98'-14'3483,"-44"12"-2709,11-2-774,19 4-3096,-18-7-774,25 6 129</inkml:trace>
          <inkml:trace contextRef="#ctx0" brushRef="#br0" timeOffset="21886.8384">14556 2211 11739,'59'-12'4644,"-29"12"-258,-2 0 129,1-9-2838,1 12-1161,-7 3-129,2 4-129,-5-1-129,-4-2 0,-16-7 0,19 11 0,-19-11 0,0 0 129,0 0-129,0 0 0,0 0 129,0 23-129,0-23 0,-14 32 129,2-5-129,1 5 0,-3 3 0,0 8 0,1-2 0,2 2 0,1-4-129,3-2 129,-2-7-258,0-3 129,2-4-387,7-23-387,-18 27-1548,0-22-2580,-1-5 387,-5-2-645,1-12 129</inkml:trace>
        </inkml:traceGroup>
      </inkml:traceGroup>
    </inkml:traceGroup>
    <inkml:traceGroup>
      <inkml:annotationXML>
        <emma:emma xmlns:emma="http://www.w3.org/2003/04/emma" version="1.0">
          <emma:interpretation id="{28C8D0D5-5CFB-4AF8-9E0E-8B7C258DBA75}" emma:medium="tactile" emma:mode="ink">
            <msink:context xmlns:msink="http://schemas.microsoft.com/ink/2010/main" type="paragraph" rotatedBoundingBox="2145,4147 16473,3649 16499,4403 2171,49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F84D76-748E-42F2-ACAC-3A7A65FFD586}" emma:medium="tactile" emma:mode="ink">
              <msink:context xmlns:msink="http://schemas.microsoft.com/ink/2010/main" type="line" rotatedBoundingBox="2145,4147 16473,3649 16499,4403 2171,4901">
                <msink:destinationLink direction="with" ref="{1A9B82EB-A694-486E-9243-3873527248A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B169070-0ADD-4ADB-B3A1-DB845A6D9B5A}" emma:medium="tactile" emma:mode="ink">
                <msink:context xmlns:msink="http://schemas.microsoft.com/ink/2010/main" type="inkWord" rotatedBoundingBox="2149,4269 2193,4267 2212,4816 2168,4817"/>
              </emma:interpretation>
              <emma:one-of disjunction-type="recognition" id="oneOf9">
                <emma:interpretation id="interp45" emma:lang="en-US" emma:confidence="0">
                  <emma:literal>|</emma:literal>
                </emma:interpretation>
                <emma:interpretation id="interp46" emma:lang="en-US" emma:confidence="0">
                  <emma:literal>I</emma:literal>
                </emma:interpretation>
                <emma:interpretation id="interp47" emma:lang="en-US" emma:confidence="0">
                  <emma:literal>l</emma:literal>
                </emma:interpretation>
                <emma:interpretation id="interp48" emma:lang="en-US" emma:confidence="0">
                  <emma:literal>1</emma:literal>
                </emma:interpretation>
                <emma:interpretation id="interp4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6442.0465">137 3659 5805,'0'0'4902,"0"0"-645,0-20 258,0 20-903,0 0-1419,0 0-774,0 0-258,0 0-387,0 0-258,0 0 0,0 0-258,0 0 129,0 15-129,0 4-129,0 10 129,0 3-129,0 7 258,2 2-258,2 3 129,1-3-129,2 0-129,0-4 258,2-5-258,-2-3 129,-1-4-258,-1-2 0,-5-4-516,5 10-774,-5-11-3096,-9-2-387,9-16 129,-17 19-645</inkml:trace>
        </inkml:traceGroup>
        <inkml:traceGroup>
          <inkml:annotationXML>
            <emma:emma xmlns:emma="http://www.w3.org/2003/04/emma" version="1.0">
              <emma:interpretation id="{FBE74353-2753-4497-9A3B-FBD6D88460BB}" emma:medium="tactile" emma:mode="ink">
                <msink:context xmlns:msink="http://schemas.microsoft.com/ink/2010/main" type="inkWord" rotatedBoundingBox="4315,4222 4652,4211 4671,4758 4334,4769"/>
              </emma:interpretation>
              <emma:one-of disjunction-type="recognition" id="oneOf10">
                <emma:interpretation id="interp50" emma:lang="en-US" emma:confidence="0">
                  <emma:literal>0</emma:literal>
                </emma:interpretation>
                <emma:interpretation id="interp51" emma:lang="en-US" emma:confidence="0">
                  <emma:literal>O</emma:literal>
                </emma:interpretation>
                <emma:interpretation id="interp52" emma:lang="en-US" emma:confidence="0">
                  <emma:literal>o</emma:literal>
                </emma:interpretation>
                <emma:interpretation id="interp53" emma:lang="en-US" emma:confidence="0">
                  <emma:literal>8</emma:literal>
                </emma:interpretation>
                <emma:interpretation id="interp5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27440.4482">2480 3659 7740,'-4'-32'4257,"4"32"-129,-28-12-129,12 12-1290,-2 14-1548,-9 5-387,10 13-258,-5 4-258,8 8 0,0-1 0,9 7 0,1-2 0,4-2-129,5-5 258,11-2-258,0-7 258,7-2-129,-1-8 258,8-6 0,-3-13 0,5 1 129,-4-8-129,2-8 129,-6-13-258,2-2 129,-6-10-258,-1-2 0,-10-9-128,-3-7-130,-6-2 0,-6 0 0,-8 2 0,-6 5-259,-1 13-257,-9 1-258,9 29-903,-17 5-2967,11 4-258,4 19-258,2 6-129</inkml:trace>
        </inkml:traceGroup>
        <inkml:traceGroup>
          <inkml:annotationXML>
            <emma:emma xmlns:emma="http://www.w3.org/2003/04/emma" version="1.0">
              <emma:interpretation id="{A3507D38-ABA7-4CBA-91E0-532761C1EF6A}" emma:medium="tactile" emma:mode="ink">
                <msink:context xmlns:msink="http://schemas.microsoft.com/ink/2010/main" type="inkWord" rotatedBoundingBox="6329,4054 6686,4041 6706,4608 6348,4621"/>
              </emma:interpretation>
              <emma:one-of disjunction-type="recognition" id="oneOf11">
                <emma:interpretation id="interp55" emma:lang="en-US" emma:confidence="0">
                  <emma:literal>0</emma:literal>
                </emma:interpretation>
                <emma:interpretation id="interp56" emma:lang="en-US" emma:confidence="0">
                  <emma:literal>O</emma:literal>
                </emma:interpretation>
                <emma:interpretation id="interp57" emma:lang="en-US" emma:confidence="0">
                  <emma:literal>o</emma:literal>
                </emma:interpretation>
                <emma:interpretation id="interp58" emma:lang="en-US" emma:confidence="0">
                  <emma:literal>d</emma:literal>
                </emma:interpretation>
                <emma:interpretation id="interp5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28048.8493">4465 3479 6321,'2'-41'4386,"-11"22"-258,9 19-129,-36 14-1161,11 4-1677,8 21-516,-3-2-258,4 15 0,0-4 0,11 7-129,5-3 0,3 1 0,12-7 129,11-3 129,-1-7 0,11-4 0,-3-13 258,8-3-129,-9-14 0,6 0 129,-12-9-129,5-9-129,-14-13-258,3-3 129,-8-5-258,-8-6 0,-4-5 0,-9-2-129,-9 0-258,-8-1-129,1 10-258,-13-5-645,15 24-2064,-9 8-1548,4 11 0,1 6-387,8 17-258</inkml:trace>
        </inkml:traceGroup>
        <inkml:traceGroup>
          <inkml:annotationXML>
            <emma:emma xmlns:emma="http://www.w3.org/2003/04/emma" version="1.0">
              <emma:interpretation id="{E4453402-4A5E-4C5E-98AE-F0E581ED7D6E}" emma:medium="tactile" emma:mode="ink">
                <msink:context xmlns:msink="http://schemas.microsoft.com/ink/2010/main" type="inkWord" rotatedBoundingBox="8096,4163 8498,4149 8515,4657 8114,4671"/>
              </emma:interpretation>
              <emma:one-of disjunction-type="recognition" id="oneOf12">
                <emma:interpretation id="interp60" emma:lang="en-US" emma:confidence="0">
                  <emma:literal>o</emma:literal>
                </emma:interpretation>
                <emma:interpretation id="interp61" emma:lang="en-US" emma:confidence="0">
                  <emma:literal>0</emma:literal>
                </emma:interpretation>
                <emma:interpretation id="interp62" emma:lang="en-US" emma:confidence="0">
                  <emma:literal>O</emma:literal>
                </emma:interpretation>
                <emma:interpretation id="interp63" emma:lang="en-US" emma:confidence="0">
                  <emma:literal>8</emma:literal>
                </emma:interpretation>
                <emma:interpretation id="interp6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28548.0502">6251 3668 8514,'-20'-66'4386,"15"43"129,-7-2-516,4 9-1677,8 16-1032,-26 7-645,13 16-258,-4 4-258,1 10-129,0 4 0,1 7 0,6-2-129,6 3 258,3-5-129,9-1 129,12-6 129,8-3 0,1-9 129,11-4 129,-6-12 258,12-4-129,-12-8 0,6-10 129,-11-15-258,2-2 0,-12-13-129,-1-3-129,-11-8-129,-8 1-129,0 0 0,-16-1-387,-4 12 0,-14-3-516,11 25-774,-23 3-3096,12 10 129,2 7-387,7 1-129</inkml:trace>
        </inkml:traceGroup>
        <inkml:traceGroup>
          <inkml:annotationXML>
            <emma:emma xmlns:emma="http://www.w3.org/2003/04/emma" version="1.0">
              <emma:interpretation id="{1F17F7AC-7FB7-4479-81D7-0A5589D3A930}" emma:medium="tactile" emma:mode="ink">
                <msink:context xmlns:msink="http://schemas.microsoft.com/ink/2010/main" type="inkWord" rotatedBoundingBox="10308,4001 10690,3988 10709,4543 10327,4557"/>
              </emma:interpretation>
              <emma:one-of disjunction-type="recognition" id="oneOf13">
                <emma:interpretation id="interp65" emma:lang="en-US" emma:confidence="0">
                  <emma:literal>o</emma:literal>
                </emma:interpretation>
                <emma:interpretation id="interp66" emma:lang="en-US" emma:confidence="0">
                  <emma:literal>0</emma:literal>
                </emma:interpretation>
                <emma:interpretation id="interp67" emma:lang="en-US" emma:confidence="0">
                  <emma:literal>O</emma:literal>
                </emma:interpretation>
                <emma:interpretation id="interp68" emma:lang="en-US" emma:confidence="0">
                  <emma:literal>d</emma:literal>
                </emma:interpretation>
                <emma:interpretation id="interp6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29062.8511">8444 3478 7224,'-10'-52'4128,"-8"25"129,18 27-258,-20-19-1806,1 8-516,19 11-516,-27 12-258,16 15-516,-3 2-129,3 12-129,2 1 0,6 10 0,3-4-129,0 5 129,7-5 0,11 0 0,3-7 0,8-3 258,-3-10 129,10-3 129,-6-14 0,11-4 129,-9-7 0,7-11-129,-12-16 0,5 1-129,-13-13-386,-1-2-130,-11-7 0,-7-4 0,-9 0 0,-12-1 0,-6 9-259,-12-6-644,11 27-1032,-11-2-2709,1 12-387,3 12-129,4 2 0</inkml:trace>
        </inkml:traceGroup>
        <inkml:traceGroup>
          <inkml:annotationXML>
            <emma:emma xmlns:emma="http://www.w3.org/2003/04/emma" version="1.0">
              <emma:interpretation id="{E9ACC349-236C-4F9E-80B5-2B312E73D9F1}" emma:medium="tactile" emma:mode="ink">
                <msink:context xmlns:msink="http://schemas.microsoft.com/ink/2010/main" type="inkWord" rotatedBoundingBox="12371,3958 12663,3948 12683,4536 12391,4546"/>
              </emma:interpretation>
              <emma:one-of disjunction-type="recognition" id="oneOf14">
                <emma:interpretation id="interp70" emma:lang="en-US" emma:confidence="0">
                  <emma:literal>0</emma:literal>
                </emma:interpretation>
                <emma:interpretation id="interp71" emma:lang="en-US" emma:confidence="0">
                  <emma:literal>O</emma:literal>
                </emma:interpretation>
                <emma:interpretation id="interp72" emma:lang="en-US" emma:confidence="0">
                  <emma:literal>o</emma:literal>
                </emma:interpretation>
                <emma:interpretation id="interp73" emma:lang="en-US" emma:confidence="0">
                  <emma:literal>D</emma:literal>
                </emma:interpretation>
                <emma:interpretation id="interp7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29577.652">10477 3405 9030,'6'-47'4386,"-6"47"-129,0-28-258,0 28-1677,0 0-1032,-18 12-645,7 17-258,-7 3-258,2 11-129,-1 3 0,-1 7-129,7-1 129,6-1 0,5-1 0,0-4 129,10-5-129,10-2 258,1-10 0,10-1 258,-6-13 0,5-1 129,-5-14 129,5 0-129,-7-14 0,4-8 0,-11-12-129,2-6-258,-10-10 0,-4-7-129,-4-4-129,-4-1-129,-12 2 129,-7 1-516,2 18-387,-16-5-2064,6 21-1806,1 12 0,2 12-258,5 8-129</inkml:trace>
        </inkml:traceGroup>
        <inkml:traceGroup>
          <inkml:annotationXML>
            <emma:emma xmlns:emma="http://www.w3.org/2003/04/emma" version="1.0">
              <emma:interpretation id="{ADDBB147-89F2-4228-9640-5E3B5A3DECB6}" emma:medium="tactile" emma:mode="ink">
                <msink:context xmlns:msink="http://schemas.microsoft.com/ink/2010/main" type="inkWord" rotatedBoundingBox="14322,3847 14673,3835 14693,4403 14342,4416"/>
              </emma:interpretation>
              <emma:one-of disjunction-type="recognition" id="oneOf15">
                <emma:interpretation id="interp75" emma:lang="en-US" emma:confidence="0">
                  <emma:literal>of</emma:literal>
                </emma:interpretation>
                <emma:interpretation id="interp76" emma:lang="en-US" emma:confidence="0">
                  <emma:literal>0</emma:literal>
                </emma:interpretation>
                <emma:interpretation id="interp77" emma:lang="en-US" emma:confidence="0">
                  <emma:literal>O</emma:literal>
                </emma:interpretation>
                <emma:interpretation id="interp78" emma:lang="en-US" emma:confidence="0">
                  <emma:literal>o</emma:literal>
                </emma:interpretation>
                <emma:interpretation id="interp7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30061.2528">12416 3376 10965,'29'-62'4644,"-22"35"-258,-7 2 0,0-8-2451,0 33-1032,-20-16-129,20 16-258,-26 3-258,10 15-129,-2 7-129,2 7 0,1 9 0,3 5 0,3 4-129,6 5 129,3-2 0,5 1 0,11-8 129,5 0 0,6-12 0,5-2 129,0-14 129,7-6 0,-5-12 129,3 0-129,-8-14 129,1-7-129,-10-13 0,-3-5-129,-8-11-128,-7-9-130,-2-3 0,-14-2-259,-4 7-257,-10 0-258,3 23-774,-20 4-2967,11 12-516,-1 18 129,3 0-387</inkml:trace>
        </inkml:traceGroup>
        <inkml:traceGroup>
          <inkml:annotationXML>
            <emma:emma xmlns:emma="http://www.w3.org/2003/04/emma" version="1.0">
              <emma:interpretation id="{9DB066D7-D6A3-4914-A515-5770963F6E2A}" emma:medium="tactile" emma:mode="ink">
                <msink:context xmlns:msink="http://schemas.microsoft.com/ink/2010/main" type="inkWord" rotatedBoundingBox="16110,3661 16473,3649 16497,4342 16134,4355"/>
              </emma:interpretation>
              <emma:one-of disjunction-type="recognition" id="oneOf16">
                <emma:interpretation id="interp80" emma:lang="en-US" emma:confidence="0">
                  <emma:literal>of</emma:literal>
                </emma:interpretation>
                <emma:interpretation id="interp81" emma:lang="en-US" emma:confidence="0">
                  <emma:literal>0</emma:literal>
                </emma:interpretation>
                <emma:interpretation id="interp82" emma:lang="en-US" emma:confidence="0">
                  <emma:literal>O</emma:literal>
                </emma:interpretation>
                <emma:interpretation id="interp83" emma:lang="en-US" emma:confidence="0">
                  <emma:literal>o</emma:literal>
                </emma:interpretation>
                <emma:interpretation id="interp8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30513.6536">14250 3261 12642,'2'-20'4515,"-2"4"-387,0 16 0,-14 11-3483,-8 3-258,5 13-129,-8 3 0,3 9 0,1 2 0,10 9-129,2-2 0,9 3 0,6-8 0,15 0 0,6-10 129,10-1 0,0-16 129,8-1 129,-6-15 0,6-2 0,-12-21-129,3-4 129,-17-17-129,-4-4-129,-14-13 0,-2-5-258,-15-1-129,-11-1 0,0 2-129,-12 4-387,11 16-387,-19-6-1677,12 24-2193,6 8 258,6 11-516,2 9 129</inkml:trace>
        </inkml:traceGroup>
      </inkml:traceGroup>
    </inkml:traceGroup>
    <inkml:traceGroup>
      <inkml:annotationXML>
        <emma:emma xmlns:emma="http://www.w3.org/2003/04/emma" version="1.0">
          <emma:interpretation id="{D6B1D5AC-C99C-4262-A183-28E48809D65D}" emma:medium="tactile" emma:mode="ink">
            <msink:context xmlns:msink="http://schemas.microsoft.com/ink/2010/main" type="paragraph" rotatedBoundingBox="2265,5313 15919,4698 15949,5375 2295,59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85E0A3-339E-4604-8429-28A800267F81}" emma:medium="tactile" emma:mode="ink">
              <msink:context xmlns:msink="http://schemas.microsoft.com/ink/2010/main" type="line" rotatedBoundingBox="2265,5313 15919,4698 15949,5375 2295,5990">
                <msink:destinationLink direction="with" ref="{1A9B82EB-A694-486E-9243-3873527248A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8E2A488-0D2E-462E-A3B1-6B7471893D61}" emma:medium="tactile" emma:mode="ink">
                <msink:context xmlns:msink="http://schemas.microsoft.com/ink/2010/main" type="inkWord" rotatedBoundingBox="2265,5387 6695,5110 6735,5751 2305,6028"/>
              </emma:interpretation>
              <emma:one-of disjunction-type="recognition" id="oneOf17">
                <emma:interpretation id="interp85" emma:lang="en-US" emma:confidence="1">
                  <emma:literal>010</emma:literal>
                </emma:interpretation>
                <emma:interpretation id="interp86" emma:lang="en-US" emma:confidence="0">
                  <emma:literal>00</emma:literal>
                </emma:interpretation>
                <emma:interpretation id="interp87" emma:lang="en-US" emma:confidence="0">
                  <emma:literal>0.10</emma:literal>
                </emma:interpretation>
                <emma:interpretation id="interp88" emma:lang="en-US" emma:confidence="0">
                  <emma:literal>0.0</emma:literal>
                </emma:interpretation>
                <emma:interpretation id="interp89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33836.4595">465 4892 9288,'-6'-31'3999,"-10"14"0,16 17-258,-26 1-2064,1 5-645,10 12-645,-8 1 129,5 10-129,-1 3-129,3 9 0,2-2-129,7 5 129,1-1-129,6 1 129,9-8 129,11 1 0,1-10 0,15 0 0,-6-17 258,13 3 0,-10-13 129,8 0-129,-12-18 0,3-2 0,-13-12-258,1 0 130,-13-7-517,-7-5 0,-5-6 0,-15-2 0,-8 3 0,-6 1 0,-2 8 0,-8 1-388,6 20-515,-10-4-1032,15 23-2709,2 3-258,6 15-129,9 9-258</inkml:trace>
          <inkml:trace contextRef="#ctx0" brushRef="#br0" timeOffset="34335.6602">2371 4746 13029,'0'0'4644,"0"0"0,0 0 0,27 12-3225,-27-12-645,7 48 129,-7-19-258,7 15 0,-1-1-387,-1 5 0,2 0-387,-2-4-387,6 13-1290,-6-14-2709,-3-6-516,-2-1 0,0-8-387</inkml:trace>
          <inkml:trace contextRef="#ctx0" brushRef="#br0" timeOffset="35926.863">4504 4566 8514,'2'-37'4386,"-2"8"0,0 29-258,0 0-1935,-32-7-774,23 18-645,-9 7-258,6 14-258,-4 3-129,3 13 0,3 0-129,3 9 0,7-2 129,0 1-129,8-5 0,7-3 0,1-5 0,5-8 129,-1-6 129,5-8 129,-6-12 0,8-4 129,-8-6 0,10-10 129,-10-16 0,6 2-129,-5-14 0,-1-2-258,-6-8 129,-4-1-258,-7-5 0,-2 1-258,-8 4 129,-11 1-516,-1 11-129,-14-4-903,11 20-3096,-9 10-258,2 8-129,2 4-258</inkml:trace>
        </inkml:traceGroup>
        <inkml:traceGroup>
          <inkml:annotationXML>
            <emma:emma xmlns:emma="http://www.w3.org/2003/04/emma" version="1.0">
              <emma:interpretation id="{F455927C-3222-4A5C-8831-74AA1EF510C4}" emma:medium="tactile" emma:mode="ink">
                <msink:context xmlns:msink="http://schemas.microsoft.com/ink/2010/main" type="inkWord" rotatedBoundingBox="15725,4827 15924,4818 15945,5274 15745,5283"/>
              </emma:interpretation>
              <emma:one-of disjunction-type="recognition" id="oneOf18">
                <emma:interpretation id="interp90" emma:lang="en-US" emma:confidence="0">
                  <emma:literal>00000</emma:literal>
                </emma:interpretation>
                <emma:interpretation id="interp91" emma:lang="en-US" emma:confidence="0">
                  <emma:literal>80000</emma:literal>
                </emma:interpretation>
                <emma:interpretation id="interp92" emma:lang="en-US" emma:confidence="0">
                  <emma:literal>20000</emma:literal>
                </emma:interpretation>
                <emma:interpretation id="interp93" emma:lang="en-US" emma:confidence="0">
                  <emma:literal>10000</emma:literal>
                </emma:interpretation>
                <emma:interpretation id="interp94" emma:lang="en-US" emma:confidence="0">
                  <emma:literal>o0000</emma:literal>
                </emma:interpretation>
              </emma:one-of>
            </emma:emma>
          </inkml:annotationXML>
          <inkml:trace contextRef="#ctx0" brushRef="#br0" timeOffset="38500.8676">13837 4248 13416,'4'-18'4386,"-4"-5"-258,0 23 129,0 0-3612,0 0-129,-14 3-258,-2 8 129,3 10-258,-3 4 0,2 7 0,0 6 0,1 3 129,3 1-129,4 3 0,5-4-129,1-2 258,3-5-129,10-4 129,-1-11 0,8-3 129,-4-12 0,7-2 0,-4-4 129,3-12-258,-5-13 129,3-5-129,-6-7 1,-5-4-259,-4-3 0,-5-4-130,-5 4-386,-16-4-387,10 23-1806,-16-5-1935,1 9-129,-1 7-258,2 7-258</inkml:trace>
          <inkml:trace contextRef="#ctx0" brushRef="#br0" timeOffset="36426.064">6128 4724 6966,'9'-53'4257,"-9"25"129,0 10-129,0 18-1548,-12-27-1032,12 27-387,0 0-387,0 0-258,0 0-258,-16 20-258,10 6-129,3 8 0,1 2 0,2 8 0,0 1 129,4 3-129,6-4 129,6-3 0,6-7 0,2-6 129,1-10 129,7-4 129,-3-14 0,6 0 0,-8-17 129,5-5 0,-14-13-129,1-1-129,-11-12-128,-8 0-259,-6-3 0,-19-3-130,-3 11-515,-17-6-774,13 22-3225,-14 6-387,2 14 129,3 7-387</inkml:trace>
          <inkml:trace contextRef="#ctx0" brushRef="#br0" timeOffset="37034.4649">8314 4413 9417,'-3'-21'3870,"3"21"129,0 0-258,-13 11-2064,8 19-774,-7 4-645,4 10 129,-4 1 129,7 6-129,-1-3-129,6 5 258,0-8-129,9 1 0,4-12 129,10 0 0,2-13 0,5 2 0,-3-16 0,6 1 0,-4-12 0,3-9 129,-9-13-129,0-4-129,-9-11 0,-3-4-129,-11-6-129,0-6-129,-11 7-129,-10-2-258,0 17-258,-17-6-903,13 18-3096,-8 17-129,2 6-129,6 20-258</inkml:trace>
          <inkml:trace contextRef="#ctx0" brushRef="#br0" timeOffset="37549.2655">10146 4399 9933,'22'-32'4386,"-22"32"0,7-23-645,-7 23-1806,0 0-774,-14 0-387,7 18-258,-8 10-258,3 9-129,-1 8-258,3 6 258,3 5-258,5 1 258,2-2-129,7-2 129,9-10-129,4-2 387,-1-16 0,10-1 258,-10-18 0,10-4 0,-10-13 258,4-7-129,-10-17 0,3-1-515,-9-10-259,0-6 0,-7-3 0,-2-2 0,-8 9 0,-8-2 0,5 20-775,-17-11-1805,5 25-2064,2 11-258,5 5-258,6 18 0</inkml:trace>
          <inkml:trace contextRef="#ctx0" brushRef="#br0" timeOffset="38048.4669">12475 4403 7353,'-4'-47'4257,"4"47"-129,-17-32-129,17 32-1548,-25-9-903,2 9-129,5 13-645,-7 6-258,2 12-258,0 2 0,5 10 129,0-2-129,11 9 0,3-6-129,4 4 129,9-9 0,13 1 0,-1-15 129,11 3 129,-4-16-129,8-1 258,-8-11-129,4-7 0,-8-16 0,0-4-129,-11-16-257,-2-3-130,-10-7 0,-1-6 0,-10-1 0,-8-1 0,-2 6 0,-6 3-130,4 20-773,-11-5-1161,8 21-2451,2 13-387,1 3-129,8 16 0</inkml:trace>
        </inkml:traceGroup>
      </inkml:traceGroup>
    </inkml:traceGroup>
    <inkml:traceGroup>
      <inkml:annotationXML>
        <emma:emma xmlns:emma="http://www.w3.org/2003/04/emma" version="1.0">
          <emma:interpretation id="{05A91E2F-5736-47F8-95D3-C755DC97781A}" emma:medium="tactile" emma:mode="ink">
            <msink:context xmlns:msink="http://schemas.microsoft.com/ink/2010/main" type="paragraph" rotatedBoundingBox="2330,6532 16207,6111 16230,6866 2353,72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228D06-0EAC-4CE3-97D3-A079203C72D9}" emma:medium="tactile" emma:mode="ink">
              <msink:context xmlns:msink="http://schemas.microsoft.com/ink/2010/main" type="line" rotatedBoundingBox="2330,6532 16207,6111 16230,6866 2353,7288">
                <msink:destinationLink direction="with" ref="{1A9B82EB-A694-486E-9243-3873527248A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3EF9B36-38B1-442E-9C2A-BAE448B7BB2C}" emma:medium="tactile" emma:mode="ink">
                <msink:context xmlns:msink="http://schemas.microsoft.com/ink/2010/main" type="inkWord" rotatedBoundingBox="2335,6676 2672,6666 2688,7166 2350,7176"/>
              </emma:interpretation>
              <emma:one-of disjunction-type="recognition" id="oneOf19">
                <emma:interpretation id="interp95" emma:lang="en-US" emma:confidence="0">
                  <emma:literal>0</emma:literal>
                </emma:interpretation>
                <emma:interpretation id="interp96" emma:lang="en-US" emma:confidence="0">
                  <emma:literal>O</emma:literal>
                </emma:interpretation>
                <emma:interpretation id="interp97" emma:lang="en-US" emma:confidence="0">
                  <emma:literal>o</emma:literal>
                </emma:interpretation>
                <emma:interpretation id="interp98" emma:lang="en-US" emma:confidence="0">
                  <emma:literal>D</emma:literal>
                </emma:interpretation>
                <emma:interpretation id="interp9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42026.4739">459 6089 10449,'-5'-20'4386,"5"20"-129,-21-5-258,-1 5-2322,12 14-903,-12 8-258,8 11 0,-4 5-129,9 8-258,0 2 129,8 4-129,1-3 0,5-2 0,7-6 129,10-6 0,-1-12 129,8-1 129,-3-15 0,8-6 0,-4-6 129,6-9 0,-8-15-129,3-1 129,-8-7-515,-2-6-130,-9-3 0,-8-2 0,-4-4 0,-18 4 0,-7 4 0,-8 5 0,-1 8 0,-11 3-646,15 24-902,-18 3-2967,20 4-516,4 15 0,19 7-129</inkml:trace>
        </inkml:traceGroup>
        <inkml:traceGroup>
          <inkml:annotationXML>
            <emma:emma xmlns:emma="http://www.w3.org/2003/04/emma" version="1.0">
              <emma:interpretation id="{4A23425C-312F-4736-B716-BA189A04A1F9}" emma:medium="tactile" emma:mode="ink">
                <msink:context xmlns:msink="http://schemas.microsoft.com/ink/2010/main" type="inkWord" rotatedBoundingBox="4367,6593 4707,6582 4725,7189 4386,7199"/>
              </emma:interpretation>
              <emma:one-of disjunction-type="recognition" id="oneOf20">
                <emma:interpretation id="interp100" emma:lang="en-US" emma:confidence="0">
                  <emma:literal>0</emma:literal>
                </emma:interpretation>
                <emma:interpretation id="interp101" emma:lang="en-US" emma:confidence="0">
                  <emma:literal>O</emma:literal>
                </emma:interpretation>
                <emma:interpretation id="interp102" emma:lang="en-US" emma:confidence="0">
                  <emma:literal>o</emma:literal>
                </emma:interpretation>
                <emma:interpretation id="interp103" emma:lang="en-US" emma:confidence="0">
                  <emma:literal>8</emma:literal>
                </emma:interpretation>
                <emma:interpretation id="interp10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42697.2748">2556 6132 7869,'-26'-25'4128,"1"10"258,25 15-387,-27 11-1677,2-2-774,13 19-387,-13-4-258,12 11-258,-6-1 0,8 10-258,2-3 0,9 2-129,0-2 129,16 0-129,2-9 0,9 2 129,-1-11 0,10-2 0,-4-14 0,5-3 129,-6-11-129,2-9 0,-6-13 1,-2-5-388,-7-12 0,-8-2 0,-10-7 0,0-2 0,-10-2 0,-12 1 0,-2 4 0,-7 4 0,3 13 0,-8 3-517,13 24-773,-16-1-2322,16 13-1419,3 16 0,6 8-129,9 6-645</inkml:trace>
        </inkml:traceGroup>
        <inkml:traceGroup>
          <inkml:annotationXML>
            <emma:emma xmlns:emma="http://www.w3.org/2003/04/emma" version="1.0">
              <emma:interpretation id="{C936727A-91BD-4D59-90B6-81A26EB71822}" emma:medium="tactile" emma:mode="ink">
                <msink:context xmlns:msink="http://schemas.microsoft.com/ink/2010/main" type="inkWord" rotatedBoundingBox="6236,6632 6348,6628 6364,7139 6252,7142"/>
              </emma:interpretation>
              <emma:one-of disjunction-type="recognition" id="oneOf21">
                <emma:interpretation id="interp105" emma:lang="en-US" emma:confidence="1">
                  <emma:literal>1</emma:literal>
                </emma:interpretation>
                <emma:interpretation id="interp106" emma:lang="en-US" emma:confidence="0">
                  <emma:literal>l</emma:literal>
                </emma:interpretation>
                <emma:interpretation id="interp107" emma:lang="en-US" emma:confidence="0">
                  <emma:literal>]</emma:literal>
                </emma:interpretation>
                <emma:interpretation id="interp108" emma:lang="en-US" emma:confidence="0">
                  <emma:literal>|</emma:literal>
                </emma:interpretation>
                <emma:interpretation id="interp10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43056.0755">4221 6051 10836,'32'-26'4902,"-32"26"-129,23-20-129,-23 20-1806,0 0-1677,0 0-516,17-5 0,-17 5-129,0 0-258,14 19 0,-11-1 0,3 11 0,-1 5-129,0 10-129,1 4 0,-5 2-387,7 14-516,-12-5-3741,2-6-387,0-3 0,-3-8-258</inkml:trace>
        </inkml:traceGroup>
        <inkml:traceGroup>
          <inkml:annotationXML>
            <emma:emma xmlns:emma="http://www.w3.org/2003/04/emma" version="1.0">
              <emma:interpretation id="{E5E12431-7574-4750-8599-270E527C56A9}" emma:medium="tactile" emma:mode="ink">
                <msink:context xmlns:msink="http://schemas.microsoft.com/ink/2010/main" type="inkWord" rotatedBoundingBox="8252,6626 8541,6618 8554,7048 8265,7057"/>
              </emma:interpretation>
              <emma:one-of disjunction-type="recognition" id="oneOf22">
                <emma:interpretation id="interp110" emma:lang="en-US" emma:confidence="0">
                  <emma:literal>o</emma:literal>
                </emma:interpretation>
                <emma:interpretation id="interp111" emma:lang="en-US" emma:confidence="0">
                  <emma:literal>O</emma:literal>
                </emma:interpretation>
                <emma:interpretation id="interp112" emma:lang="en-US" emma:confidence="0">
                  <emma:literal>0</emma:literal>
                </emma:interpretation>
                <emma:interpretation id="interp113" emma:lang="en-US" emma:confidence="0">
                  <emma:literal>8</emma:literal>
                </emma:interpretation>
                <emma:interpretation id="interp114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43680.0768">6493 6091 2967,'0'-31'3354,"-23"-4"516,23 35-387,-50-11-774,16 9-1161,4 6-258,-6 8-387,10 11 0,-1 1-258,14 11 129,1-3 0,12 7-129,0-1 129,14 4-387,2-8 129,16 4 0,-5-10 129,9-1-258,-8-11 129,8 0 0,-13-16 129,7 0-129,-14-16 0,4-6 129,-15-10-258,2-3 0,-7-10-129,0-1 0,-12-4-258,-4 2 0,-4 6-129,-7 2-516,9 19-387,-17-4-2322,12 20-1419,3 5 0,8 12-387,10 13-516</inkml:trace>
        </inkml:traceGroup>
        <inkml:traceGroup>
          <inkml:annotationXML>
            <emma:emma xmlns:emma="http://www.w3.org/2003/04/emma" version="1.0">
              <emma:interpretation id="{CA36E8F4-7DAA-4CE5-A1E0-6EAA7DD39F85}" emma:medium="tactile" emma:mode="ink">
                <msink:context xmlns:msink="http://schemas.microsoft.com/ink/2010/main" type="inkWord" rotatedBoundingBox="10503,6600 10921,6588 10934,7027 10516,7040"/>
              </emma:interpretation>
              <emma:one-of disjunction-type="recognition" id="oneOf23">
                <emma:interpretation id="interp115" emma:lang="en-US" emma:confidence="0">
                  <emma:literal>o</emma:literal>
                </emma:interpretation>
                <emma:interpretation id="interp116" emma:lang="en-US" emma:confidence="0">
                  <emma:literal>0</emma:literal>
                </emma:interpretation>
                <emma:interpretation id="interp117" emma:lang="en-US" emma:confidence="0">
                  <emma:literal>O</emma:literal>
                </emma:interpretation>
                <emma:interpretation id="interp118" emma:lang="en-US" emma:confidence="0">
                  <emma:literal>8</emma:literal>
                </emma:interpretation>
                <emma:interpretation id="interp119" emma:lang="en-US" emma:confidence="0">
                  <emma:literal>@</emma:literal>
                </emma:interpretation>
              </emma:one-of>
            </emma:emma>
          </inkml:annotationXML>
          <inkml:trace contextRef="#ctx0" brushRef="#br0" timeOffset="44163.6775">8752 6146 5676,'-46'-62'4515,"19"31"0,11 13-258,-9 6-903,0-2-1548,25 14-387,-37 3-516,23 15-258,-8 2-258,6 8-129,0 2-129,7 8 129,4-3 0,5 6-129,11-7 258,14 3-258,3-6 129,9-1-129,3-9 258,8-3-258,-8-13 258,7-1 0,-12-8 0,3-8 258,-10-13-258,-3-3 0,-13-8-128,-8-3-259,-4-4 0,-16-3 0,-4 1 0,-10-3-388,3 15-257,-10-8-645,18 26-774,-12-2-2709,10 11 0,21 6-258,-23 11 0</inkml:trace>
        </inkml:traceGroup>
        <inkml:traceGroup>
          <inkml:annotationXML>
            <emma:emma xmlns:emma="http://www.w3.org/2003/04/emma" version="1.0">
              <emma:interpretation id="{2B1ABB44-27C1-4662-BBA6-307676D6EE37}" emma:medium="tactile" emma:mode="ink">
                <msink:context xmlns:msink="http://schemas.microsoft.com/ink/2010/main" type="inkWord" rotatedBoundingBox="12273,6486 12550,6478 12563,6895 12286,6904"/>
              </emma:interpretation>
              <emma:one-of disjunction-type="recognition" id="oneOf24">
                <emma:interpretation id="interp120" emma:lang="en-US" emma:confidence="0">
                  <emma:literal>0</emma:literal>
                </emma:interpretation>
                <emma:interpretation id="interp121" emma:lang="en-US" emma:confidence="0">
                  <emma:literal>o</emma:literal>
                </emma:interpretation>
                <emma:interpretation id="interp122" emma:lang="en-US" emma:confidence="0">
                  <emma:literal>O</emma:literal>
                </emma:interpretation>
                <emma:interpretation id="interp123" emma:lang="en-US" emma:confidence="0">
                  <emma:literal>U</emma:literal>
                </emma:interpretation>
                <emma:interpretation id="interp12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44616.0784">10292 5945 10965,'11'-25'4644,"7"-7"-258,-18 32-258,0 0-2064,0 0-1161,0 0-387,-18 7-129,9 14-258,-3 4 0,3 7-129,2 4 0,5 6 0,2-2 0,3 1 129,12-4-129,8-3 258,0-9-129,7-4 258,-3-10 0,5-2 129,-5-9 0,3-8 0,-5-13 0,-2-4 0,-11-10-129,-5-3-128,-7-8-259,-5-2 0,-13 3 0,-8-3-388,-1 16-386,-14-7-903,20 18-2967,-10 12-258,10 9 129,21 0-516</inkml:trace>
        </inkml:traceGroup>
        <inkml:traceGroup>
          <inkml:annotationXML>
            <emma:emma xmlns:emma="http://www.w3.org/2003/04/emma" version="1.0">
              <emma:interpretation id="{90108A2B-0D38-4912-81CF-70DB48C89FB8}" emma:medium="tactile" emma:mode="ink">
                <msink:context xmlns:msink="http://schemas.microsoft.com/ink/2010/main" type="inkWord" rotatedBoundingBox="14407,6166 14739,6155 14759,6800 14426,6810"/>
              </emma:interpretation>
              <emma:one-of disjunction-type="recognition" id="oneOf25">
                <emma:interpretation id="interp125" emma:lang="en-US" emma:confidence="0">
                  <emma:literal>0</emma:literal>
                </emma:interpretation>
                <emma:interpretation id="interp126" emma:lang="en-US" emma:confidence="0">
                  <emma:literal>o</emma:literal>
                </emma:interpretation>
                <emma:interpretation id="interp127" emma:lang="en-US" emma:confidence="0">
                  <emma:literal>O</emma:literal>
                </emma:interpretation>
                <emma:interpretation id="interp128" emma:lang="en-US" emma:confidence="0">
                  <emma:literal>d</emma:literal>
                </emma:interpretation>
                <emma:interpretation id="interp12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45130.8793">12580 5760 8901,'-55'-14'3870,"28"19"129,9 16-258,0 8-2322,-5-4-258,9 17-258,0-6 0,9 10-387,3-7 0,5 6-129,10-10 0,10 3 129,2-13-129,10-1 258,-4-13 129,8-2-129,-7-13 129,5-8-129,-10-18 129,3-4-258,-12-14-128,-4-4-388,-12-10 0,-2-5 0,-11 1 0,-8-2 0,-6 8 0,-7 1-130,3 18-515,-6 4-387,11 33-774,-9 4-2709,10 7-258,5 16-258,5 8 0</inkml:trace>
        </inkml:traceGroup>
        <inkml:traceGroup>
          <inkml:annotationXML>
            <emma:emma xmlns:emma="http://www.w3.org/2003/04/emma" version="1.0">
              <emma:interpretation id="{16CF8205-EAFB-41EC-98C4-6515B89CA5F5}" emma:medium="tactile" emma:mode="ink">
                <msink:context xmlns:msink="http://schemas.microsoft.com/ink/2010/main" type="inkWord" rotatedBoundingBox="15820,6188 16209,6177 16227,6774 15838,6786"/>
              </emma:interpretation>
              <emma:one-of disjunction-type="recognition" id="oneOf26">
                <emma:interpretation id="interp130" emma:lang="en-US" emma:confidence="0.5">
                  <emma:literal>U</emma:literal>
                </emma:interpretation>
                <emma:interpretation id="interp131" emma:lang="en-US" emma:confidence="0">
                  <emma:literal>0</emma:literal>
                </emma:interpretation>
                <emma:interpretation id="interp132" emma:lang="en-US" emma:confidence="0">
                  <emma:literal>u</emma:literal>
                </emma:interpretation>
                <emma:interpretation id="interp133" emma:lang="en-US" emma:confidence="0">
                  <emma:literal>o</emma:literal>
                </emma:interpretation>
                <emma:interpretation id="interp134" emma:lang="en-US" emma:confidence="0">
                  <emma:literal>O</emma:literal>
                </emma:interpretation>
              </emma:one-of>
            </emma:emma>
          </inkml:annotationXML>
          <inkml:trace contextRef="#ctx0" brushRef="#br0" timeOffset="45520.88">13853 5617 11610,'0'0'4257,"-7"20"129,0 7-258,-2 14-2322,-3-9-1032,12 19 0,-5-8-258,5 10 129,5-6-387,7 2 0,3-8-129,4 0 129,1-9-129,3-3 0,2-12 129,7-6 129,-4-11 0,10-3 0,-3-22 0,4-7 0,-9-15 0,3-6-257,-14-11-130,-6-5 0,-12 1 0,-4 0-130,-13 15-515,-20-2-1032,4 21-2967,-9 13-258,0 14-129,4 10-258</inkml:trace>
        </inkml:traceGroup>
      </inkml:traceGroup>
    </inkml:traceGroup>
    <inkml:traceGroup>
      <inkml:annotationXML>
        <emma:emma xmlns:emma="http://www.w3.org/2003/04/emma" version="1.0">
          <emma:interpretation id="{D5BEAB12-9D33-4620-84B9-712CE2D7F4F1}" emma:medium="tactile" emma:mode="ink">
            <msink:context xmlns:msink="http://schemas.microsoft.com/ink/2010/main" type="paragraph" rotatedBoundingBox="2315,7976 16536,7434 16558,7999 2336,85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BF643BE-99C7-49BB-B6C3-707383E8D470}" emma:medium="tactile" emma:mode="ink">
              <msink:context xmlns:msink="http://schemas.microsoft.com/ink/2010/main" type="line" rotatedBoundingBox="2315,7976 16536,7434 16558,7999 2336,8542">
                <msink:destinationLink direction="with" ref="{1A9B82EB-A694-486E-9243-3873527248A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959D5C6-ECF7-4962-9B6B-86A9844EABD9}" emma:medium="tactile" emma:mode="ink">
                <msink:context xmlns:msink="http://schemas.microsoft.com/ink/2010/main" type="inkWord" rotatedBoundingBox="2316,8019 2678,8005 2697,8508 2336,8522"/>
              </emma:interpretation>
              <emma:one-of disjunction-type="recognition" id="oneOf27">
                <emma:interpretation id="interp135" emma:lang="en-US" emma:confidence="0">
                  <emma:literal>O</emma:literal>
                </emma:interpretation>
                <emma:interpretation id="interp136" emma:lang="en-US" emma:confidence="0">
                  <emma:literal>0</emma:literal>
                </emma:interpretation>
                <emma:interpretation id="interp137" emma:lang="en-US" emma:confidence="0">
                  <emma:literal>o</emma:literal>
                </emma:interpretation>
                <emma:interpretation id="interp138" emma:lang="en-US" emma:confidence="0">
                  <emma:literal>8</emma:literal>
                </emma:interpretation>
                <emma:interpretation id="interp13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49623.6872">473 7405 9417,'0'-19'4128,"-30"17"-129,11 9 0,-3 16-2451,-10 0-645,11 15-129,-2-3-129,12 10-129,4 1-129,9 0-258,12 0 129,11-1 0,9-6-129,5-3 258,2-10 0,5-1 129,-7-14 0,4-4 129,-15-11 0,3-10-129,-17-18 129,-2-2-129,-12-12-129,-7-2-129,-11-4 1,-7 1-259,-5-1 0,-5 6-130,-1 9-128,-1 5-129,6 12-387,-4-1-516,17 21-2322,-9 0-1290,8 10 387,6 12-516,4-1-129</inkml:trace>
        </inkml:traceGroup>
        <inkml:traceGroup>
          <inkml:annotationXML>
            <emma:emma xmlns:emma="http://www.w3.org/2003/04/emma" version="1.0">
              <emma:interpretation id="{D5E3965C-F7C2-43B8-999C-D6078902CBD9}" emma:medium="tactile" emma:mode="ink">
                <msink:context xmlns:msink="http://schemas.microsoft.com/ink/2010/main" type="inkWord" rotatedBoundingBox="4407,7992 4741,7979 4759,8446 4425,8459"/>
              </emma:interpretation>
              <emma:one-of disjunction-type="recognition" id="oneOf28">
                <emma:interpretation id="interp140" emma:lang="en-US" emma:confidence="0">
                  <emma:literal>o</emma:literal>
                </emma:interpretation>
                <emma:interpretation id="interp141" emma:lang="en-US" emma:confidence="0">
                  <emma:literal>O</emma:literal>
                </emma:interpretation>
                <emma:interpretation id="interp142" emma:lang="en-US" emma:confidence="0">
                  <emma:literal>0</emma:literal>
                </emma:interpretation>
                <emma:interpretation id="interp143" emma:lang="en-US" emma:confidence="0">
                  <emma:literal>8</emma:literal>
                </emma:interpretation>
                <emma:interpretation id="interp14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0185.2882">2658 7384 9159,'-25'-18'4128,"25"18"-129,-34-7 0,7 5-2193,8 7-774,-10 8-129,4 12-516,-1 3 0,1 8-258,4 5 0,5 1 0,8 5-129,7-3 0,2 1 0,15-6 129,6-5 0,10-2 258,-2-15 0,11-1 258,-5-16 129,6 0 0,-12-21 0,6-2 0,-15-16 0,-1 0-258,-15-8 1,-5-1-517,-7 2 0,-14-2 0,-6 7-130,-8 2-128,1 11-516,-7-1 0,14 22-774,-12 0-2709,16 7-645,7 9 0,16-9 0</inkml:trace>
        </inkml:traceGroup>
        <inkml:traceGroup>
          <inkml:annotationXML>
            <emma:emma xmlns:emma="http://www.w3.org/2003/04/emma" version="1.0">
              <emma:interpretation id="{96A12672-EB97-4689-A16F-3C3714BA86F3}" emma:medium="tactile" emma:mode="ink">
                <msink:context xmlns:msink="http://schemas.microsoft.com/ink/2010/main" type="inkWord" rotatedBoundingBox="6195,7911 6563,7897 6579,8326 6211,8340"/>
              </emma:interpretation>
              <emma:one-of disjunction-type="recognition" id="oneOf29">
                <emma:interpretation id="interp145" emma:lang="en-US" emma:confidence="0">
                  <emma:literal>0</emma:literal>
                </emma:interpretation>
                <emma:interpretation id="interp146" emma:lang="en-US" emma:confidence="0">
                  <emma:literal>O</emma:literal>
                </emma:interpretation>
                <emma:interpretation id="interp147" emma:lang="en-US" emma:confidence="0">
                  <emma:literal>o</emma:literal>
                </emma:interpretation>
                <emma:interpretation id="interp148" emma:lang="en-US" emma:confidence="0">
                  <emma:literal>8</emma:literal>
                </emma:interpretation>
                <emma:interpretation id="interp14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50668.889">4293 7387 10191,'-4'-32'4515,"4"32"-258,-16-16-129,16 16-2193,-18 0-1290,2 11 0,4 12-516,-3 2 129,3 5-258,3 4 258,6 3-258,3 3 258,8-3-129,8-3 0,9-2 129,2-7 129,10-4 129,-3-12 0,9-2 129,-9-9 0,7-8 0,-11-17 0,0 0-129,-9-12 1,-6-4-517,-10-5 0,-5 2 0,-14 0 0,-16 3-388,-4 9-386,-18-3-387,13 25-2064,-13 3-1806,6 7 258,7 2-516,12 9 0</inkml:trace>
        </inkml:traceGroup>
        <inkml:traceGroup>
          <inkml:annotationXML>
            <emma:emma xmlns:emma="http://www.w3.org/2003/04/emma" version="1.0">
              <emma:interpretation id="{5C0CA6E8-BCDC-42A8-B3AD-0B19C76D55E4}" emma:medium="tactile" emma:mode="ink">
                <msink:context xmlns:msink="http://schemas.microsoft.com/ink/2010/main" type="inkWord" rotatedBoundingBox="8627,7830 8682,7828 8699,8290 8645,8292"/>
              </emma:interpretation>
              <emma:one-of disjunction-type="recognition" id="oneOf30">
                <emma:interpretation id="interp150" emma:lang="en-US" emma:confidence="0">
                  <emma:literal>|</emma:literal>
                </emma:interpretation>
                <emma:interpretation id="interp151" emma:lang="en-US" emma:confidence="0">
                  <emma:literal>l</emma:literal>
                </emma:interpretation>
                <emma:interpretation id="interp152" emma:lang="en-US" emma:confidence="0">
                  <emma:literal>I</emma:literal>
                </emma:interpretation>
                <emma:interpretation id="interp153" emma:lang="en-US" emma:confidence="0">
                  <emma:literal>1</emma:literal>
                </emma:interpretation>
                <emma:interpretation id="interp15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51058.8897">6612 7234 8385,'16'-17'4902,"-16"17"-258,0 0 0,12-18-903,-12 18-2064,4 9-516,1 10-387,-5-3-258,4 13-129,0 1 129,1 11-258,-2 0 0,1 3-387,3 6-516,-7-13-2193,0 8-1806,0-6-129,0-3-516,0-10-129</inkml:trace>
        </inkml:traceGroup>
        <inkml:traceGroup>
          <inkml:annotationXML>
            <emma:emma xmlns:emma="http://www.w3.org/2003/04/emma" version="1.0">
              <emma:interpretation id="{44C69235-D9C6-4DF2-8642-5E6454D546CC}" emma:medium="tactile" emma:mode="ink">
                <msink:context xmlns:msink="http://schemas.microsoft.com/ink/2010/main" type="inkWord" rotatedBoundingBox="10843,7693 11188,7679 11208,8203 10863,8217"/>
              </emma:interpretation>
              <emma:one-of disjunction-type="recognition" id="oneOf31">
                <emma:interpretation id="interp155" emma:lang="en-US" emma:confidence="0">
                  <emma:literal>0</emma:literal>
                </emma:interpretation>
                <emma:interpretation id="interp156" emma:lang="en-US" emma:confidence="0">
                  <emma:literal>O</emma:literal>
                </emma:interpretation>
                <emma:interpretation id="interp157" emma:lang="en-US" emma:confidence="0">
                  <emma:literal>o</emma:literal>
                </emma:interpretation>
                <emma:interpretation id="interp158" emma:lang="en-US" emma:confidence="0">
                  <emma:literal>d</emma:literal>
                </emma:interpretation>
                <emma:interpretation id="interp15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51636.0905">8987 7147 8127,'-4'-18'3741,"-23"18"0,13 15-129,-7 8-2451,-4 0-516,7 11 0,-3 0 258,12 8-129,0-3 0,9 6-258,5-4 129,19 1-258,0-6 258,14-2 0,-4-13 129,8-3 0,-8-16 0,9-2 129,-15-13 0,4-8-129,-12-16-129,-4-1-386,-11-10-259,-5 0 0,-2-7 0,-15 2 0,-5 1 0,-6 0 0,-1 13-517,-6 0-257,10 25-774,-14 3-3096,14 11-258,5 9-129,8 14-129</inkml:trace>
        </inkml:traceGroup>
        <inkml:traceGroup>
          <inkml:annotationXML>
            <emma:emma xmlns:emma="http://www.w3.org/2003/04/emma" version="1.0">
              <emma:interpretation id="{4B3FDD7F-1215-4AE4-A626-A91AF44A6E6D}" emma:medium="tactile" emma:mode="ink">
                <msink:context xmlns:msink="http://schemas.microsoft.com/ink/2010/main" type="inkWord" rotatedBoundingBox="12333,7667 12711,7653 12727,8068 12349,8082"/>
              </emma:interpretation>
              <emma:one-of disjunction-type="recognition" id="oneOf32">
                <emma:interpretation id="interp160" emma:lang="en-US" emma:confidence="0">
                  <emma:literal>o</emma:literal>
                </emma:interpretation>
                <emma:interpretation id="interp161" emma:lang="en-US" emma:confidence="0">
                  <emma:literal>O</emma:literal>
                </emma:interpretation>
                <emma:interpretation id="interp162" emma:lang="en-US" emma:confidence="0">
                  <emma:literal>0</emma:literal>
                </emma:interpretation>
                <emma:interpretation id="interp163" emma:lang="en-US" emma:confidence="0">
                  <emma:literal>a</emma:literal>
                </emma:interpretation>
                <emma:interpretation id="interp164" emma:lang="en-US" emma:confidence="0">
                  <emma:literal>@</emma:literal>
                </emma:interpretation>
              </emma:one-of>
            </emma:emma>
          </inkml:annotationXML>
          <inkml:trace contextRef="#ctx0" brushRef="#br0" timeOffset="52088.491">10367 7211 13416,'16'-19'4515,"-2"-13"0,-14 32-129,0-18-3354,0 18-516,-19-7-129,19 7 0,-27 7-258,16 9 0,2 9-129,4 3 0,5 6 129,0 0 0,9 3 0,9-3 129,7-2-258,3-7 387,10-4 0,-3-8 0,6-10 0,-2-3 129,4-14 0,-9-11-386,-1-5-130,-11-9 0,-10-6 0,-12-4 0,-3 1 0,-19 1 0,-11 3 0,-5 12 0,-10 0-775,13 28-902,-13 1-3096,14 4-129,5 14-129,15 8-258</inkml:trace>
        </inkml:traceGroup>
        <inkml:traceGroup>
          <inkml:annotationXML>
            <emma:emma xmlns:emma="http://www.w3.org/2003/04/emma" version="1.0">
              <emma:interpretation id="{CF793C8A-D743-4118-8B0A-438A813ADA5E}" emma:medium="tactile" emma:mode="ink">
                <msink:context xmlns:msink="http://schemas.microsoft.com/ink/2010/main" type="inkWord" rotatedBoundingBox="14578,7541 14933,7527 14951,7995 14596,8009"/>
              </emma:interpretation>
              <emma:one-of disjunction-type="recognition" id="oneOf33">
                <emma:interpretation id="interp165" emma:lang="en-US" emma:confidence="0">
                  <emma:literal>o</emma:literal>
                </emma:interpretation>
                <emma:interpretation id="interp166" emma:lang="en-US" emma:confidence="0">
                  <emma:literal>O</emma:literal>
                </emma:interpretation>
                <emma:interpretation id="interp167" emma:lang="en-US" emma:confidence="0">
                  <emma:literal>0</emma:literal>
                </emma:interpretation>
                <emma:interpretation id="interp168" emma:lang="en-US" emma:confidence="0">
                  <emma:literal>8</emma:literal>
                </emma:interpretation>
                <emma:interpretation id="interp169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52603.2919">12761 7053 6192,'-9'-37'4257,"-8"5"0,17 32-129,-29-15-1032,6 10-1419,23 5-516,-37 12-516,21 12-258,-6 1-129,6 7 0,2 1-129,9 6 0,3-1 0,4 1 129,10-3 0,13 1 0,0-9 129,12 1 129,-5-13 129,11 0 0,-9-14 0,7-2 0,-11-11 0,4-9 0,-15-12-128,-1-3-517,-14-10 0,-4-3 0,-11-3 0,-14-1 0,-2 6-130,-8-2-515,10 21-387,-14-8-1290,14 24-2451,4 7 0,21 4-129,-20 22-387</inkml:trace>
        </inkml:traceGroup>
        <inkml:traceGroup>
          <inkml:annotationXML>
            <emma:emma xmlns:emma="http://www.w3.org/2003/04/emma" version="1.0">
              <emma:interpretation id="{6AF7C46D-C16A-4E17-9B6C-62544F3369A1}" emma:medium="tactile" emma:mode="ink">
                <msink:context xmlns:msink="http://schemas.microsoft.com/ink/2010/main" type="inkWord" rotatedBoundingBox="16089,7451 16536,7434 16555,7929 16108,7946"/>
              </emma:interpretation>
              <emma:one-of disjunction-type="recognition" id="oneOf34">
                <emma:interpretation id="interp170" emma:lang="en-US" emma:confidence="0">
                  <emma:literal>0</emma:literal>
                </emma:interpretation>
                <emma:interpretation id="interp171" emma:lang="en-US" emma:confidence="0">
                  <emma:literal>o</emma:literal>
                </emma:interpretation>
                <emma:interpretation id="interp172" emma:lang="en-US" emma:confidence="0">
                  <emma:literal>O</emma:literal>
                </emma:interpretation>
                <emma:interpretation id="interp173" emma:lang="en-US" emma:confidence="0">
                  <emma:literal>a</emma:literal>
                </emma:interpretation>
                <emma:interpretation id="interp17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3024.4932">14088 6978 12384,'50'-23'4386,"-50"23"-387,0 0 0,0 0-2838,0 0-645,-9 7-258,-5 9-129,3 9 0,1 2 0,2 8 0,7-1 129,1 7-129,9-5 129,10 1 129,4-7-129,11-1 129,-4-11 0,13-2 0,-4-15 129,11-1 0,-7-12 0,5-9-129,-13-13 129,1-5-258,-13-11 0,-11-2-128,-12-5-260,-14 0-128,-13 13-387,-24-9-774,10 19-3225,-20 11-258,1 10 0,3 11-258</inkml:trace>
        </inkml:traceGroup>
      </inkml:traceGroup>
    </inkml:traceGroup>
    <inkml:traceGroup>
      <inkml:annotationXML>
        <emma:emma xmlns:emma="http://www.w3.org/2003/04/emma" version="1.0">
          <emma:interpretation id="{D805DC15-0F48-46B8-82E8-97BEB8E7CF1F}" emma:medium="tactile" emma:mode="ink">
            <msink:context xmlns:msink="http://schemas.microsoft.com/ink/2010/main" type="paragraph" rotatedBoundingBox="2434,9222 16758,8730 16785,9496 2461,99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F04C4E4-9C07-47E1-A2A3-465D54E4ED3F}" emma:medium="tactile" emma:mode="ink">
              <msink:context xmlns:msink="http://schemas.microsoft.com/ink/2010/main" type="line" rotatedBoundingBox="2434,9222 16758,8730 16785,9496 2461,9988">
                <msink:destinationLink direction="with" ref="{1A9B82EB-A694-486E-9243-3873527248A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01C28FB-77E6-46FB-8052-03EE4A2F8EE0}" emma:medium="tactile" emma:mode="ink">
                <msink:context xmlns:msink="http://schemas.microsoft.com/ink/2010/main" type="inkWord" rotatedBoundingBox="2434,9222 2883,9206 2903,9809 2455,9824"/>
              </emma:interpretation>
              <emma:one-of disjunction-type="recognition" id="oneOf35">
                <emma:interpretation id="interp175" emma:lang="en-US" emma:confidence="0">
                  <emma:literal>O</emma:literal>
                </emma:interpretation>
                <emma:interpretation id="interp176" emma:lang="en-US" emma:confidence="0">
                  <emma:literal>o</emma:literal>
                </emma:interpretation>
                <emma:interpretation id="interp177" emma:lang="en-US" emma:confidence="0">
                  <emma:literal>0</emma:literal>
                </emma:interpretation>
                <emma:interpretation id="interp178" emma:lang="en-US" emma:confidence="0">
                  <emma:literal>d</emma:literal>
                </emma:interpretation>
                <emma:interpretation id="interp17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57142.9004">719 8636 9159,'0'-19'4257,"-18"-8"-258,18 27-516,-39-5-1548,0 5-516,7 12-387,-9 11-516,7 13-129,0 5-258,9 8 0,6 7 0,10 0-129,9 3 129,5-2 129,15-5-129,12-1 387,3-13-129,12-1 258,-6-19 0,8-2 129,-8-16 0,7-11 0,-14-21-129,2-2-128,-13-16-517,-2 1 0,-12-10 0,-4 0 0,-5 2 0,-16 4 0,-5 7 0,-7 5 0,-1 11 0,-13 3-130,13 25-1418,-21 0-3096,16 6-387,8 14 129,3 8-516</inkml:trace>
        </inkml:traceGroup>
        <inkml:traceGroup>
          <inkml:annotationXML>
            <emma:emma xmlns:emma="http://www.w3.org/2003/04/emma" version="1.0">
              <emma:interpretation id="{FC1F5B55-F4AA-4CE8-95F9-55A3CF77D231}" emma:medium="tactile" emma:mode="ink">
                <msink:context xmlns:msink="http://schemas.microsoft.com/ink/2010/main" type="inkWord" rotatedBoundingBox="4449,9298 4859,9284 4878,9846 4468,9860"/>
              </emma:interpretation>
              <emma:one-of disjunction-type="recognition" id="oneOf36">
                <emma:interpretation id="interp180" emma:lang="en-US" emma:confidence="0">
                  <emma:literal>0</emma:literal>
                </emma:interpretation>
                <emma:interpretation id="interp181" emma:lang="en-US" emma:confidence="0">
                  <emma:literal>o</emma:literal>
                </emma:interpretation>
                <emma:interpretation id="interp182" emma:lang="en-US" emma:confidence="0">
                  <emma:literal>O</emma:literal>
                </emma:interpretation>
                <emma:interpretation id="interp183" emma:lang="en-US" emma:confidence="0">
                  <emma:literal>a</emma:literal>
                </emma:interpretation>
                <emma:interpretation id="interp18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7657.7012">2530 8787 8256,'23'-42'4257,"-23"42"0,0-32-387,0 32-1677,0 0-774,-29-9-387,29 9-516,-35 25-258,19 0-129,0 7-129,5 7 129,6 5 0,5 4 0,2 2 129,14 3 0,5-5-129,9 2 258,4-11 0,7-3 129,-2-20 0,9-2 129,-9-16 129,7-14-129,-14-19 129,2-4-258,-16-18-128,-6 2-388,-12-9 0,-10 1 0,-15 5 0,-12 2 0,1 16-388,-14-3-1289,18 25-2580,-7 6-645,9 10 0,8 4-387</inkml:trace>
        </inkml:traceGroup>
        <inkml:traceGroup>
          <inkml:annotationXML>
            <emma:emma xmlns:emma="http://www.w3.org/2003/04/emma" version="1.0">
              <emma:interpretation id="{100D4676-D10A-4CF8-8C60-B4E30F49321D}" emma:medium="tactile" emma:mode="ink">
                <msink:context xmlns:msink="http://schemas.microsoft.com/ink/2010/main" type="inkWord" rotatedBoundingBox="6699,9229 7037,9217 7058,9813 6720,9825"/>
              </emma:interpretation>
              <emma:one-of disjunction-type="recognition" id="oneOf37">
                <emma:interpretation id="interp185" emma:lang="en-US" emma:confidence="0">
                  <emma:literal>0</emma:literal>
                </emma:interpretation>
                <emma:interpretation id="interp186" emma:lang="en-US" emma:confidence="0">
                  <emma:literal>O</emma:literal>
                </emma:interpretation>
                <emma:interpretation id="interp187" emma:lang="en-US" emma:confidence="0">
                  <emma:literal>o</emma:literal>
                </emma:interpretation>
                <emma:interpretation id="interp188" emma:lang="en-US" emma:confidence="0">
                  <emma:literal>8</emma:literal>
                </emma:interpretation>
                <emma:interpretation id="interp189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58156.9022">4826 8730 8256,'-19'-12'3612,"19"12"129,-29 2-129,10 8-2193,6 12-645,-6 3 0,8 7-129,-3 5 129,8 6-129,5-1 0,2 6-129,12-3-129,10 1 129,-2-8 0,13-1 0,-6-16 129,12 1 0,-12-22 129,9 0 0,-10-27 0,5-5 0,-14-18-129,3-3-257,-14-11-388,-3 0 0,-4 0 0,-16 0 0,-7 10 0,-11 6 0,2 14-646,-12 2-773,15 27-2193,-7 3-1161,4 6-129,8 15-129,8 6-387</inkml:trace>
        </inkml:traceGroup>
        <inkml:traceGroup>
          <inkml:annotationXML>
            <emma:emma xmlns:emma="http://www.w3.org/2003/04/emma" version="1.0">
              <emma:interpretation id="{5FBC1306-22C0-4A32-AA64-5B5D217DB83F}" emma:medium="tactile" emma:mode="ink">
                <msink:context xmlns:msink="http://schemas.microsoft.com/ink/2010/main" type="inkWord" rotatedBoundingBox="8809,9168 9123,9157 9144,9759 8829,9769"/>
              </emma:interpretation>
              <emma:one-of disjunction-type="recognition" id="oneOf38">
                <emma:interpretation id="interp190" emma:lang="en-US" emma:confidence="0">
                  <emma:literal>0</emma:literal>
                </emma:interpretation>
                <emma:interpretation id="interp191" emma:lang="en-US" emma:confidence="0">
                  <emma:literal>O</emma:literal>
                </emma:interpretation>
                <emma:interpretation id="interp192" emma:lang="en-US" emma:confidence="0">
                  <emma:literal>o</emma:literal>
                </emma:interpretation>
                <emma:interpretation id="interp193" emma:lang="en-US" emma:confidence="0">
                  <emma:literal>D</emma:literal>
                </emma:interpretation>
                <emma:interpretation id="interp19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58718.5032">6888 8641 9030,'12'-24'3741,"-12"24"258,0 0-516,-9 5-1935,-7 14-1032,4 10-387,-4 6-129,0 5 0,2 11 0,6-5 0,5 6 129,3-2 129,2-2 129,14-2 129,0-12 387,14 2 0,-7-24 0,13 4 258,-10-21 0,13-6 0,-12-28-129,9 0-258,-13-16 0,0-1-515,-14-8-259,-6 0 0,-4 4 0,-19 3 0,-7 11-130,-10 1-515,3 20-516,-19 2-2838,10 13-1032,4 10 258,7 0-258,11 16-258</inkml:trace>
        </inkml:traceGroup>
        <inkml:traceGroup>
          <inkml:annotationXML>
            <emma:emma xmlns:emma="http://www.w3.org/2003/04/emma" version="1.0">
              <emma:interpretation id="{52C318F6-BDF5-4310-ABEB-A9B047A427A2}" emma:medium="tactile" emma:mode="ink">
                <msink:context xmlns:msink="http://schemas.microsoft.com/ink/2010/main" type="inkWord" rotatedBoundingBox="10922,9054 11008,9051 11030,9682 10944,9685"/>
              </emma:interpretation>
              <emma:one-of disjunction-type="recognition" id="oneOf39">
                <emma:interpretation id="interp195" emma:lang="en-US" emma:confidence="1">
                  <emma:literal>1</emma:literal>
                </emma:interpretation>
                <emma:interpretation id="interp196" emma:lang="en-US" emma:confidence="0">
                  <emma:literal>l</emma:literal>
                </emma:interpretation>
                <emma:interpretation id="interp197" emma:lang="en-US" emma:confidence="0">
                  <emma:literal>|</emma:literal>
                </emma:interpretation>
                <emma:interpretation id="interp198" emma:lang="en-US" emma:confidence="0">
                  <emma:literal>I</emma:literal>
                </emma:interpretation>
                <emma:interpretation id="interp19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59139.7038">8907 8456 12771,'26'-26'4902,"-26"26"-387,25-7 258,-25 7-2838,23 7-1032,-19 14-129,5 13-258,-9 3 129,2 10-258,-2 1-129,0 7 0,0 2-258,-6-2-387,6 9-387,-10-22-774,10 10-2967,0-7-258,0-8-129,3-7-129</inkml:trace>
        </inkml:traceGroup>
        <inkml:traceGroup>
          <inkml:annotationXML>
            <emma:emma xmlns:emma="http://www.w3.org/2003/04/emma" version="1.0">
              <emma:interpretation id="{31812245-15D9-4F12-9A43-2E8CE5875CCE}" emma:medium="tactile" emma:mode="ink">
                <msink:context xmlns:msink="http://schemas.microsoft.com/ink/2010/main" type="inkWord" rotatedBoundingBox="12395,9029 12879,9013 12896,9520 12412,9537"/>
              </emma:interpretation>
              <emma:one-of disjunction-type="recognition" id="oneOf40">
                <emma:interpretation id="interp200" emma:lang="en-US" emma:confidence="0">
                  <emma:literal>o</emma:literal>
                </emma:interpretation>
                <emma:interpretation id="interp201" emma:lang="en-US" emma:confidence="0">
                  <emma:literal>0</emma:literal>
                </emma:interpretation>
                <emma:interpretation id="interp202" emma:lang="en-US" emma:confidence="0">
                  <emma:literal>O</emma:literal>
                </emma:interpretation>
                <emma:interpretation id="interp203" emma:lang="en-US" emma:confidence="0">
                  <emma:literal>a</emma:literal>
                </emma:interpretation>
                <emma:interpretation id="interp204" emma:lang="en-US" emma:confidence="0">
                  <emma:literal>9</emma:literal>
                </emma:interpretation>
              </emma:one-of>
            </emma:emma>
          </inkml:annotationXML>
          <inkml:trace contextRef="#ctx0" brushRef="#br0" timeOffset="59654.5048">10513 8574 12900,'-2'-55'4515,"-10"33"-387,12 22 258,-15-17-3096,-6 13-645,21 4 0,-28 12 0,15 10-387,-1 3 129,5 7-258,0 2 129,7 6-129,2 1 258,4 4-258,8-4 0,6-4 0,4-3 0,4-6 0,3-6 0,8-10 129,0-12 129,8-5 0,1-18-128,4-9-259,-6-13 0,1-3 0,-13-11 0,-9 3 0,-14-1 0,-9 3 0,-20 8 0,-13 7 0,-1 14 0,-16 2-1162,16 23-1031,-10 2-2580,8 10-129,8 8-258,12 3 0</inkml:trace>
        </inkml:traceGroup>
        <inkml:traceGroup>
          <inkml:annotationXML>
            <emma:emma xmlns:emma="http://www.w3.org/2003/04/emma" version="1.0">
              <emma:interpretation id="{8F38C368-11CD-464A-BC37-FF6FF1040787}" emma:medium="tactile" emma:mode="ink">
                <msink:context xmlns:msink="http://schemas.microsoft.com/ink/2010/main" type="inkWord" rotatedBoundingBox="14879,8872 15245,8859 15263,9372 14896,9384"/>
              </emma:interpretation>
              <emma:one-of disjunction-type="recognition" id="oneOf41">
                <emma:interpretation id="interp205" emma:lang="en-US" emma:confidence="0">
                  <emma:literal>O</emma:literal>
                </emma:interpretation>
                <emma:interpretation id="interp206" emma:lang="en-US" emma:confidence="0">
                  <emma:literal>0</emma:literal>
                </emma:interpretation>
                <emma:interpretation id="interp207" emma:lang="en-US" emma:confidence="0">
                  <emma:literal>o</emma:literal>
                </emma:interpretation>
                <emma:interpretation id="interp208" emma:lang="en-US" emma:confidence="0">
                  <emma:literal>d</emma:literal>
                </emma:interpretation>
                <emma:interpretation id="interp20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60169.3057">13025 8334 13416,'-11'-54'4386,"-7"38"-258,18 16 0,-23 0-2967,0 11-516,10 14-387,-6 3 0,3 8-129,-2 1 258,11 8-129,2-3 0,5 3 0,8-2 0,12-1-129,8-3 129,10-3 0,1-9 129,5-8-129,-3-12 129,2-7 0,-9-7 129,0-14-257,-13-13-259,-5-1 0,-14-13 0,-2-2 0,-16-4 0,-11-1 0,-3 4 0,-11-1-259,5 15-257,-10-2-516,18 26-903,-11 2-2709,12 11 0,5 4-387,10 12-129</inkml:trace>
        </inkml:traceGroup>
        <inkml:traceGroup>
          <inkml:annotationXML>
            <emma:emma xmlns:emma="http://www.w3.org/2003/04/emma" version="1.0">
              <emma:interpretation id="{3A78EC4C-8672-42D9-9C15-14EF09BF25DD}" emma:medium="tactile" emma:mode="ink">
                <msink:context xmlns:msink="http://schemas.microsoft.com/ink/2010/main" type="inkWord" rotatedBoundingBox="16422,8834 16762,8822 16778,9296 16438,9307"/>
              </emma:interpretation>
              <emma:one-of disjunction-type="recognition" id="oneOf42">
                <emma:interpretation id="interp210" emma:lang="en-US" emma:confidence="0">
                  <emma:literal>0</emma:literal>
                </emma:interpretation>
                <emma:interpretation id="interp211" emma:lang="en-US" emma:confidence="0">
                  <emma:literal>O</emma:literal>
                </emma:interpretation>
                <emma:interpretation id="interp212" emma:lang="en-US" emma:confidence="0">
                  <emma:literal>o</emma:literal>
                </emma:interpretation>
                <emma:interpretation id="interp213" emma:lang="en-US" emma:confidence="0">
                  <emma:literal>D</emma:literal>
                </emma:interpretation>
                <emma:interpretation id="interp21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60574.9064">14456 8247 6063,'0'0'3870,"0"19"258,-1 6-258,-14 7-1290,3-5-1419,10 14-129,-8-8 129,10 10-129,0-6-258,1 3-387,10-5 129,9-1-258,-1-9 129,10-2 0,-1-14 129,9-6 129,-5-8-129,9-9 258,-9-15-387,4-3 258,-13-12-387,-3-2 129,-13-8-387,-7 1 0,-9 5-516,-23-2-387,0 22-1548,-22-4-2193,-8 10-129,-7 13-129,-6 6-258</inkml:trace>
        </inkml:traceGroup>
      </inkml:traceGroup>
    </inkml:traceGroup>
    <inkml:traceGroup>
      <inkml:annotationXML>
        <emma:emma xmlns:emma="http://www.w3.org/2003/04/emma" version="1.0">
          <emma:interpretation id="{08A5ECC4-5557-444C-B133-14BE585B1FAD}" emma:medium="tactile" emma:mode="ink">
            <msink:context xmlns:msink="http://schemas.microsoft.com/ink/2010/main" type="paragraph" rotatedBoundingBox="2483,10665 22752,9808 22792,10768 2524,116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14739E9-3E81-4A12-8826-6252AF222AFF}" emma:medium="tactile" emma:mode="ink">
              <msink:context xmlns:msink="http://schemas.microsoft.com/ink/2010/main" type="line" rotatedBoundingBox="2483,10665 22752,9808 22792,10768 2524,11625">
                <msink:destinationLink direction="with" ref="{1A9B82EB-A694-486E-9243-3873527248A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E586F7B-4A08-4517-9FB6-45213D3A9345}" emma:medium="tactile" emma:mode="ink">
                <msink:context xmlns:msink="http://schemas.microsoft.com/ink/2010/main" type="inkWord" rotatedBoundingBox="2483,10665 17189,10043 17230,11003 2524,11625"/>
              </emma:interpretation>
              <emma:one-of disjunction-type="recognition" id="oneOf43">
                <emma:interpretation id="interp215" emma:lang="en-US" emma:confidence="0">
                  <emma:literal>00000100</emma:literal>
                </emma:interpretation>
                <emma:interpretation id="interp216" emma:lang="en-US" emma:confidence="0">
                  <emma:literal>00000700</emma:literal>
                </emma:interpretation>
                <emma:interpretation id="interp217" emma:lang="en-US" emma:confidence="0">
                  <emma:literal>00000200</emma:literal>
                </emma:interpretation>
                <emma:interpretation id="interp218" emma:lang="en-US" emma:confidence="0">
                  <emma:literal>00000000</emma:literal>
                </emma:interpretation>
                <emma:interpretation id="interp219" emma:lang="en-US" emma:confidence="0">
                  <emma:literal>00000900</emma:literal>
                </emma:interpretation>
              </emma:one-of>
            </emma:emma>
          </inkml:annotationXML>
          <inkml:trace contextRef="#ctx0" brushRef="#br0" timeOffset="64584.1135">5098 10276 10965,'-64'-34'3999,"29"24"129,10 10-645,-4 16-2064,-8 0-516,10 16-387,-7-2-129,11 14-129,2-3-129,7 7 0,5-5-129,7 2 129,2-5 0,11-2 0,7-6 258,6-4 0,1-10 258,11-2 129,-6-14 0,9-2 0,-10-9 0,6-9-129,-12-17-129,1-6-128,-15-11-388,-6-5 0,-6-5 0,-15-4 0,-9 6 0,-9 1 0,1 18-259,-10 0-515,12 30-516,-14-5-1806,14 16-1677,8 16 0,9 9-129,14 9 0</inkml:trace>
          <inkml:trace contextRef="#ctx0" brushRef="#br0" timeOffset="63585.7116">666 10102 8514,'0'-43'4128,"0"43"0,-24-25-516,3 20-1935,0 10-903,-6 15 0,6 14-516,-6 12-129,7 7-129,3 8 0,10 5 129,7-2-129,3 1 129,17-9 0,12-3 387,5-19 0,13 0 129,-4-24 129,13 1 129,-15-15 0,10-10 0,-21-18 0,3-4-129,-18-10-129,-6-5-258,-12-10-129,-10 1-129,-15-4 1,-11 3-130,-7 6 0,-8 7-259,1 11-257,-9 6-516,18 30-774,-5 1-2967,7 3 0,11 19-258,10 8-129</inkml:trace>
          <inkml:trace contextRef="#ctx0" brushRef="#br0" timeOffset="64038.1125">2542 10354 9933,'-53'-35'4515,"21"22"-258,10 13-387,1 11-2064,-7-2-516,13 18-516,-4-1-129,10 12-387,0-1-129,9 9 129,0-5-129,16 5 0,5-5 129,10-1-258,2-12 258,8-1 129,-3-15 129,4-3 0,-10-11 0,6-10 129,-13-18-129,-2-2 129,-14-15-258,-2-3-257,-7-8-130,-16-4 0,-7 3 0,-13-2 0,2 17-646,-14-6-902,14 22-3096,-5 17-258,4 11-129,12 9-129</inkml:trace>
          <inkml:trace contextRef="#ctx0" brushRef="#br0" timeOffset="65005.3142">6760 10116 8385,'5'-23'3870,"-5"23"-129,-11 4-129,-8 13-1677,3 3-1032,5 12-129,-3 2-258,9 8 129,-3-2 0,8 8-258,4-9 129,14 3 0,0-11 0,12 2 258,-5-18-129,8 1 129,-8-16 0,7 0-129,-10-18 129,3-3-258,-13-17 0,-1-1-128,-11-9-388,0-5 0,-7-2 0,-11-2 0,-2 5-388,-6-1-386,6 22-774,-12 1-2967,9 12-258,5 11-129,18 7-129</inkml:trace>
          <inkml:trace contextRef="#ctx0" brushRef="#br0" timeOffset="65488.9151">9129 10063 3096,'-69'-16'3870,"31"14"129,15 7-129,-4 8-258,10 5-903,8 14-645,-5-6-516,14 15-387,-4-4-129,6 12-387,1-10 0,12 7-258,-3-9-129,8 1 0,-3-13 129,7-2-129,-1-14 129,7-6 0,-3-10 129,5-16 0,-8-20 0,5-8 0,-8-15-386,-1-4-130,-11-6 0,-9-1 0,-4 1 0,-17 10 0,-6 13 0,-10 12-259,3 21-773,-16 1-1935,11 19-1806,0 5 129,5 18-387,9 6-129</inkml:trace>
          <inkml:trace contextRef="#ctx0" brushRef="#br0" timeOffset="65910.1158">11002 9846 11610,'25'-13'4902,"-25"13"-387,23 0 129,-14 15-645,-9-15-2967,12 37-387,-8-7 0,7 16 0,-10 4-515,5 12-130,-4 2 0,-2 6 0,0-3 0,-2-4 0,0-1 0,-10-21-1033,12 3-2579,-9-15-1161,2-8 129,7-21-516,-15 16 0</inkml:trace>
          <inkml:trace contextRef="#ctx0" brushRef="#br0" timeOffset="66534.1167">13475 9666 10191,'16'-23'4128,"-16"23"0,0-18-387,0 18-2064,-16-2-516,-6 2-516,-1 16-387,-4 6-129,-3 6 0,3 6-129,1 3 129,6 4 0,8 0 0,6 2 0,6-2 258,8-6 0,11 1 129,-1-11 0,12-2 258,-8-12-129,10-4 0,-11-11 129,7-8-129,-6-15-129,-1-3-257,-10-9-259,-2-6 0,-9-3 0,-2-3 0,-12-1 0,-10 4 0,0 5 0,-8 4 0,5 12-388,-10 3-644,15 22-645,-6 2-2838,6 7-258,6 12 0,6 6-387</inkml:trace>
          <inkml:trace contextRef="#ctx0" brushRef="#br0" timeOffset="66970.9172">15097 9728 10191,'9'-21'4386,"-9"-11"-258,0 32-129,-34-11-1677,4 4-1161,12 7-258,-12 4-258,10 12 0,-7-2 0,11 11-258,0 0 0,7 5 0,4 0-129,5 4 0,2-2-129,12 0 129,4-7-129,7-4 129,0-8 0,5-6 0,0-7 0,4-7 129,-4-13-257,1-6-130,-8-6 0,-9-6 0,-5 1-130,-9-9-773,0 12-1032,-18-4-2838,-3 3 0,-3 5-387,5 5-129</inkml:trace>
        </inkml:traceGroup>
        <inkml:traceGroup>
          <inkml:annotationXML>
            <emma:emma xmlns:emma="http://www.w3.org/2003/04/emma" version="1.0">
              <emma:interpretation id="{318C453F-3EE6-43ED-9FD8-9CE03FD65948}" emma:medium="tactile" emma:mode="ink">
                <msink:context xmlns:msink="http://schemas.microsoft.com/ink/2010/main" type="inkWord" rotatedBoundingBox="19893,10143 22761,10021 22790,10711 19923,10833"/>
              </emma:interpretation>
              <emma:one-of disjunction-type="recognition" id="oneOf44">
                <emma:interpretation id="interp220" emma:lang="en-US" emma:confidence="0">
                  <emma:literal>10)</emma:literal>
                </emma:interpretation>
                <emma:interpretation id="interp221" emma:lang="en-US" emma:confidence="0">
                  <emma:literal>1 0)</emma:literal>
                </emma:interpretation>
                <emma:interpretation id="interp222" emma:lang="en-US" emma:confidence="0">
                  <emma:literal>l 0)</emma:literal>
                </emma:interpretation>
                <emma:interpretation id="interp223" emma:lang="en-US" emma:confidence="0">
                  <emma:literal>10,</emma:literal>
                </emma:interpretation>
                <emma:interpretation id="interp224" emma:lang="en-US" emma:confidence="0">
                  <emma:literal>] 0)</emma:literal>
                </emma:interpretation>
              </emma:one-of>
            </emma:emma>
          </inkml:annotationXML>
          <inkml:trace contextRef="#ctx0" brushRef="#br0" timeOffset="67610.5187">17879 9561 10965,'37'-12'4644,"-21"12"-258,-16 0 258,20 14-1806,-10 13-1806,-10-3-258,4 12 0,-4-4-129,0 5-129,-5-3-129,3 4-129,-3-6-129,1-2 129,-1-3-258,1-4 0,2-6-129,2-17-129,0 22-129,0-22-387,0 0-774,0 0-2967,0 0-258,20-9 0,-1-4-387</inkml:trace>
          <inkml:trace contextRef="#ctx0" brushRef="#br0" timeOffset="68031.7194">18912 9533 7353,'-16'-18'4386,"16"18"-258,-28 0 129,12 9-1032,5 16-1677,-10-2-645,12 12-129,-5-1 0,12 7-258,0-4 0,9 3-129,9-8 0,14 1 0,2-8-129,9-2 129,0-10 0,7-2 0,-5-11 129,5-2-129,-9-16 0,2-3 0,-11-11-257,-8-4-130,-12-5 0,-10-5 0,-1-2 0,-17 2 0,-9 3-259,-8 4-257,3 10-258,-17 3-516,23 22-2193,-15 4-1419,7 4 258,4 13-516,9 7-258</inkml:trace>
          <inkml:trace contextRef="#ctx0" brushRef="#br0" timeOffset="68374.9201">20554 9508 14319,'59'-14'4773,"-40"12"-258,-3-2-129,8 8-3225,-24-4-387,26 23-129,-17-7-129,9 9 0,-9 1 129,3 10-258,-6 1-257,-1 6-130,-3 2 0,-2 4 0,0-1 0,-11 0 0,4 0 0,-13-16-1291,3 8-3482,-5-10-258,-3-3 0,-5-4-516</inkml:trace>
        </inkml:traceGroup>
      </inkml:traceGroup>
    </inkml:traceGroup>
    <inkml:traceGroup>
      <inkml:annotationXML>
        <emma:emma xmlns:emma="http://www.w3.org/2003/04/emma" version="1.0">
          <emma:interpretation id="{93BC91D5-EF84-4C6E-8492-96553A0F7CE7}" emma:medium="tactile" emma:mode="ink">
            <msink:context xmlns:msink="http://schemas.microsoft.com/ink/2010/main" type="paragraph" rotatedBoundingBox="2801,12262 17441,11504 17479,12243 2839,130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DB199A6-4376-4400-9136-CBA73532B707}" emma:medium="tactile" emma:mode="ink">
              <msink:context xmlns:msink="http://schemas.microsoft.com/ink/2010/main" type="line" rotatedBoundingBox="2801,12262 17441,11504 17479,12243 2839,13000"/>
            </emma:interpretation>
          </emma:emma>
        </inkml:annotationXML>
        <inkml:traceGroup>
          <inkml:annotationXML>
            <emma:emma xmlns:emma="http://www.w3.org/2003/04/emma" version="1.0">
              <emma:interpretation id="{CA5CC863-8773-4667-BD53-5D002B364115}" emma:medium="tactile" emma:mode="ink">
                <msink:context xmlns:msink="http://schemas.microsoft.com/ink/2010/main" type="inkWord" rotatedBoundingBox="2804,12322 4859,12216 4891,12832 2836,12938"/>
              </emma:interpretation>
              <emma:one-of disjunction-type="recognition" id="oneOf45">
                <emma:interpretation id="interp225" emma:lang="en-US" emma:confidence="1">
                  <emma:literal>00</emma:literal>
                </emma:interpretation>
                <emma:interpretation id="interp226" emma:lang="en-US" emma:confidence="0">
                  <emma:literal>0,</emma:literal>
                </emma:interpretation>
                <emma:interpretation id="interp227" emma:lang="en-US" emma:confidence="0">
                  <emma:literal>0</emma:literal>
                </emma:interpretation>
                <emma:interpretation id="interp228" emma:lang="en-US" emma:confidence="0">
                  <emma:literal>000</emma:literal>
                </emma:interpretation>
                <emma:interpretation id="interp229" emma:lang="en-US" emma:confidence="0">
                  <emma:literal>o</emma:literal>
                </emma:interpretation>
              </emma:one-of>
            </emma:emma>
          </inkml:annotationXML>
          <inkml:trace contextRef="#ctx0" brushRef="#br0" timeOffset="69576.1223">979 11763 9417,'-15'-30'4257,"15"30"-129,-30-14-258,7 14-2193,3 10-903,-3 10 0,4 14-645,-1 1 387,8 10-387,-1-2 129,12 5-129,1-6 258,5 3-129,9-13 0,13 2 258,1-13-129,8 0 258,-2-12-129,7 0 0,-6-9 0,4-5 0,-7-15-129,0-3 0,-9-11 0,-5-1 129,-9-10-387,-5-1 259,-6-6-388,-14 3 0,-11 2 0,-5 3 0,-5 12-130,-8 3-515,6 20-258,-12-3-1032,17 19-2838,-2 14-129,10 12-129,10 7-387</inkml:trace>
          <inkml:trace contextRef="#ctx0" brushRef="#br0" timeOffset="70059.7231">2667 11850 8772,'-29'-32'4257,"1"8"258,28 24-387,-23-4-1419,0 2-1161,23 2-645,-32 22-258,16 4-516,-6 4 129,4 4-387,2 5 258,9 2-129,5 0 129,2 0-258,15-4 129,8-1 129,7-6 0,9-5 129,0-11 129,9-6 258,-7-8-129,4-9 129,-8-20-129,0-3 129,-12-14-258,-3 0 259,-13-9-646,-9-1 0,-8 1 0,-13 2 0,-6 12-517,-12 0-257,11 27-1161,-13 0-2838,5 12-129,8 4-258,10 14 0</inkml:trace>
        </inkml:traceGroup>
        <inkml:traceGroup>
          <inkml:annotationXML>
            <emma:emma xmlns:emma="http://www.w3.org/2003/04/emma" version="1.0">
              <emma:interpretation id="{88A145AA-D060-4272-8CED-6ECBA3BC9350}" emma:medium="tactile" emma:mode="ink">
                <msink:context xmlns:msink="http://schemas.microsoft.com/ink/2010/main" type="inkWord" rotatedBoundingBox="6521,12189 6839,12173 6866,12688 6548,12704"/>
              </emma:interpretation>
              <emma:one-of disjunction-type="recognition" id="oneOf46">
                <emma:interpretation id="interp230" emma:lang="en-US" emma:confidence="0">
                  <emma:literal>of</emma:literal>
                </emma:interpretation>
                <emma:interpretation id="interp231" emma:lang="en-US" emma:confidence="0">
                  <emma:literal>0</emma:literal>
                </emma:interpretation>
                <emma:interpretation id="interp232" emma:lang="en-US" emma:confidence="0">
                  <emma:literal>O</emma:literal>
                </emma:interpretation>
                <emma:interpretation id="interp233" emma:lang="en-US" emma:confidence="0">
                  <emma:literal>o</emma:literal>
                </emma:interpretation>
                <emma:interpretation id="interp234" emma:lang="en-US" emma:confidence="0">
                  <emma:literal>#</emma:literal>
                </emma:interpretation>
              </emma:one-of>
            </emma:emma>
          </inkml:annotationXML>
          <inkml:trace contextRef="#ctx0" brushRef="#br0" timeOffset="70543.324">4563 11731 8385,'0'-26'3870,"0"2"0,0 24-258,0 0-2322,2-16-387,-2 16-258,0 0 129,0 0-129,-11 9 0,6 11-258,-4 1-129,3 8-129,-1 3 258,4 7-258,1 0 129,2 4-129,11-6 258,5 4-129,5-11 129,7 0 0,-1-14 129,10-1 258,-4-15-129,4-2 129,-9-23-129,3-2 258,-12-14-387,1-5-257,-13-7-259,-7-4 0,-9 0 0,-12 2 0,-6 5 0,-9 7 0,3 18-388,-14-1-1547,13 22-2709,2 4-516,4 18 258,10 9-645</inkml:trace>
        </inkml:traceGroup>
        <inkml:traceGroup>
          <inkml:annotationXML>
            <emma:emma xmlns:emma="http://www.w3.org/2003/04/emma" version="1.0">
              <emma:interpretation id="{D340AA48-E074-4CEE-BDA2-358C361D10F7}" emma:medium="tactile" emma:mode="ink">
                <msink:context xmlns:msink="http://schemas.microsoft.com/ink/2010/main" type="inkWord" rotatedBoundingBox="9009,12119 9404,12099 9430,12607 9035,12628"/>
              </emma:interpretation>
              <emma:one-of disjunction-type="recognition" id="oneOf47">
                <emma:interpretation id="interp235" emma:lang="en-US" emma:confidence="0">
                  <emma:literal>0</emma:literal>
                </emma:interpretation>
                <emma:interpretation id="interp236" emma:lang="en-US" emma:confidence="0">
                  <emma:literal>o</emma:literal>
                </emma:interpretation>
                <emma:interpretation id="interp237" emma:lang="en-US" emma:confidence="0">
                  <emma:literal>O</emma:literal>
                </emma:interpretation>
                <emma:interpretation id="interp238" emma:lang="en-US" emma:confidence="0">
                  <emma:literal>a</emma:literal>
                </emma:interpretation>
                <emma:interpretation id="interp23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71058.1249">7114 11676 5547,'0'-28'4257,"0"-3"258,0 31-387,0-23-1161,-6 6-774,6 17-258,0 0-645,0 0-387,-19-6-258,8 19-258,-5 6-258,2 11 0,1 6-129,-1 3 0,5 0 258,7 4-387,2-4 258,11 0-258,9-7 387,8-1-258,2-8 258,8-4-129,-1-10 258,4-4 258,-5-6-258,5-14 258,-11-13-129,4-8-128,-15-12-388,-1-7 0,-13-5 0,-5-3 0,-14 3 0,-16 3 0,0 18-130,-17 0-1031,13 33-1290,-8 5-2451,4 6 129,10 18-387,10 7 0</inkml:trace>
        </inkml:traceGroup>
        <inkml:traceGroup>
          <inkml:annotationXML>
            <emma:emma xmlns:emma="http://www.w3.org/2003/04/emma" version="1.0">
              <emma:interpretation id="{E08F07ED-7331-49E4-BE30-3A79AEB3011E}" emma:medium="tactile" emma:mode="ink">
                <msink:context xmlns:msink="http://schemas.microsoft.com/ink/2010/main" type="inkWord" rotatedBoundingBox="11148,12025 11489,12007 11517,12551 11176,12569"/>
              </emma:interpretation>
              <emma:one-of disjunction-type="recognition" id="oneOf48">
                <emma:interpretation id="interp240" emma:lang="en-US" emma:confidence="0">
                  <emma:literal>of</emma:literal>
                </emma:interpretation>
                <emma:interpretation id="interp241" emma:lang="en-US" emma:confidence="0">
                  <emma:literal>o</emma:literal>
                </emma:interpretation>
                <emma:interpretation id="interp242" emma:lang="en-US" emma:confidence="0">
                  <emma:literal>0</emma:literal>
                </emma:interpretation>
                <emma:interpretation id="interp243" emma:lang="en-US" emma:confidence="0">
                  <emma:literal>O</emma:literal>
                </emma:interpretation>
                <emma:interpretation id="interp244" emma:lang="en-US" emma:confidence="0">
                  <emma:literal>°</emma:literal>
                </emma:interpretation>
              </emma:one-of>
            </emma:emma>
          </inkml:annotationXML>
          <inkml:trace contextRef="#ctx0" brushRef="#br0" timeOffset="71494.9256">9351 11584 11610,'0'-27'3741,"-23"-5"258,23 32-258,-32 0-2838,7 2-516,2 19 258,-2-1-258,4 13 0,-2-2 129,10 10-129,1-4-129,10 6 129,2-8 129,4 3-387,10-6 258,5-4-258,3-7 387,6-5-258,1-8 516,6-7-129,-6-6-129,10-13 258,-11-14-258,8-5-257,-13-13-259,-3-3 0,-13-8 0,-7-1 0,-20 3 0,-12 0 0,-2 19-388,-15-5-773,13 34-1677,-8 1-1935,6 10 0,10 10-258,12 10 0</inkml:trace>
        </inkml:traceGroup>
        <inkml:traceGroup>
          <inkml:annotationXML>
            <emma:emma xmlns:emma="http://www.w3.org/2003/04/emma" version="1.0">
              <emma:interpretation id="{93F08CC4-7DFF-42FF-8349-EDF89BD74EF5}" emma:medium="tactile" emma:mode="ink">
                <msink:context xmlns:msink="http://schemas.microsoft.com/ink/2010/main" type="inkWord" rotatedBoundingBox="13265,11877 13537,11863 13566,12437 13294,12451"/>
              </emma:interpretation>
              <emma:one-of disjunction-type="recognition" id="oneOf49">
                <emma:interpretation id="interp245" emma:lang="en-US" emma:confidence="0">
                  <emma:literal>of</emma:literal>
                </emma:interpretation>
                <emma:interpretation id="interp246" emma:lang="en-US" emma:confidence="0">
                  <emma:literal>0</emma:literal>
                </emma:interpretation>
                <emma:interpretation id="interp247" emma:lang="en-US" emma:confidence="0">
                  <emma:literal>O</emma:literal>
                </emma:interpretation>
                <emma:interpretation id="interp248" emma:lang="en-US" emma:confidence="0">
                  <emma:literal>o</emma:literal>
                </emma:interpretation>
                <emma:interpretation id="interp249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72025.3266">11363 11390 12900,'23'-50'4515,"-23"30"-387,0 20 0,0 0-2838,-23 6-774,7 19-387,-2 5 0,1 11 0,2 0-129,5 7 258,6-2-129,4 4 0,4-8 0,10 3 129,4-10 0,5 1 0,-2-13 258,8-3 0,-4-15-129,3-5 258,-5-11 0,6-13-129,-12-17-257,1-9-259,-13-11 0,-5-6 0,-5-4 0,-16 1 0,-6 10 0,-10 6 0,5 24-904,-20 5-3353,13 20-645,5 8 0,11 19-387,7 10 0</inkml:trace>
        </inkml:traceGroup>
        <inkml:traceGroup>
          <inkml:annotationXML>
            <emma:emma xmlns:emma="http://www.w3.org/2003/04/emma" version="1.0">
              <emma:interpretation id="{F4100F2E-786B-466F-AF7E-83C3EBD61116}" emma:medium="tactile" emma:mode="ink">
                <msink:context xmlns:msink="http://schemas.microsoft.com/ink/2010/main" type="inkWord" rotatedBoundingBox="15506,11653 15606,11647 15639,12282 15538,12288"/>
              </emma:interpretation>
              <emma:one-of disjunction-type="recognition" id="oneOf50">
                <emma:interpretation id="interp250" emma:lang="en-US" emma:confidence="0">
                  <emma:literal>)</emma:literal>
                </emma:interpretation>
                <emma:interpretation id="interp251" emma:lang="en-US" emma:confidence="0">
                  <emma:literal>'</emma:literal>
                </emma:interpretation>
                <emma:interpretation id="interp252" emma:lang="en-US" emma:confidence="0">
                  <emma:literal>}</emma:literal>
                </emma:interpretation>
                <emma:interpretation id="interp253" emma:lang="en-US" emma:confidence="0">
                  <emma:literal>|</emma:literal>
                </emma:interpretation>
                <emma:interpretation id="interp25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72462.1273">13489 11023 12126,'9'0'4644,"-9"0"-387,16 32 258,5 2-2967,-16-4-258,15 15-387,-11-2-258,7 10-129,-7-2-129,0 5-258,-2-3-258,-5-5-129,1 5-903,-8-15-2709,-2-4-774,-2-8 129,2-6-645,0-4-258</inkml:trace>
        </inkml:traceGroup>
        <inkml:traceGroup>
          <inkml:annotationXML>
            <emma:emma xmlns:emma="http://www.w3.org/2003/04/emma" version="1.0">
              <emma:interpretation id="{CF16CAF7-C51C-4F6A-A763-0F77466D0E7E}" emma:medium="tactile" emma:mode="ink">
                <msink:context xmlns:msink="http://schemas.microsoft.com/ink/2010/main" type="inkWord" rotatedBoundingBox="16983,11528 17441,11504 17472,12112 17015,12135"/>
              </emma:interpretation>
              <emma:one-of disjunction-type="recognition" id="oneOf51">
                <emma:interpretation id="interp255" emma:lang="en-US" emma:confidence="1">
                  <emma:literal>o</emma:literal>
                </emma:interpretation>
                <emma:interpretation id="interp256" emma:lang="en-US" emma:confidence="0">
                  <emma:literal>O</emma:literal>
                </emma:interpretation>
                <emma:interpretation id="interp257" emma:lang="en-US" emma:confidence="0">
                  <emma:literal>0</emma:literal>
                </emma:interpretation>
                <emma:interpretation id="interp258" emma:lang="en-US" emma:confidence="0">
                  <emma:literal>8</emma:literal>
                </emma:interpretation>
                <emma:interpretation id="interp25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72914.5281">15264 11102 6966,'-12'-43'4257,"4"25"-129,-6-3 0,-5-1-2064,19 22-516,-36-16-387,36 16-129,-43 2-387,22 12-258,-7 4 0,4 9-129,-2 5 0,8 5 129,0 8-258,11 3 258,4 2-258,4 3 258,14-5-129,13 2 129,4-13 0,12-5 129,3-19 0,8-6 0,-7-14 0,5-18 0,-6-18-129,-5-7-257,-15-12-130,-13-2 0,-14-5 0,-9 1 0,-14 6 0,-12 5 0,-3 19-517,-13 1-1031,15 19-3225,-7 11-258,10 7 0,6 14-129</inkml:trace>
        </inkml:traceGroup>
      </inkml:traceGroup>
    </inkml:traceGroup>
    <inkml:traceGroup>
      <inkml:annotationXML>
        <emma:emma xmlns:emma="http://www.w3.org/2003/04/emma" version="1.0">
          <emma:interpretation id="{93C7E755-C2C7-4E7D-A061-E1614DD8152C}" emma:medium="tactile" emma:mode="ink">
            <msink:context xmlns:msink="http://schemas.microsoft.com/ink/2010/main" type="paragraph" rotatedBoundingBox="2622,13615 17127,13188 17224,16476 2719,169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1A80D82-390C-4FEB-BDB5-DF43D28F5B61}" emma:medium="tactile" emma:mode="ink">
              <msink:context xmlns:msink="http://schemas.microsoft.com/ink/2010/main" type="line" rotatedBoundingBox="2622,13615 17127,13188 17149,13949 2645,14376"/>
            </emma:interpretation>
          </emma:emma>
        </inkml:annotationXML>
        <inkml:traceGroup>
          <inkml:annotationXML>
            <emma:emma xmlns:emma="http://www.w3.org/2003/04/emma" version="1.0">
              <emma:interpretation id="{54EC1232-9B8E-4951-A40B-2F9315853420}" emma:medium="tactile" emma:mode="ink">
                <msink:context xmlns:msink="http://schemas.microsoft.com/ink/2010/main" type="inkWord" rotatedBoundingBox="2626,14274 2649,13603 3071,13617 3048,14289"/>
              </emma:interpretation>
              <emma:one-of disjunction-type="recognition" id="oneOf52">
                <emma:interpretation id="interp260" emma:lang="en-US" emma:confidence="0">
                  <emma:literal>0</emma:literal>
                </emma:interpretation>
                <emma:interpretation id="interp261" emma:lang="en-US" emma:confidence="0">
                  <emma:literal>O</emma:literal>
                </emma:interpretation>
                <emma:interpretation id="interp262" emma:lang="en-US" emma:confidence="0">
                  <emma:literal>o</emma:literal>
                </emma:interpretation>
                <emma:interpretation id="interp263" emma:lang="en-US" emma:confidence="0">
                  <emma:literal>8</emma:literal>
                </emma:interpretation>
                <emma:interpretation id="interp264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80636.5417">913 13056 9159,'-43'-17'4386,"20"17"0,-16 3-387,5 10-1935,2 24-774,-7 0-645,10 17-129,1-1-129,12 11-129,5 0 0,11 0-129,4-3 0,19-10 129,2-8 0,14-7 129,-3-17 0,8-6 129,-5-13 129,6-15-129,-8-15 129,2-2 0,-9-12-129,1-3-128,-14-10-388,-4 2 0,-13-7 0,-2 2 0,-16-6 0,-3 5 0,-9 12 0,-11 2 0,3 24-904,-18 0-2063,9 23-2064,3 11 0,5 21-387,3 12-129</inkml:trace>
        </inkml:traceGroup>
        <inkml:traceGroup>
          <inkml:annotationXML>
            <emma:emma xmlns:emma="http://www.w3.org/2003/04/emma" version="1.0">
              <emma:interpretation id="{FF8FDF7C-D074-4C19-B70D-48512A970E38}" emma:medium="tactile" emma:mode="ink">
                <msink:context xmlns:msink="http://schemas.microsoft.com/ink/2010/main" type="inkWord" rotatedBoundingBox="4234,14288 4329,13683 4758,13751 4664,14355"/>
              </emma:interpretation>
              <emma:one-of disjunction-type="recognition" id="oneOf53">
                <emma:interpretation id="interp265" emma:lang="en-US" emma:confidence="0">
                  <emma:literal>0</emma:literal>
                </emma:interpretation>
                <emma:interpretation id="interp266" emma:lang="en-US" emma:confidence="0">
                  <emma:literal>O</emma:literal>
                </emma:interpretation>
                <emma:interpretation id="interp267" emma:lang="en-US" emma:confidence="0">
                  <emma:literal>o</emma:literal>
                </emma:interpretation>
                <emma:interpretation id="interp268" emma:lang="en-US" emma:confidence="0">
                  <emma:literal>•</emma:literal>
                </emma:interpretation>
                <emma:interpretation id="interp26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81198.1427">2421 13121 9159,'-35'-2'3870,"20"12"129,-15 6-387,4 15-2580,9 11-516,-2 6 0,12 8 0,1 4-258,6 0-129,8 1 129,13-6 0,4-7 0,9-7 387,-1-16 0,10-5 129,-6-20 129,12-11 0,-14-28 129,11 3-129,-15-23 129,6 4-387,-18-12 0,1 4-386,-16-1-259,-4 7 0,-16 9 0,-15 4-130,3 19-644,-17-2-1161,12 22-2967,-3 5-129,8 11-129,10 12-258</inkml:trace>
        </inkml:traceGroup>
        <inkml:traceGroup>
          <inkml:annotationXML>
            <emma:emma xmlns:emma="http://www.w3.org/2003/04/emma" version="1.0">
              <emma:interpretation id="{B79BA06A-2A74-4756-ACE3-4E0D8398F5F2}" emma:medium="tactile" emma:mode="ink">
                <msink:context xmlns:msink="http://schemas.microsoft.com/ink/2010/main" type="inkWord" rotatedBoundingBox="6275,14126 6282,13570 6691,13575 6683,14132"/>
              </emma:interpretation>
              <emma:one-of disjunction-type="recognition" id="oneOf54">
                <emma:interpretation id="interp270" emma:lang="en-US" emma:confidence="0">
                  <emma:literal>0</emma:literal>
                </emma:interpretation>
                <emma:interpretation id="interp271" emma:lang="en-US" emma:confidence="0">
                  <emma:literal>O</emma:literal>
                </emma:interpretation>
                <emma:interpretation id="interp272" emma:lang="en-US" emma:confidence="0">
                  <emma:literal>o</emma:literal>
                </emma:interpretation>
                <emma:interpretation id="interp273" emma:lang="en-US" emma:confidence="0">
                  <emma:literal>B</emma:literal>
                </emma:interpretation>
                <emma:interpretation id="interp27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81712.9431">4325 13122 3870,'7'-26'4257,"-7"4"-258,0 22 0,0 0-774,-16-1-1161,7 9-774,-5 8-387,3 13-645,0 5 0,6 5 0,1 3 129,4 5-129,6-3 0,13 1 0,1-8 129,8-1 129,-1-13 129,10-2 0,-5-16-129,7-5 129,-7-12 129,8-8-129,-10-15 0,4-3 0,-10-13-129,0 1-129,-14-9-128,-3 4-259,-7 2 0,-14 3 0,-9 6 0,-11 4-517,-1 19-257,-17-4-774,18 22-2451,-10 3-1032,1 7 258,6 14-516,7 4-258</inkml:trace>
        </inkml:traceGroup>
        <inkml:traceGroup>
          <inkml:annotationXML>
            <emma:emma xmlns:emma="http://www.w3.org/2003/04/emma" version="1.0">
              <emma:interpretation id="{7BE94513-946D-4D1E-895A-9948BFCCCD0B}" emma:medium="tactile" emma:mode="ink">
                <msink:context xmlns:msink="http://schemas.microsoft.com/ink/2010/main" type="inkWord" rotatedBoundingBox="8835,13458 9272,13445 9291,14087 8854,14100"/>
              </emma:interpretation>
              <emma:one-of disjunction-type="recognition" id="oneOf55">
                <emma:interpretation id="interp275" emma:lang="en-US" emma:confidence="0">
                  <emma:literal>0</emma:literal>
                </emma:interpretation>
                <emma:interpretation id="interp276" emma:lang="en-US" emma:confidence="0">
                  <emma:literal>O</emma:literal>
                </emma:interpretation>
                <emma:interpretation id="interp277" emma:lang="en-US" emma:confidence="0">
                  <emma:literal>o</emma:literal>
                </emma:interpretation>
                <emma:interpretation id="interp278" emma:lang="en-US" emma:confidence="0">
                  <emma:literal>D</emma:literal>
                </emma:interpretation>
                <emma:interpretation id="interp279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82290.1446">6909 12946 9933,'0'0'4257,"-16"0"-387,16 0-129,-30 32-2322,23 4-774,-4 1-258,4 9 0,0 4 0,7 2-258,0 1 129,2-3-129,10-4 129,8-5 129,-3-9 129,14-5 129,-5-16 129,12-4 0,-6-13 129,12-12 129,-6-17-129,4-4-129,-4-16-515,-1 0-259,-10-11 0,-8 0 0,-12 0 0,-7 7 0,-14 4 0,-16 9 0,-8 12 0,-11 7 0,6 19-775,-14 0-1031,20 8-2838,-2 11-387,10 10 129,11 3-516</inkml:trace>
        </inkml:traceGroup>
        <inkml:traceGroup>
          <inkml:annotationXML>
            <emma:emma xmlns:emma="http://www.w3.org/2003/04/emma" version="1.0">
              <emma:interpretation id="{2AC7D8A1-C641-4210-A665-4E45AC6881C7}" emma:medium="tactile" emma:mode="ink">
                <msink:context xmlns:msink="http://schemas.microsoft.com/ink/2010/main" type="inkWord" rotatedBoundingBox="11199,13390 11504,13381 11520,13913 11215,13922"/>
              </emma:interpretation>
              <emma:one-of disjunction-type="recognition" id="oneOf56">
                <emma:interpretation id="interp280" emma:lang="en-US" emma:confidence="0">
                  <emma:literal>0</emma:literal>
                </emma:interpretation>
                <emma:interpretation id="interp281" emma:lang="en-US" emma:confidence="0">
                  <emma:literal>O</emma:literal>
                </emma:interpretation>
                <emma:interpretation id="interp282" emma:lang="en-US" emma:confidence="0">
                  <emma:literal>o</emma:literal>
                </emma:interpretation>
                <emma:interpretation id="interp283" emma:lang="en-US" emma:confidence="0">
                  <emma:literal>8</emma:literal>
                </emma:interpretation>
                <emma:interpretation id="interp28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82945.3457">9357 12807 7869,'-25'-23'3483,"-9"23"258,22 18-129,-6 12-2064,-7 1-387,11 15-516,-4-2 0,9 10 129,0-5 0,9 5 0,2-11 129,19 1-129,-3-12 129,16 0 129,-9-18-129,14-1 0,-11-13 0,8-4-129,-11-17-128,3-6-646,-8-10 0,-4-4 0,-7-7 0,-8-4 0,-1-3 0,-16 0 0,-5 3 0,-9 3 0,-2 13 0,-9-1-904,12 28-2321,-6 2-1677,3 7 129,5 12-516,9 11 0</inkml:trace>
        </inkml:traceGroup>
        <inkml:traceGroup>
          <inkml:annotationXML>
            <emma:emma xmlns:emma="http://www.w3.org/2003/04/emma" version="1.0">
              <emma:interpretation id="{D3FDEEF5-1726-4AE7-8346-C84DB222FE2C}" emma:medium="tactile" emma:mode="ink">
                <msink:context xmlns:msink="http://schemas.microsoft.com/ink/2010/main" type="inkWord" rotatedBoundingBox="13549,13929 13608,13401 13908,13434 13849,13962"/>
              </emma:interpretation>
              <emma:one-of disjunction-type="recognition" id="oneOf57">
                <emma:interpretation id="interp285" emma:lang="en-US" emma:confidence="0">
                  <emma:literal>of</emma:literal>
                </emma:interpretation>
                <emma:interpretation id="interp286" emma:lang="en-US" emma:confidence="0">
                  <emma:literal>o</emma:literal>
                </emma:interpretation>
                <emma:interpretation id="interp287" emma:lang="en-US" emma:confidence="0">
                  <emma:literal>0</emma:literal>
                </emma:interpretation>
                <emma:interpretation id="interp288" emma:lang="en-US" emma:confidence="0">
                  <emma:literal>O</emma:literal>
                </emma:interpretation>
                <emma:interpretation id="interp289" emma:lang="en-US" emma:confidence="0">
                  <emma:literal>&amp;</emma:literal>
                </emma:interpretation>
              </emma:one-of>
            </emma:emma>
          </inkml:annotationXML>
          <inkml:trace contextRef="#ctx0" brushRef="#br0" timeOffset="83475.7462">11822 12879 8514,'-21'-13'3999,"21"13"-129,-31 0-258,5 5-1935,6 19-645,-14-3 0,8 11-516,-8 0 129,7 9-258,1-2 0,10 6-129,5-6 129,11 2 0,0-8 0,16 1 0,4-9 129,10-2 0,-2-14 258,10-2-129,-8-7 129,5-5-129,-6-18 0,3-2-129,-11-13-257,-1-2-259,-15-7 0,-5-2 0,-3-8 0,-19 0 0,-4 3-517,-10-1-257,9 23-903,-14 2-2967,11 10-129,3 13-387,8 7 129</inkml:trace>
        </inkml:traceGroup>
        <inkml:traceGroup>
          <inkml:annotationXML>
            <emma:emma xmlns:emma="http://www.w3.org/2003/04/emma" version="1.0">
              <emma:interpretation id="{8FCF55D7-DDBF-46B4-A511-8A13F160E576}" emma:medium="tactile" emma:mode="ink">
                <msink:context xmlns:msink="http://schemas.microsoft.com/ink/2010/main" type="inkWord" rotatedBoundingBox="15773,13245 17157,13288 17139,13880 15755,13837">
                  <msink:destinationLink direction="with" ref="{A0DDA470-224F-4661-A90C-DE7BD59EB4D8}"/>
                </msink:context>
              </emma:interpretation>
              <emma:one-of disjunction-type="recognition" id="oneOf58">
                <emma:interpretation id="interp290" emma:lang="en-US" emma:confidence="0">
                  <emma:literal>0,</emma:literal>
                </emma:interpretation>
                <emma:interpretation id="interp291" emma:lang="en-US" emma:confidence="0">
                  <emma:literal>01</emma:literal>
                </emma:interpretation>
                <emma:interpretation id="interp292" emma:lang="en-US" emma:confidence="0">
                  <emma:literal>or</emma:literal>
                </emma:interpretation>
                <emma:interpretation id="interp293" emma:lang="en-US" emma:confidence="0">
                  <emma:literal>o,</emma:literal>
                </emma:interpretation>
                <emma:interpretation id="interp294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84006.1476">13789 12751 9030,'11'-38'3741,"-11"38"258,0 0-516,-3 23-2580,-12 6-516,6 6-129,-3 4-129,5 13 258,0-6 0,7 6 0,0-8 0,12 4 0,2-12 387,11 5 0,-3-18 129,10 0 0,-7-18-129,8-1 129,-6-16-258,7-8 258,-9-17-387,3-4 0,-10-13-258,-4-3 0,-10-7-258,-4-1 129,-7 2-129,-13 3-258,1 15-258,-15-3-645,18 32-2193,-13 6-1548,4 10 129,2 16-387,4 12-516</inkml:trace>
          <inkml:trace contextRef="#ctx0" brushRef="#br0" timeOffset="84286.9481">15036 12756 13416,'18'0'4644,"-18"0"-129,14 32 129,4 3-3612,-11 1-387,6 12-129,-6 2-387,-5-2-903,8 5-3354,-10 1-516,0-5-129,-2 1-258</inkml:trace>
        </inkml:traceGroup>
      </inkml:traceGroup>
      <inkml:traceGroup>
        <inkml:annotationXML>
          <emma:emma xmlns:emma="http://www.w3.org/2003/04/emma" version="1.0">
            <emma:interpretation id="{A8C118A3-CEE4-4072-BE49-B3E8B19C31CB}" emma:medium="tactile" emma:mode="ink">
              <msink:context xmlns:msink="http://schemas.microsoft.com/ink/2010/main" type="line" rotatedBoundingBox="3078,15602 4621,16425 4087,17425 2545,16602"/>
            </emma:interpretation>
          </emma:emma>
        </inkml:annotationXML>
        <inkml:traceGroup>
          <inkml:annotationXML>
            <emma:emma xmlns:emma="http://www.w3.org/2003/04/emma" version="1.0">
              <emma:interpretation id="{E3E63102-E2E6-4C90-ADD9-CB0DBEFD5FE1}" emma:medium="tactile" emma:mode="ink">
                <msink:context xmlns:msink="http://schemas.microsoft.com/ink/2010/main" type="inkWord" rotatedBoundingBox="3078,15602 4621,16425 4087,17425 2545,16602"/>
              </emma:interpretation>
              <emma:one-of disjunction-type="recognition" id="oneOf59">
                <emma:interpretation id="interp295" emma:lang="en-US" emma:confidence="0">
                  <emma:literal>OC</emma:literal>
                </emma:interpretation>
                <emma:interpretation id="interp296" emma:lang="en-US" emma:confidence="0">
                  <emma:literal>of C</emma:literal>
                </emma:interpretation>
                <emma:interpretation id="interp297" emma:lang="en-US" emma:confidence="0">
                  <emma:literal>0 C</emma:literal>
                </emma:interpretation>
                <emma:interpretation id="interp298" emma:lang="en-US" emma:confidence="0">
                  <emma:literal>Oc</emma:literal>
                </emma:interpretation>
                <emma:interpretation id="interp299" emma:lang="en-US" emma:confidence="0">
                  <emma:literal>O C</emma:literal>
                </emma:interpretation>
              </emma:one-of>
            </emma:emma>
          </inkml:annotationXML>
          <inkml:trace contextRef="#ctx0" brushRef="#br1" timeOffset="126906.2229">1302 15220 8514,'-32'-43'4386,"4"25"129,-1 9-387,1 7-2451,-18-5-258,10 13-258,-14 1-129,13 21-258,-11 4-129,12 18-258,-1 7 0,12 14-129,4 9 0,8 11-258,10 7 129,3 0 0,9-2-129,8-4 129,8-10-129,4-7 129,1-17-129,6-15 129,-4-18 0,5-11 129,-1-14 0,1-9 0,0-19 129,1-11-129,-3-18 129,3-9-129,-5-14 0,-2-7-128,-8-9-130,-5-4 0,-10 0 0,-8 4 0,-7 11 0,-16 10 0,-9 11 0,-7 11 0,-2 17 0,-9 8 0,8 21-1162,-19-4-2063,18 13-1677,3 16-387,4 10-258,2 9-258</inkml:trace>
          <inkml:trace contextRef="#ctx0" brushRef="#br1" timeOffset="127358.6237">2256 15684 10191,'16'-36'4902,"-16"6"-258,0 30-129,-25-5-1548,-5 5-2580,-1 5-258,-6 13 0,-4 7-129,-3 7 0,-4 5 0,5 9 0,6 4 0,6 2 0,12-1 0,12 1 0,7-2 0,23-6 0,12-3 0,12-7 0,6-7 129,2-6-129,4-5 0,-6-7 0,-5-7-387,-3-1-516,-17-8-2322,-1-12-1032,5-3-516,-7-13-129,7-6-258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44.53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380ABAE-297F-41C1-B254-622534C84FDF}" emma:medium="tactile" emma:mode="ink">
          <msink:context xmlns:msink="http://schemas.microsoft.com/ink/2010/main" type="writingRegion" rotatedBoundingBox="16622,3850 16678,3850 16678,4591 16622,4591">
            <msink:destinationLink direction="with" ref="{92425F86-FF0B-4DC9-8410-9DB2FF669057}"/>
          </msink:context>
        </emma:interpretation>
      </emma:emma>
    </inkml:annotationXML>
    <inkml:traceGroup>
      <inkml:annotationXML>
        <emma:emma xmlns:emma="http://www.w3.org/2003/04/emma" version="1.0">
          <emma:interpretation id="{F02F4641-680F-470E-9E10-E0AAA3F7D3FB}" emma:medium="tactile" emma:mode="ink">
            <msink:context xmlns:msink="http://schemas.microsoft.com/ink/2010/main" type="paragraph" rotatedBoundingBox="16622,3850 16678,3850 16678,4591 16622,45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C8DEF8-1BB0-417F-9C89-03612D196A22}" emma:medium="tactile" emma:mode="ink">
              <msink:context xmlns:msink="http://schemas.microsoft.com/ink/2010/main" type="line" rotatedBoundingBox="16622,3850 16678,3850 16678,4591 16622,4591"/>
            </emma:interpretation>
          </emma:emma>
        </inkml:annotationXML>
        <inkml:traceGroup>
          <inkml:annotationXML>
            <emma:emma xmlns:emma="http://www.w3.org/2003/04/emma" version="1.0">
              <emma:interpretation id="{6E9DB9EB-633C-429C-B837-ED9AEA872C3F}" emma:medium="tactile" emma:mode="ink">
                <msink:context xmlns:msink="http://schemas.microsoft.com/ink/2010/main" type="inkWord" rotatedBoundingBox="16622,3850 16678,3850 16678,4591 16622,4591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14409 3127 9546,'-9'-21'4902,"9"21"-258,-9-16-129,9 16-1032,-16 1-2064,16 21-516,-2-4-129,2 15-258,0 1 0,0 14-129,0 2-129,8 5 0,-3 0-129,4 0 0,-2-1-129,0-4 0,0-2-258,-5-7-258,9 10-1806,-11-15-2322,0-3-258,-4-2-129,-5-5-258</inkml:trace>
        </inkml:traceGroup>
      </inkml:traceGroup>
    </inkml:traceGroup>
  </inkml:traceGroup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7:11.9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AFEB6F-C6B8-417A-A69C-E95CF181F6BB}" emma:medium="tactile" emma:mode="ink">
          <msink:context xmlns:msink="http://schemas.microsoft.com/ink/2010/main" type="inkDrawing" rotatedBoundingBox="2055,3670 21607,3173 21612,3369 2060,3866" semanticType="underline" shapeName="Other">
            <msink:sourceLink direction="with" ref="{3830A8BE-C7E5-4C68-9047-4425CBF5A34A}"/>
          </msink:context>
        </emma:interpretation>
      </emma:emma>
    </inkml:annotationXML>
    <inkml:trace contextRef="#ctx0" brushRef="#br0">0 374 2322,'0'0'2838,"0"0"387,0 0-1161,25-2-516,-25 2-258,34 5 258,-13 2-258,1-1 0,6 3-258,-1-4 129,12 4 0,2-7-258,14 7 0,9-8 0,14 8-258,4-3 0,14 4-258,2-4 0,12 1-129,1-4-129,11 3 0,7-6 129,13 3-129,5-3 0,10 0 129,5-5-129,12 3 0,9-5 0,13 3 0,-2-1 129,3 1-258,3 1 129,11-1 0,12 3-129,4-1 129,3-2-129,-1 2 129,10 1-129,4-3 0,3 1 129,-3-1-129,-1 0 129,7-1-129,4 0 0,1-1 0,-5 1 129,6 0-129,4-1 0,-1 1 129,-3 2-129,-6-1 129,0-1-129,2 1 0,-6-1 129,-7-1 0,3-1-129,4 0 0,2-2 0,-1 0 129,-4 0-129,5-3 0,2 1 0,-2 2 0,-7-3 0,-7 3 0,2-2 0,0 3 0,-6-3 0,-8 2 0,0 0-129,3 2 0,2 0 129,-4-2-129,-7 0 0,-3 0 129,0 0-129,1 0 0,-3-3 129,-7 1 0,-8 2-129,-1-1 129,4 3 0,1-1 0,-3 3 0,-6 0 0,-3 3-129,-2 2 129,1 0 0,-2-2-129,-6 2 129,-9-2-129,-8-1 129,-4-2-129,-6-3 129,-5 1-129,-4-3 129,-3-1 0,-2-1-129,0 1 129,-4 0 0,1 2-129,-3 4 129,-4 1 0,-5 3-129,-8 1 129,-2 0-129,-7 0 0,0 1 129,-7 3 0,-2 0 0,-5-3 0,-2 3 0,-2-2 0,-7 1 0,-2-1-129,-3 2-129,-7-4-258,3 10-774,-21-6-2580,-1 1-387,-8 4-516,-18-7-129</inkml:trace>
  </inkml:traceGroup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7:15.6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A9B82EB-A694-486E-9243-3873527248AC}" emma:medium="tactile" emma:mode="ink">
          <msink:context xmlns:msink="http://schemas.microsoft.com/ink/2010/main" type="inkDrawing" rotatedBoundingBox="18020,2359 18667,10645 17875,10707 17227,2421" semanticType="verticalRange" shapeName="Other">
            <msink:sourceLink direction="with" ref="{3830A8BE-C7E5-4C68-9047-4425CBF5A34A}"/>
            <msink:sourceLink direction="with" ref="{D0F84D76-748E-42F2-ACAC-3A7A65FFD586}"/>
            <msink:sourceLink direction="with" ref="{0085E0A3-339E-4604-8429-28A800267F81}"/>
            <msink:sourceLink direction="with" ref="{A7228D06-0EAC-4CE3-97D3-A079203C72D9}"/>
            <msink:sourceLink direction="with" ref="{8BF643BE-99C7-49BB-B6C3-707383E8D470}"/>
            <msink:sourceLink direction="with" ref="{7F04C4E4-9C07-47E1-A2A3-465D54E4ED3F}"/>
            <msink:sourceLink direction="with" ref="{814739E9-3E81-4A12-8826-6252AF222AFF}"/>
            <msink:destinationLink direction="with" ref="{A0DDA470-224F-4661-A90C-DE7BD59EB4D8}"/>
          </msink:context>
        </emma:interpretation>
      </emma:emma>
    </inkml:annotationXML>
    <inkml:trace contextRef="#ctx0" brushRef="#br0">-8 76 5547,'3'-19'3741,"-3"19"-129,9-16 0,-9 16-2193,0 0-645,16-22-258,-16 22-258,0 0 0,25-14 0,-25 14 0,16-7 129,-16 7-129,0 0 129,0 0 0,21 0 129,-21 0-129,0 0 129,0 0-258,16 18 129,-16-18 0,15 25 129,-15-25-129,18 35 0,-11-15 0,5 6 129,-3 3-129,3 5 0,-6 3 0,4 7-129,-6 5 0,3 6 0,-5 2-129,0 7 0,-2 1 129,0 12 0,0-2-129,0 5 129,-4 2 0,4 5 0,0 2 0,11 8 0,3 7 0,7 8 0,4 5-129,7 8 129,4 3-129,5 9 129,0 1 0,5 14 0,-2 2 0,3 10 1,-5 5-259,5 11 0,-7 5 0,3 12 0,-5 9 0,-1 1 0,-3-1 0,-1-3 0,-2 7 0,-6 7 0,-6 3 0,-3 1 0,-9-2 0,-3 16 0,-4 6 0,-11 7 0,-8-5 0,-3-6 0,-6-2 0,-4 0 0,-4-9 0,-3-22 0,-4-17 0,-3-16 0,3-17 0,1-15 0,4-18 0,6-25 0,9-14 0,2-25 0,19 0-1678,-7-38-3353,9-19-387,-26-28-129,-10-33-258</inkml:trace>
  </inkml:traceGroup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7:28.8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DA47879-373C-44DD-B787-0244BCA3E4D1}" emma:medium="tactile" emma:mode="ink">
          <msink:context xmlns:msink="http://schemas.microsoft.com/ink/2010/main" type="writingRegion" rotatedBoundingBox="18665,2216 23201,2382 22942,9479 18406,9313"/>
        </emma:interpretation>
      </emma:emma>
    </inkml:annotationXML>
    <inkml:traceGroup>
      <inkml:annotationXML>
        <emma:emma xmlns:emma="http://www.w3.org/2003/04/emma" version="1.0">
          <emma:interpretation id="{4B621FEE-C7DD-48E9-A0BA-E5C1866884AA}" emma:medium="tactile" emma:mode="ink">
            <msink:context xmlns:msink="http://schemas.microsoft.com/ink/2010/main" type="paragraph" rotatedBoundingBox="18665,2216 22682,2363 22648,3280 18632,31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DDEBD9-5BB3-45C6-A9D7-35B0E4AF19DC}" emma:medium="tactile" emma:mode="ink">
              <msink:context xmlns:msink="http://schemas.microsoft.com/ink/2010/main" type="line" rotatedBoundingBox="18665,2216 22682,2363 22648,3280 18632,3133"/>
            </emma:interpretation>
          </emma:emma>
        </inkml:annotationXML>
        <inkml:traceGroup>
          <inkml:annotationXML>
            <emma:emma xmlns:emma="http://www.w3.org/2003/04/emma" version="1.0">
              <emma:interpretation id="{C58A12C7-7AE9-47A7-B0B9-3FB96C79712A}" emma:medium="tactile" emma:mode="ink">
                <msink:context xmlns:msink="http://schemas.microsoft.com/ink/2010/main" type="inkWord" rotatedBoundingBox="18661,2345 19266,2367 19242,3004 18637,2981"/>
              </emma:interpretation>
              <emma:one-of disjunction-type="recognition" id="oneOf0">
                <emma:interpretation id="interp0" emma:lang="en-US" emma:confidence="0">
                  <emma:literal>n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H</emma:literal>
                </emma:interpretation>
                <emma:interpretation id="interp3" emma:lang="en-US" emma:confidence="0">
                  <emma:literal>h</emma:literal>
                </emma:interpretation>
                <emma:interpretation id="interp4" emma:lang="en-US" emma:confidence="0">
                  <emma:literal>M</emma:literal>
                </emma:interpretation>
              </emma:one-of>
            </emma:emma>
          </inkml:annotationXML>
          <inkml:trace contextRef="#ctx0" brushRef="#br0">0-2 8385,'61'-2'4515,"-26"9"129,5 6-516,-1 8-903,-11-8-2064,15 12-387,-13-6-387,0 10 0,-12-5-258,-9 7 0,-9-1-258,-9-3-129,-9 8-516,-17-12-387,8 13-387,-21-22-387,18 14-645,-16-20-258,17 9-387,-7-15 258,17 0 645,3-2 903,16 0 774,-4-16 1290,4 0 1032,23 0 774,2-11 258,18 6 129,-6-13-129,20 7-774,-9-12-387,13 13-387,-15-10-258,4 13-387,-16-4 0,-4 8-387,-12 3 0,-18 16 0,5-16 0,-5 16 0,-16 0-129,-2 0 0,0 12 0,-1 6 0,1 7-129,2 5 129,5 9 0,6 2 0,2 7 0,3 4 0,7 6-258,3-6-258,15 8-645,-5-15-1419,6-4-1419,14 0-645,-3-17 129,11 1-387</inkml:trace>
        </inkml:traceGroup>
        <inkml:traceGroup>
          <inkml:annotationXML>
            <emma:emma xmlns:emma="http://www.w3.org/2003/04/emma" version="1.0">
              <emma:interpretation id="{37191329-9796-4B59-9B5E-EE57D5204D19}" emma:medium="tactile" emma:mode="ink">
                <msink:context xmlns:msink="http://schemas.microsoft.com/ink/2010/main" type="inkWord" rotatedBoundingBox="20953,2351 21064,3172 20617,3233 20506,2411"/>
              </emma:interpretation>
              <emma:one-of disjunction-type="recognition" id="oneOf1">
                <emma:interpretation id="interp5" emma:lang="en-US" emma:confidence="0">
                  <emma:literal>Y</emma:literal>
                </emma:interpretation>
                <emma:interpretation id="interp6" emma:lang="en-US" emma:confidence="0">
                  <emma:literal>y</emma:literal>
                </emma:interpretation>
                <emma:interpretation id="interp7" emma:lang="en-US" emma:confidence="0">
                  <emma:literal>,</emma:literal>
                </emma:interpretation>
                <emma:interpretation id="interp8" emma:lang="en-US" emma:confidence="0">
                  <emma:literal>&gt;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452.4008">1845 60 9804,'50'47'4902,"-24"-14"-258,-2-2-258,0-3-2580,10 15-903,-9-6-387,7-1-258,-5-4-129,1-9 0,-1-9-129,0-9 0,-2-5-129,-2-9 129,-2-12 0,-3-7 0,-2-4 0,0 0 129,-7 0 129,0 8-129,-6 3 129,-3 21 0,6-23 0,-6 23-129,0 9 129,0 14-129,0 9 0,-4 9 0,-7 7 0,2 12 0,-8 4 0,-1 6-129,-4-3 0,-4-5-258,4 2-258,-10-16-774,24-3-3096,-12-9-516,8-12 0,12-24-258</inkml:trace>
        </inkml:traceGroup>
        <inkml:traceGroup>
          <inkml:annotationXML>
            <emma:emma xmlns:emma="http://www.w3.org/2003/04/emma" version="1.0">
              <emma:interpretation id="{F04A7936-3175-4ED6-AF9F-BFAEE6BE9325}" emma:medium="tactile" emma:mode="ink">
                <msink:context xmlns:msink="http://schemas.microsoft.com/ink/2010/main" type="inkWord" rotatedBoundingBox="22516,2171 22725,2937 22088,3111 21879,2345"/>
              </emma:interpretation>
              <emma:one-of disjunction-type="recognition" id="oneOf2">
                <emma:interpretation id="interp10" emma:lang="en-US" emma:confidence="1">
                  <emma:literal>Z</emma:literal>
                </emma:interpretation>
                <emma:interpretation id="interp11" emma:lang="en-US" emma:confidence="0">
                  <emma:literal>z</emma:literal>
                </emma:interpretation>
                <emma:interpretation id="interp12" emma:lang="en-US" emma:confidence="0">
                  <emma:literal>7</emma:literal>
                </emma:interpretation>
                <emma:interpretation id="interp13" emma:lang="en-US" emma:confidence="0">
                  <emma:literal>t</emma:literal>
                </emma:interpretation>
                <emma:interpretation id="interp1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951.6016">3218-7 11868,'64'-6'4773,"-26"6"-129,4 0-129,12 6-3354,-12-4-516,13 6 0,-10-2-258,1 1-129,-10-2 0,-4 8 0,-11 1-129,-10 7 0,-11 4 129,-4 5-129,-15 4 0,-4 5-129,-8 4 129,-1 0-129,-3-1 0,-1-4 0,4-3-129,4-3 129,3-2 0,7-5 0,2-3-129,7-3 258,9-19-129,-2 34 0,2-34 129,14 30-129,6-16 129,5 2 0,5 0 0,6 0 0,3-3-129,2-6 0,3 0-258,-5-7-129,2 0-387,-14-20-1419,0 1-2709,-8-8 0,-10-5-258,-9-3-258</inkml:trace>
          <inkml:trace contextRef="#ctx0" brushRef="#br0" timeOffset="1123.202">3417 307 11739,'88'25'4386,"-24"-7"0,5 0-1032,2-7-2838,4-8-1677,-6-3-2709,-1 2-516,-20-6-129,-9 4-516</inkml:trace>
        </inkml:traceGroup>
      </inkml:traceGroup>
    </inkml:traceGroup>
    <inkml:traceGroup>
      <inkml:annotationXML>
        <emma:emma xmlns:emma="http://www.w3.org/2003/04/emma" version="1.0">
          <emma:interpretation id="{827F620D-2E18-4E1B-9719-23AF9968C984}" emma:medium="tactile" emma:mode="ink">
            <msink:context xmlns:msink="http://schemas.microsoft.com/ink/2010/main" type="paragraph" rotatedBoundingBox="19019,3621 22439,3676 22429,4268 19010,421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77E98A2-EB91-4358-B5E4-549B68B552E9}" emma:medium="tactile" emma:mode="ink">
              <msink:context xmlns:msink="http://schemas.microsoft.com/ink/2010/main" type="line" rotatedBoundingBox="19019,3621 22439,3676 22429,4268 19010,4213"/>
            </emma:interpretation>
          </emma:emma>
        </inkml:annotationXML>
        <inkml:traceGroup>
          <inkml:annotationXML>
            <emma:emma xmlns:emma="http://www.w3.org/2003/04/emma" version="1.0">
              <emma:interpretation id="{EEEBD34A-7BB6-40F7-BBBC-8E5685C26B41}" emma:medium="tactile" emma:mode="ink">
                <msink:context xmlns:msink="http://schemas.microsoft.com/ink/2010/main" type="inkWord" rotatedBoundingBox="19296,3697 19319,4195 19022,4208 18999,3711"/>
              </emma:interpretation>
              <emma:one-of disjunction-type="recognition" id="oneOf3">
                <emma:interpretation id="interp15" emma:lang="en-US" emma:confidence="1">
                  <emma:literal>0</emma:literal>
                </emma:interpretation>
                <emma:interpretation id="interp16" emma:lang="en-US" emma:confidence="0">
                  <emma:literal>O</emma:literal>
                </emma:interpretation>
                <emma:interpretation id="interp17" emma:lang="en-US" emma:confidence="0">
                  <emma:literal>o</emma:literal>
                </emma:interpretation>
                <emma:interpretation id="interp18" emma:lang="en-US" emma:confidence="0">
                  <emma:literal>8</emma:literal>
                </emma:interpretation>
                <emma:interpretation id="interp19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8049.6141">546 1371 5547,'-28'-16'4128,"28"16"0,-34-2-129,18 2-1548,0 18-1161,-9-1-516,9 14 129,-5-1-258,8 7-129,-3 4 129,11 5-258,2-1-129,3 1 129,7-5-129,10 3 0,3-13 129,7 2 129,-2-15-129,5 0 129,-5-18 0,5 0 0,-7-12 0,2-12-129,-7-9 129,-2-5-258,-4-10 0,-1 0-129,-8-5 129,-3 3-258,0 2 129,-14 5-129,-4 8-129,-6 6-129,-1 12-129,-9 2-258,7 15-387,-14-1-1032,18 4-2838,0 15 258,5 3-387,9 6 0</inkml:trace>
        </inkml:traceGroup>
        <inkml:traceGroup>
          <inkml:annotationXML>
            <emma:emma xmlns:emma="http://www.w3.org/2003/04/emma" version="1.0">
              <emma:interpretation id="{197E3F45-B73C-418F-9E59-1C549ADC38EB}" emma:medium="tactile" emma:mode="ink">
                <msink:context xmlns:msink="http://schemas.microsoft.com/ink/2010/main" type="inkWord" rotatedBoundingBox="20467,3681 20812,3687 20803,4242 20458,4236"/>
              </emma:interpretation>
              <emma:one-of disjunction-type="recognition" id="oneOf4">
                <emma:interpretation id="interp20" emma:lang="en-US" emma:confidence="1">
                  <emma:literal>0</emma:literal>
                </emma:interpretation>
                <emma:interpretation id="interp21" emma:lang="en-US" emma:confidence="0">
                  <emma:literal>O</emma:literal>
                </emma:interpretation>
                <emma:interpretation id="interp22" emma:lang="en-US" emma:confidence="0">
                  <emma:literal>o</emma:literal>
                </emma:interpretation>
                <emma:interpretation id="interp23" emma:lang="en-US" emma:confidence="0">
                  <emma:literal>8</emma:literal>
                </emma:interpretation>
                <emma:interpretation id="interp2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8486.4149">1959 1449 8127,'-6'-25'4515,"-22"-2"-129,12 26-258,0 4-2064,-11 4-1032,13 18-258,-7 2-387,8 10 0,1 4-258,8 7 0,4 0 0,0 4 0,14-6 0,8 0 0,3-9 129,9-3 129,-2-14 0,5-2 129,-3-15 129,5-3-129,-11-11 0,3-10 0,-10-14 0,-3-5-129,-11-9-129,-5-5-129,-2-6 0,-16-1-129,-4 4-129,-7 2 0,2 11-258,-10 1-516,13 27-645,-18 6-3096,15 10-258,2 3-129,3 15-258</inkml:trace>
        </inkml:traceGroup>
        <inkml:traceGroup>
          <inkml:annotationXML>
            <emma:emma xmlns:emma="http://www.w3.org/2003/04/emma" version="1.0">
              <emma:interpretation id="{5901B90F-D126-4B76-A74B-7898123D6085}" emma:medium="tactile" emma:mode="ink">
                <msink:context xmlns:msink="http://schemas.microsoft.com/ink/2010/main" type="inkWord" rotatedBoundingBox="22343,3598 22513,4171 22147,4281 21976,3707"/>
              </emma:interpretation>
              <emma:one-of disjunction-type="recognition" id="oneOf5">
                <emma:interpretation id="interp25" emma:lang="en-US" emma:confidence="0">
                  <emma:literal>0</emma:literal>
                </emma:interpretation>
                <emma:interpretation id="interp26" emma:lang="en-US" emma:confidence="0">
                  <emma:literal>O</emma:literal>
                </emma:interpretation>
                <emma:interpretation id="interp27" emma:lang="en-US" emma:confidence="0">
                  <emma:literal>o</emma:literal>
                </emma:interpretation>
                <emma:interpretation id="interp28" emma:lang="en-US" emma:confidence="0">
                  <emma:literal>D</emma:literal>
                </emma:interpretation>
                <emma:interpretation id="interp2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8860.8154">3460 1348 9804,'32'-4'4644,"-32"4"-129,-18 2-387,2 8-2322,6 22-903,-10 0-258,11 15 0,-3-1 0,12 9-129,0-5-258,5 7 129,8-9-129,11 2 0,3-13-129,7-2 129,0-15 0,5-6 129,-2-14-129,4-2 129,-7-22-129,-2-12 129,-9-14-129,-5-7 0,-13-7-129,-5-5-387,-11 7-129,-26-9-1548,-11 19-2838,-18 13-258,-12 14-387,-16 16 0</inkml:trace>
        </inkml:traceGroup>
      </inkml:traceGroup>
    </inkml:traceGroup>
    <inkml:traceGroup>
      <inkml:annotationXML>
        <emma:emma xmlns:emma="http://www.w3.org/2003/04/emma" version="1.0">
          <emma:interpretation id="{77820A76-567F-463E-B097-7FAA40BED271}" emma:medium="tactile" emma:mode="ink">
            <msink:context xmlns:msink="http://schemas.microsoft.com/ink/2010/main" type="paragraph" rotatedBoundingBox="19197,4642 22228,4744 22206,5390 19176,52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D91D7D3-763F-4418-BD27-C9FFDB216A78}" emma:medium="tactile" emma:mode="ink">
              <msink:context xmlns:msink="http://schemas.microsoft.com/ink/2010/main" type="line" rotatedBoundingBox="19197,4642 22228,4744 22206,5390 19176,5289"/>
            </emma:interpretation>
          </emma:emma>
        </inkml:annotationXML>
        <inkml:traceGroup>
          <inkml:annotationXML>
            <emma:emma xmlns:emma="http://www.w3.org/2003/04/emma" version="1.0">
              <emma:interpretation id="{73C1E3F3-6513-44F1-9AB6-CE0806AA683C}" emma:medium="tactile" emma:mode="ink">
                <msink:context xmlns:msink="http://schemas.microsoft.com/ink/2010/main" type="inkWord" rotatedBoundingBox="19196,4686 19460,4695 19442,5237 19178,5228"/>
              </emma:interpretation>
              <emma:one-of disjunction-type="recognition" id="oneOf6">
                <emma:interpretation id="interp30" emma:lang="en-US" emma:confidence="0">
                  <emma:literal>0</emma:literal>
                </emma:interpretation>
                <emma:interpretation id="interp31" emma:lang="en-US" emma:confidence="0">
                  <emma:literal>O</emma:literal>
                </emma:interpretation>
                <emma:interpretation id="interp32" emma:lang="en-US" emma:confidence="0">
                  <emma:literal>o</emma:literal>
                </emma:interpretation>
                <emma:interpretation id="interp33" emma:lang="en-US" emma:confidence="0">
                  <emma:literal>8</emma:literal>
                </emma:interpretation>
                <emma:interpretation id="interp3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15880.8278">651 2436 9288,'-1'-29'4515,"-17"10"-258,18 19-387,-18 0-1935,-5 0-516,14 17-516,-11 3-258,12 12-258,-7 2-129,10 10 129,-2 3-129,7 4 0,0-1 129,14 0-129,2-9 129,7-1 0,-1-11 0,6-4 129,-3-16-129,3-4 129,-4-9-129,0-8 129,-8-18-257,2-2-259,-5-11 0,-4-3 0,-8-7 0,-1-3 0,-3 1 0,-13 2 0,0 8 0,-7 3 0,3 13 0,-5 1-646,9 23-386,-12-6-1032,28 11-2838,-18 16 0,14 5-129,4 4-258</inkml:trace>
        </inkml:traceGroup>
        <inkml:traceGroup>
          <inkml:annotationXML>
            <emma:emma xmlns:emma="http://www.w3.org/2003/04/emma" version="1.0">
              <emma:interpretation id="{25F3BE48-FC6F-4C10-BD74-527D2A5375D6}" emma:medium="tactile" emma:mode="ink">
                <msink:context xmlns:msink="http://schemas.microsoft.com/ink/2010/main" type="inkWord" rotatedBoundingBox="20535,4687 20804,4696 20789,5138 20520,5129"/>
              </emma:interpretation>
              <emma:one-of disjunction-type="recognition" id="oneOf7">
                <emma:interpretation id="interp35" emma:lang="en-US" emma:confidence="0">
                  <emma:literal>O</emma:literal>
                </emma:interpretation>
                <emma:interpretation id="interp36" emma:lang="en-US" emma:confidence="0">
                  <emma:literal>o</emma:literal>
                </emma:interpretation>
                <emma:interpretation id="interp37" emma:lang="en-US" emma:confidence="0">
                  <emma:literal>0</emma:literal>
                </emma:interpretation>
                <emma:interpretation id="interp38" emma:lang="en-US" emma:confidence="0">
                  <emma:literal>d</emma:literal>
                </emma:interpretation>
                <emma:interpretation id="interp3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16286.4286">1987 2498 10836,'-3'-21'4386,"-31"12"-129,18 9-129,16 0-2580,-34 23-774,25 0-129,-5-4-129,9 10-129,-1-2 0,6 5-129,7-4 0,11 4 0,-2-5 0,9-1 0,2-6 129,3-2-129,-3-11 129,5-2-129,-9-8 129,2-12-129,-7-13 129,-4-6-129,-9-8-129,-5-5 0,-5-4-129,-15-1-258,-1 4 0,-9 4-387,5 13-258,-14-2-774,21 20-2580,-11 8-387,6 5-258,5 14-129</inkml:trace>
        </inkml:traceGroup>
        <inkml:traceGroup>
          <inkml:annotationXML>
            <emma:emma xmlns:emma="http://www.w3.org/2003/04/emma" version="1.0">
              <emma:interpretation id="{20A00499-C11C-405C-BCFE-BCA1054FA50B}" emma:medium="tactile" emma:mode="ink">
                <msink:context xmlns:msink="http://schemas.microsoft.com/ink/2010/main" type="inkWord" rotatedBoundingBox="22031,4750 22227,4756 22206,5390 22010,5384"/>
              </emma:interpretation>
              <emma:one-of disjunction-type="recognition" id="oneOf8">
                <emma:interpretation id="interp40" emma:lang="en-US" emma:confidence="0">
                  <emma:literal>]</emma:literal>
                </emma:interpretation>
                <emma:interpretation id="interp41" emma:lang="en-US" emma:confidence="0">
                  <emma:literal>)</emma:literal>
                </emma:interpretation>
                <emma:interpretation id="interp42" emma:lang="en-US" emma:confidence="0">
                  <emma:literal>}</emma:literal>
                </emma:interpretation>
                <emma:interpretation id="interp43" emma:lang="en-US" emma:confidence="0">
                  <emma:literal>1</emma:literal>
                </emma:interpretation>
                <emma:interpretation id="interp4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6645.2291">3369 2436 12513,'38'-27'4773,"-38"27"-258,16-9 387,5 14-3096,-21-5-903,13 24-129,-8-8-129,9 14 0,-7 4-129,7 10 0,-6 6-257,4 7-259,-5 0 0,0 1 0,-1-4 0,-3-5 0,1-2 0,-4-14-517,3 1-515,-3-34-1548,-10 27-2322,10-27-129,-20 19-258,20-19-129</inkml:trace>
        </inkml:traceGroup>
      </inkml:traceGroup>
    </inkml:traceGroup>
    <inkml:traceGroup>
      <inkml:annotationXML>
        <emma:emma xmlns:emma="http://www.w3.org/2003/04/emma" version="1.0">
          <emma:interpretation id="{17B7742B-7107-43C3-ADF1-B3AE34771754}" emma:medium="tactile" emma:mode="ink">
            <msink:context xmlns:msink="http://schemas.microsoft.com/ink/2010/main" type="paragraph" rotatedBoundingBox="19459,5905 22479,6130 22432,6773 19411,654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A5E6FF2-B399-4C94-9877-AB113BA940D1}" emma:medium="tactile" emma:mode="ink">
              <msink:context xmlns:msink="http://schemas.microsoft.com/ink/2010/main" type="inkBullet" rotatedBoundingBox="19459,5908 19799,5933 19753,6546 19413,6521"/>
            </emma:interpretation>
            <emma:one-of disjunction-type="recognition" id="oneOf9">
              <emma:interpretation id="interp45" emma:lang="en-US" emma:confidence="0">
                <emma:literal>o</emma:literal>
              </emma:interpretation>
              <emma:interpretation id="interp46" emma:lang="en-US" emma:confidence="0">
                <emma:literal>0</emma:literal>
              </emma:interpretation>
              <emma:interpretation id="interp47" emma:lang="en-US" emma:confidence="0">
                <emma:literal>O</emma:literal>
              </emma:interpretation>
              <emma:interpretation id="interp48" emma:lang="en-US" emma:confidence="0">
                <emma:literal>G</emma:literal>
              </emma:interpretation>
              <emma:interpretation id="interp49" emma:lang="en-US" emma:confidence="0">
                <emma:literal>8</emma:literal>
              </emma:interpretation>
            </emma:one-of>
          </emma:emma>
        </inkml:annotationXML>
        <inkml:trace contextRef="#ctx0" brushRef="#br0" timeOffset="22588.8392">1080 3759 11352,'32'-59'4515,"-30"29"-258,0 10-129,-2 20-2580,-32-25-774,5 25-258,-14 0-258,2 18 0,-6 9-258,5 8 0,0 11 0,8 6 0,6 5-129,8 0 129,9 0 0,9-2 129,4-9 129,17-2 129,4-17 129,14 0 129,-5-22 0,12 0 129,-9-10 0,6-11 0,-11-14-386,-2-4-388,-10-10 0,-11-8 0,-9-5 0,-6-3 0,-11-2 0,-8 1 0,-4 4 0,-3 6 0,4 13 0,-4 6 0,10 22-517,-10-1-1160,32 11-3096,-24 28-258,15 6 0,7 11-258</inkml:trace>
      </inkml:traceGroup>
      <inkml:traceGroup>
        <inkml:annotationXML>
          <emma:emma xmlns:emma="http://www.w3.org/2003/04/emma" version="1.0">
            <emma:interpretation id="{F2B14AD9-5D87-4CE7-B4E1-40DAB29AA91F}" emma:medium="tactile" emma:mode="ink">
              <msink:context xmlns:msink="http://schemas.microsoft.com/ink/2010/main" type="line" rotatedBoundingBox="20731,6000 22479,6130 22432,6773 20683,6643"/>
            </emma:interpretation>
          </emma:emma>
        </inkml:annotationXML>
        <inkml:traceGroup>
          <inkml:annotationXML>
            <emma:emma xmlns:emma="http://www.w3.org/2003/04/emma" version="1.0">
              <emma:interpretation id="{549CE41E-D3AC-4D95-9E79-18AC3F86954B}" emma:medium="tactile" emma:mode="ink">
                <msink:context xmlns:msink="http://schemas.microsoft.com/ink/2010/main" type="inkWord" rotatedBoundingBox="20727,6049 21021,6071 20977,6665 20683,6643"/>
              </emma:interpretation>
              <emma:one-of disjunction-type="recognition" id="oneOf10">
                <emma:interpretation id="interp50" emma:lang="en-US" emma:confidence="0">
                  <emma:literal>\</emma:literal>
                </emma:interpretation>
                <emma:interpretation id="interp51" emma:lang="en-US" emma:confidence="0">
                  <emma:literal>I</emma:literal>
                </emma:interpretation>
                <emma:interpretation id="interp52" emma:lang="en-US" emma:confidence="0">
                  <emma:literal>|</emma:literal>
                </emma:interpretation>
                <emma:interpretation id="interp53" emma:lang="en-US" emma:confidence="0">
                  <emma:literal>1</emma:literal>
                </emma:interpretation>
                <emma:interpretation id="interp5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22900.8402">2062 3760 14190,'7'-44'4902,"-7"44"-258,7-18 129,11 22-3225,-18-4-645,20 32-258,-10-7-129,13 14 0,-7 3-386,4 10-130,-4 3 0,-2 2 0,-3 3 0,-6-8 0,4-1-646,-9-13-644,13 6-1935,-6-15-1677,7-10 0,4-6-258,8-10 0</inkml:trace>
        </inkml:traceGroup>
        <inkml:traceGroup>
          <inkml:annotationXML>
            <emma:emma xmlns:emma="http://www.w3.org/2003/04/emma" version="1.0">
              <emma:interpretation id="{881B8A85-3E93-40E4-8E45-585BC90B61A8}" emma:medium="tactile" emma:mode="ink">
                <msink:context xmlns:msink="http://schemas.microsoft.com/ink/2010/main" type="inkWord" rotatedBoundingBox="22148,6105 22479,6130 22441,6647 22110,6622"/>
              </emma:interpretation>
              <emma:one-of disjunction-type="recognition" id="oneOf11">
                <emma:interpretation id="interp55" emma:lang="en-US" emma:confidence="0.5">
                  <emma:literal>0</emma:literal>
                </emma:interpretation>
                <emma:interpretation id="interp56" emma:lang="en-US" emma:confidence="0">
                  <emma:literal>o</emma:literal>
                </emma:interpretation>
                <emma:interpretation id="interp57" emma:lang="en-US" emma:confidence="0">
                  <emma:literal>O</emma:literal>
                </emma:interpretation>
                <emma:interpretation id="interp58" emma:lang="en-US" emma:confidence="0">
                  <emma:literal>D</emma:literal>
                </emma:interpretation>
                <emma:interpretation id="interp59" emma:lang="en-US" emma:confidence="0">
                  <emma:literal>6</emma:literal>
                </emma:interpretation>
              </emma:one-of>
            </emma:emma>
          </inkml:annotationXML>
          <inkml:trace contextRef="#ctx0" brushRef="#br0" timeOffset="23259.6408">3503 3803 11223,'21'-39'4644,"-21"39"-129,0 0 0,-16-9-1935,13 29-1677,-12 4-129,12 17-129,-6 0-129,9 14 0,-2-3-258,4 5 0,5-6-129,11 1 129,0-9-129,8-6 0,1-10 129,5-6 0,0-12 1,2-9-259,0-6 0,-2-13 0,-8-15 0,-2-9 0,-13-12 0,-9-7 0,-2 3 0,-23-3 0,-5 21-646,-27 0-4127,2 13-387,-11 14 129,-7 17-387</inkml:trace>
        </inkml:traceGroup>
      </inkml:traceGroup>
    </inkml:traceGroup>
    <inkml:traceGroup>
      <inkml:annotationXML>
        <emma:emma xmlns:emma="http://www.w3.org/2003/04/emma" version="1.0">
          <emma:interpretation id="{16A36166-56A1-46C5-B0E7-C32E9C9AAE41}" emma:medium="tactile" emma:mode="ink">
            <msink:context xmlns:msink="http://schemas.microsoft.com/ink/2010/main" type="paragraph" rotatedBoundingBox="19571,7283 22544,7462 22506,8088 19533,790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DF35022-359B-4964-A997-A6AF270F474F}" emma:medium="tactile" emma:mode="ink">
              <msink:context xmlns:msink="http://schemas.microsoft.com/ink/2010/main" type="line" rotatedBoundingBox="19571,7283 22544,7462 22506,8088 19533,7908"/>
            </emma:interpretation>
          </emma:emma>
        </inkml:annotationXML>
        <inkml:traceGroup>
          <inkml:annotationXML>
            <emma:emma xmlns:emma="http://www.w3.org/2003/04/emma" version="1.0">
              <emma:interpretation id="{B5B44BFE-2EB7-4706-9C13-74C730718752}" emma:medium="tactile" emma:mode="ink">
                <msink:context xmlns:msink="http://schemas.microsoft.com/ink/2010/main" type="inkWord" rotatedBoundingBox="19569,7312 20021,7340 19988,7889 19536,7862"/>
              </emma:interpretation>
              <emma:one-of disjunction-type="recognition" id="oneOf12">
                <emma:interpretation id="interp60" emma:lang="en-US" emma:confidence="0">
                  <emma:literal>o</emma:literal>
                </emma:interpretation>
                <emma:interpretation id="interp61" emma:lang="en-US" emma:confidence="0">
                  <emma:literal>O</emma:literal>
                </emma:interpretation>
                <emma:interpretation id="interp62" emma:lang="en-US" emma:confidence="0">
                  <emma:literal>0</emma:literal>
                </emma:interpretation>
                <emma:interpretation id="interp63" emma:lang="en-US" emma:confidence="0">
                  <emma:literal>8</emma:literal>
                </emma:interpretation>
                <emma:interpretation id="interp64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30342.0533">1139 5107 1548,'-9'-30'3354,"9"30"645,-30-22-516,30 22-645,-34 0-387,14 0-387,4 20-774,-7 1-387,11 15-129,-6-2-129,9 14-129,-2-8 0,11 10 129,0-9-129,16 5 0,0-10 0,16 1 129,-1-13 0,10-1-129,-8-14 258,12-1-129,-13-8-129,7-8 129,-12-17-129,3-2 0,-12-12-129,-2-7-129,-9-10-128,-7-6-130,-2-2 0,-14 2 0,-7 8 0,-11 6-130,-3 15-257,-13 6-258,7 27-516,-17 0-1161,10 21-2451,0 11 129,9 4-516,7 5 129</inkml:trace>
        </inkml:traceGroup>
        <inkml:traceGroup>
          <inkml:annotationXML>
            <emma:emma xmlns:emma="http://www.w3.org/2003/04/emma" version="1.0">
              <emma:interpretation id="{7403336F-496B-4164-A77C-066E4785D739}" emma:medium="tactile" emma:mode="ink">
                <msink:context xmlns:msink="http://schemas.microsoft.com/ink/2010/main" type="inkWord" rotatedBoundingBox="21043,7441 21176,7449 21144,7978 21011,7969"/>
              </emma:interpretation>
              <emma:one-of disjunction-type="recognition" id="oneOf13">
                <emma:interpretation id="interp65" emma:lang="en-US" emma:confidence="0">
                  <emma:literal>|</emma:literal>
                </emma:interpretation>
                <emma:interpretation id="interp66" emma:lang="en-US" emma:confidence="0">
                  <emma:literal>I</emma:literal>
                </emma:interpretation>
                <emma:interpretation id="interp67" emma:lang="en-US" emma:confidence="0">
                  <emma:literal>l</emma:literal>
                </emma:interpretation>
                <emma:interpretation id="interp68" emma:lang="en-US" emma:confidence="0">
                  <emma:literal>1</emma:literal>
                </emma:interpretation>
                <emma:interpretation id="interp69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32089.2563">2379 5139 11094,'17'-11'4644,"-1"-10"-258,-16 21 129,0-16-2451,0 16-903,0 12-258,6 11-129,-6-3-129,7 14-129,-5 0 0,5 8-258,-2 1 0,0 3 0,-1-1-258,0-4 129,-3 0-258,1-8-129,2-1-129,-4-10-387,7 8-774,-7-12-3096,0-18 0,18 19-387,-18-19 0</inkml:trace>
        </inkml:traceGroup>
        <inkml:traceGroup>
          <inkml:annotationXML>
            <emma:emma xmlns:emma="http://www.w3.org/2003/04/emma" version="1.0">
              <emma:interpretation id="{51F9C1BA-6DCC-4BA4-A510-F55771213F15}" emma:medium="tactile" emma:mode="ink">
                <msink:context xmlns:msink="http://schemas.microsoft.com/ink/2010/main" type="inkWord" rotatedBoundingBox="22289,7447 22544,7462 22506,8088 22252,8073"/>
              </emma:interpretation>
              <emma:one-of disjunction-type="recognition" id="oneOf14">
                <emma:interpretation id="interp70" emma:lang="en-US" emma:confidence="0">
                  <emma:literal>]</emma:literal>
                </emma:interpretation>
                <emma:interpretation id="interp71" emma:lang="en-US" emma:confidence="0">
                  <emma:literal>1</emma:literal>
                </emma:interpretation>
                <emma:interpretation id="interp72" emma:lang="en-US" emma:confidence="0">
                  <emma:literal>}</emma:literal>
                </emma:interpretation>
                <emma:interpretation id="interp73" emma:lang="en-US" emma:confidence="0">
                  <emma:literal>,</emma:literal>
                </emma:interpretation>
                <emma:interpretation id="interp7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32385.6569">3627 5128 11094,'79'-21'5031,"-53"17"0,-3 4-129,-7 18-903,-16-18-2967,25 37-258,-18-13-129,9 9-386,-10 1-259,3 9 0,-6 3 0,4 4 0,-5 0 0,-2-2 0,0 0 0,0-7 0,2 12-775,-2-19-4127,0-4-387,-11-7 129,-3-3-516</inkml:trace>
        </inkml:traceGroup>
      </inkml:traceGroup>
    </inkml:traceGroup>
    <inkml:traceGroup>
      <inkml:annotationXML>
        <emma:emma xmlns:emma="http://www.w3.org/2003/04/emma" version="1.0">
          <emma:interpretation id="{B9BBDF8D-4360-4025-B1A9-295781C6DB84}" emma:medium="tactile" emma:mode="ink">
            <msink:context xmlns:msink="http://schemas.microsoft.com/ink/2010/main" type="paragraph" rotatedBoundingBox="19820,8878 22951,8809 22962,9301 19831,936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8C898AC-15CE-4A23-8D73-848EB4D55568}" emma:medium="tactile" emma:mode="ink">
              <msink:context xmlns:msink="http://schemas.microsoft.com/ink/2010/main" type="line" rotatedBoundingBox="19820,8878 22951,8809 22962,9301 19831,9369"/>
            </emma:interpretation>
          </emma:emma>
        </inkml:annotationXML>
        <inkml:traceGroup>
          <inkml:annotationXML>
            <emma:emma xmlns:emma="http://www.w3.org/2003/04/emma" version="1.0">
              <emma:interpretation id="{81BC4E1D-34F3-48CA-8D21-5571A681E10A}" emma:medium="tactile" emma:mode="ink">
                <msink:context xmlns:msink="http://schemas.microsoft.com/ink/2010/main" type="inkWord" rotatedBoundingBox="19821,8907 19894,8905 19905,9368 19831,9369"/>
              </emma:interpretation>
              <emma:one-of disjunction-type="recognition" id="oneOf15">
                <emma:interpretation id="interp75" emma:lang="en-US" emma:confidence="0">
                  <emma:literal>|</emma:literal>
                </emma:interpretation>
                <emma:interpretation id="interp76" emma:lang="en-US" emma:confidence="0">
                  <emma:literal>I</emma:literal>
                </emma:interpretation>
                <emma:interpretation id="interp77" emma:lang="en-US" emma:confidence="0">
                  <emma:literal>l</emma:literal>
                </emma:interpretation>
                <emma:interpretation id="interp78" emma:lang="en-US" emma:confidence="0">
                  <emma:literal>1</emma:literal>
                </emma:interpretation>
                <emma:interpretation id="interp7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37798.8664">1160 6555 11997,'0'0'4773,"0"0"-516,0 0 258,0 0-2967,2 19-645,-2 6-258,2 14 129,-2-1-129,3 6-387,-1 1 0,5-1-258,2-1 0,-4-6-387,6 1-129,-11-15-774,16 9-1677,-7-16-1548,-9-16-258,18 18 0,-18-18-387</inkml:trace>
        </inkml:traceGroup>
        <inkml:traceGroup>
          <inkml:annotationXML>
            <emma:emma xmlns:emma="http://www.w3.org/2003/04/emma" version="1.0">
              <emma:interpretation id="{A14C7890-FA92-406F-906F-4EEE93A80197}" emma:medium="tactile" emma:mode="ink">
                <msink:context xmlns:msink="http://schemas.microsoft.com/ink/2010/main" type="inkWord" rotatedBoundingBox="20744,8857 21237,8847 21247,9283 20753,9294"/>
              </emma:interpretation>
              <emma:one-of disjunction-type="recognition" id="oneOf16">
                <emma:interpretation id="interp80" emma:lang="en-US" emma:confidence="0">
                  <emma:literal>0</emma:literal>
                </emma:interpretation>
                <emma:interpretation id="interp81" emma:lang="en-US" emma:confidence="0">
                  <emma:literal>o</emma:literal>
                </emma:interpretation>
                <emma:interpretation id="interp82" emma:lang="en-US" emma:confidence="0">
                  <emma:literal>O</emma:literal>
                </emma:interpretation>
                <emma:interpretation id="interp83" emma:lang="en-US" emma:confidence="0">
                  <emma:literal>a</emma:literal>
                </emma:interpretation>
                <emma:interpretation id="interp84" emma:lang="en-US" emma:confidence="0">
                  <emma:literal>9</emma:literal>
                </emma:interpretation>
              </emma:one-of>
            </emma:emma>
          </inkml:annotationXML>
          <inkml:trace contextRef="#ctx0" brushRef="#br0" timeOffset="38204.4669">2179 6605 10191,'20'-40'4386,"-20"40"-258,-7-17-387,-13 13-2064,20 4-774,-34 20-645,18 1 0,0 6-129,6 7 129,3 1-129,7 4-129,0 2 129,12 0-129,6-4 129,12-1 0,2-9 258,14-4 0,-3-14 129,14-6 129,-9-8 129,11-8 0,-17-17-129,5 2 129,-17-13-387,-9 0 0,-14-4-258,-7 1 0,-10 0-258,-17 3 0,-3 9-258,-11-2-258,7 20-387,-18-8-1290,12 20-2322,2 2-258,4 8 129,11 8-387</inkml:trace>
        </inkml:traceGroup>
        <inkml:traceGroup>
          <inkml:annotationXML>
            <emma:emma xmlns:emma="http://www.w3.org/2003/04/emma" version="1.0">
              <emma:interpretation id="{6E08E403-BFA2-453E-8188-4785E4AA4D53}" emma:medium="tactile" emma:mode="ink">
                <msink:context xmlns:msink="http://schemas.microsoft.com/ink/2010/main" type="inkWord" rotatedBoundingBox="22479,8831 22951,8821 22960,9254 22489,9265"/>
              </emma:interpretation>
              <emma:one-of disjunction-type="recognition" id="oneOf17">
                <emma:interpretation id="interp85" emma:lang="en-US" emma:confidence="0">
                  <emma:literal>o</emma:literal>
                </emma:interpretation>
                <emma:interpretation id="interp86" emma:lang="en-US" emma:confidence="0">
                  <emma:literal>0</emma:literal>
                </emma:interpretation>
                <emma:interpretation id="interp87" emma:lang="en-US" emma:confidence="0">
                  <emma:literal>O</emma:literal>
                </emma:interpretation>
                <emma:interpretation id="interp88" emma:lang="en-US" emma:confidence="0">
                  <emma:literal>&gt;</emma:literal>
                </emma:interpretation>
                <emma:interpretation id="interp89" emma:lang="en-US" emma:confidence="0">
                  <emma:literal>@</emma:literal>
                </emma:interpretation>
              </emma:one-of>
            </emma:emma>
          </inkml:annotationXML>
          <inkml:trace contextRef="#ctx0" brushRef="#br0" timeOffset="38578.8676">3994 6571 10707,'26'-9'4257,"-26"9"129,-16 7-129,-1 2-2838,11 16-387,-8-7-258,9 12-129,-4-3 0,9 6-258,-2-1 0,2 4-129,9-2 0,7-2-258,7-6 258,7-4-129,4-12 129,9-6 0,-1-6 0,5-14 129,-8-14-129,-4-7 129,-15-13-129,-13-2 0,-12 1-387,-27-3 0,-13 12-258,-22-5-1161,-1 19-2967,-17 12-516,-1 12 258,-3 8-645</inkml:trace>
        </inkml:traceGroup>
      </inkml:traceGroup>
    </inkml:traceGroup>
  </inkml:traceGroup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7:53.2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DDA470-224F-4661-A90C-DE7BD59EB4D8}" emma:medium="tactile" emma:mode="ink">
          <msink:context xmlns:msink="http://schemas.microsoft.com/ink/2010/main" type="inkDrawing" rotatedBoundingBox="18003,10463 18316,15540 18240,15545 17927,10468" semanticType="callout" shapeName="Other">
            <msink:sourceLink direction="with" ref="{1A9B82EB-A694-486E-9243-3873527248AC}"/>
            <msink:sourceLink direction="with" ref="{8FCF55D7-DDBF-46B4-A511-8A13F160E576}"/>
          </msink:context>
        </emma:interpretation>
      </emma:emma>
    </inkml:annotationXML>
    <inkml:trace contextRef="#ctx0" brushRef="#br0">-5 0 7998,'0'0'3741,"0"0"129,0 0-129,0 0-1806,0 0-516,0 12 129,0-12 129,0 20-387,0-20-258,0 37 0,2-12-258,10 16 0,-5 3-129,7 21-129,-3 7-129,3 19 1,-5 7-388,4 19 0,-4 13 0,-1 25 0,0 16 0,-1 12 0,-4 9 0,3 14 0,-1 8 0,2 17 0,0 0 0,2-6 0,0-8 0,2 8 0,-1 1 0,3 0 0,-3-10 0,6-17 0,-1-11 0,2-6 0,1-11 0,2-24 0,1-15 0,-5-24 0,5-10 0,-15-34-1162,3-3-3869,-9-26-516,-15-15 129,-22-20-645</inkml:trace>
  </inkml:traceGroup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8:23.5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30AFCC-1F26-41ED-B135-F0D6CA0C3DDF}" emma:medium="tactile" emma:mode="ink">
          <msink:context xmlns:msink="http://schemas.microsoft.com/ink/2010/main" type="writingRegion" rotatedBoundingBox="19858,11340 23419,11310 23440,13783 19879,13813"/>
        </emma:interpretation>
      </emma:emma>
    </inkml:annotationXML>
    <inkml:traceGroup>
      <inkml:annotationXML>
        <emma:emma xmlns:emma="http://www.w3.org/2003/04/emma" version="1.0">
          <emma:interpretation id="{436DF5E5-3B0E-4583-848D-98BC608BF92D}" emma:medium="tactile" emma:mode="ink">
            <msink:context xmlns:msink="http://schemas.microsoft.com/ink/2010/main" type="paragraph" rotatedBoundingBox="19887,11486 23042,11283 23085,11966 19931,12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51853F-D8A8-4EF7-9C1E-56C1E4C94427}" emma:medium="tactile" emma:mode="ink">
              <msink:context xmlns:msink="http://schemas.microsoft.com/ink/2010/main" type="line" rotatedBoundingBox="19887,11486 23042,11283 23085,11966 19931,12169"/>
            </emma:interpretation>
          </emma:emma>
        </inkml:annotationXML>
        <inkml:traceGroup>
          <inkml:annotationXML>
            <emma:emma xmlns:emma="http://www.w3.org/2003/04/emma" version="1.0">
              <emma:interpretation id="{75825106-D964-42EE-9C6A-4C354B491F9C}" emma:medium="tactile" emma:mode="ink">
                <msink:context xmlns:msink="http://schemas.microsoft.com/ink/2010/main" type="inkWord" rotatedBoundingBox="19887,11486 19943,11483 19985,12143 19929,12147"/>
              </emma:interpretation>
              <emma:one-of disjunction-type="recognition" id="oneOf0">
                <emma:interpretation id="interp0" emma:lang="en-US" emma:confidence="1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14 16 7224,'-5'-21'3612,"5"21"129,0 0-258,0 0-1161,0 0-1290,0 0-258,-7 16 129,7-16-387,0 37 129,-2-13-129,4 6 0,2-2-387,6 8 258,-3-1-258,6 5 129,-4-1-129,1 3 129,-2 3-258,-1-2 129,-2 1-129,0-5-129,1 4-516,-6-15-1806,0-1-1548,0 1-387,0-28 0,0 34-645</inkml:trace>
        </inkml:traceGroup>
        <inkml:traceGroup>
          <inkml:annotationXML>
            <emma:emma xmlns:emma="http://www.w3.org/2003/04/emma" version="1.0">
              <emma:interpretation id="{9A274A49-554B-4FB9-BF3A-6B686D58C34A}" emma:medium="tactile" emma:mode="ink">
                <msink:context xmlns:msink="http://schemas.microsoft.com/ink/2010/main" type="inkWord" rotatedBoundingBox="21317,11442 21364,11438 21405,12074 21357,12077"/>
              </emma:interpretation>
              <emma:one-of disjunction-type="recognition" id="oneOf1">
                <emma:interpretation id="interp5" emma:lang="en-US" emma:confidence="0">
                  <emma:literal>|</emma:literal>
                </emma:interpretation>
                <emma:interpretation id="interp6" emma:lang="en-US" emma:confidence="0">
                  <emma:literal>l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592.8009">1425-49 11739,'0'0'4128,"0"0"258,0 0-258,0 0-2322,20 3-774,-20-3-387,10 39 258,-8-14-387,7 11-129,-5-1-129,4 8 0,-4 0-387,1 5 387,1-2-129,-5 0-129,1 1 0,-2-5 0,0 3-387,0-15-516,0 14-1419,4-17-2322,-2-9 129,-2-18-387,10 16 0</inkml:trace>
        </inkml:traceGroup>
        <inkml:traceGroup>
          <inkml:annotationXML>
            <emma:emma xmlns:emma="http://www.w3.org/2003/04/emma" version="1.0">
              <emma:interpretation id="{3210A86B-900B-445B-BBD3-EF309270F12C}" emma:medium="tactile" emma:mode="ink">
                <msink:context xmlns:msink="http://schemas.microsoft.com/ink/2010/main" type="inkWord" rotatedBoundingBox="22660,11317 23042,11293 23077,11841 22696,11865"/>
              </emma:interpretation>
              <emma:one-of disjunction-type="recognition" id="oneOf2">
                <emma:interpretation id="interp10" emma:lang="en-US" emma:confidence="1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D</emma:literal>
                </emma:interpretation>
                <emma:interpretation id="interp1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1170.0021">2896-112 9159,'-35'16'3741,"13"-3"129,12 14-387,1 6-2193,-7-2-387,12 11 258,-5-4-516,9 6 387,0-5-516,14 4 129,-3-8 0,9 1-129,-3-7 0,7-5-129,-1-8 129,7-5 0,-2-11 0,12-5 0,-5-18 0,6-8 0,-7-10-129,0-5 0,-15-12-129,-12-3-128,-9 2-130,-28-1-517,-7 15-1160,-24 3-2838,-12 6-387,-14 15-129,-7 10-129</inkml:trace>
        </inkml:traceGroup>
      </inkml:traceGroup>
    </inkml:traceGroup>
    <inkml:traceGroup>
      <inkml:annotationXML>
        <emma:emma xmlns:emma="http://www.w3.org/2003/04/emma" version="1.0">
          <emma:interpretation id="{1255BE95-52FD-415E-9A0E-B57240ED12A3}" emma:medium="tactile" emma:mode="ink">
            <msink:context xmlns:msink="http://schemas.microsoft.com/ink/2010/main" type="paragraph" rotatedBoundingBox="19871,12960 23433,12929 23440,13783 19879,138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55D779-20D9-48AA-A076-C2AAD77F2E5E}" emma:medium="tactile" emma:mode="ink">
              <msink:context xmlns:msink="http://schemas.microsoft.com/ink/2010/main" type="line" rotatedBoundingBox="19871,12960 23433,12929 23440,13783 19879,13813"/>
            </emma:interpretation>
          </emma:emma>
        </inkml:annotationXML>
        <inkml:traceGroup>
          <inkml:annotationXML>
            <emma:emma xmlns:emma="http://www.w3.org/2003/04/emma" version="1.0">
              <emma:interpretation id="{195D9CDE-4003-4BF1-9CE7-844BB6742406}" emma:medium="tactile" emma:mode="ink">
                <msink:context xmlns:msink="http://schemas.microsoft.com/ink/2010/main" type="inkWord" rotatedBoundingBox="19873,13034 21412,13040 21409,13766 19870,13760"/>
              </emma:interpretation>
              <emma:one-of disjunction-type="recognition" id="oneOf3">
                <emma:interpretation id="interp15" emma:lang="en-US" emma:confidence="1">
                  <emma:literal>11</emma:literal>
                </emma:interpretation>
                <emma:interpretation id="interp16" emma:lang="en-US" emma:confidence="0">
                  <emma:literal>"1</emma:literal>
                </emma:interpretation>
                <emma:interpretation id="interp17" emma:lang="en-US" emma:confidence="0">
                  <emma:literal>"</emma:literal>
                </emma:interpretation>
                <emma:interpretation id="interp18" emma:lang="en-US" emma:confidence="0">
                  <emma:literal>1,</emma:literal>
                </emma:interpretation>
                <emma:interpretation id="interp19" emma:lang="en-US" emma:confidence="0">
                  <emma:literal>1'</emma:literal>
                </emma:interpretation>
              </emma:one-of>
            </emma:emma>
          </inkml:annotationXML>
          <inkml:trace contextRef="#ctx0" brushRef="#br0" timeOffset="6754.8119">1386 1603 12513,'25'-19'4773,"3"17"-258,-28 2 0,18 7-3225,2 23-516,-10 2-129,6 16-129,-9 0-129,2 13-129,-9-4 0,0 5-258,0-3-258,-3-10-387,3 5-903,-7-10-3096,5-12 0,2-7-387,0-9 129</inkml:trace>
          <inkml:trace contextRef="#ctx0" brushRef="#br0" timeOffset="6318.0111">-9 1571 7869,'0'-27'4386,"0"27"129,0 0-258,0 0-1419,-1 25-903,-8-2-645,10 24-258,-1-3-258,9 20 0,-5-2-258,8 10-129,1-1-387,-6-5-516,9 5-774,-16-13-3096,2-8-258,0-9-258,-2-9-387</inkml:trace>
        </inkml:traceGroup>
        <inkml:traceGroup>
          <inkml:annotationXML>
            <emma:emma xmlns:emma="http://www.w3.org/2003/04/emma" version="1.0">
              <emma:interpretation id="{D265ECB2-AA18-49B3-BFBF-0369619E13D3}" emma:medium="tactile" emma:mode="ink">
                <msink:context xmlns:msink="http://schemas.microsoft.com/ink/2010/main" type="inkWord" rotatedBoundingBox="23376,12930 23433,12929 23440,13783 23384,13784"/>
              </emma:interpretation>
              <emma:one-of disjunction-type="recognition" id="oneOf4">
                <emma:interpretation id="interp20" emma:lang="en-US" emma:confidence="0">
                  <emma:literal>|</emma:literal>
                </emma:interpretation>
                <emma:interpretation id="interp21" emma:lang="en-US" emma:confidence="0">
                  <emma:literal>l</emma:literal>
                </emma:interpretation>
                <emma:interpretation id="interp22" emma:lang="en-US" emma:confidence="0">
                  <emma:literal>I</emma:literal>
                </emma:interpretation>
                <emma:interpretation id="interp23" emma:lang="en-US" emma:confidence="0">
                  <emma:literal>1</emma:literal>
                </emma:interpretation>
                <emma:interpretation id="interp2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7144.8125">3522 1488 11094,'14'-31'4515,"-10"13"0,-4 18 0,0 0-2967,0 0-387,0 0-129,0 15 0,2 17-258,-2 2 0,0 15-258,0 5-129,0 12 129,0-1-258,0 5-128,0-1-130,0-1 0,0-6 0,0-5 0,0-2-130,-11-16-1547,9 4-3096,-8-11-387,-1-5 0,-5-10-258</inkml:trace>
        </inkml:traceGroup>
      </inkml:traceGroup>
    </inkml:traceGroup>
  </inkml:traceGroup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2.69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87 10449,'9'-49'5289,"-7"31"-516,-2 18 129,0-30-2451,0 30-903,0 12-516,8 18-516,-2 4-129,3 16-258,0 5 258,5 16-258,0 4 0,2 3-387,2 0 0,-6-6-129,4 2-645,-16-31-1032,2 1-2838,-2-12-129,-2-12-258,2-20-129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3.33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99 9288,'29'-2'4515,"12"7"0,-20 6-387,1-4-2580,20 18-387,-3-11-387,15 9-129,-3-5-387,10 0 0,-1-4-258,6-8-129,2-1-129,-4-7-258,5-5 0,-7-14 0,2 3 0,-14-11-129,0 3 258,-13-1 387,-8-5 387,-8 12 258,-16-8 0,-5 28 129,-5-32 0,5 32 129,-39-7-258,18 9 0,-6 8-258,6 12 0,-3 3-258,10 8 0,0 1 0,9 7 0,1 2-129,4-1 0,4 1 0,6-4 0,5-5-129,-1-9 0,0-7 129,-14-18-129,30 7 129,-30-7-129,31-27 129,-17-1 0,2-6 129,2 0 0,1-3 0,1 5 0,-3 2 0,3 6 0,-4 8 0,4 7 0,-4 9-129,1 6 129,1 19-129,0 9 0,2 8-129,-4-1-258,8 13-387,-15-17-645,18 13-1806,-14-17-1677,-3-13-129,-10-20-258,20 2 129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3.63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-6-20 13287,'-3'-16'4902,"3"16"129,0 0-129,10 41-3096,-10-13-645,9 22-387,-7 0-129,5 19-386,-3 8-259,-1 14 0,1 8 0,-2 6 0,3 2 0,-3-6 0,5 1-646,-7-26-902,9-3-3225,-6-16-516,1-16 129,-4-14-516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4.03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34 0 16899,'-32'56'4773,"28"-23"0,4 10-258,12 2-4128,15 11-129,-2 3 0,2 5-129,-4-2 0,-4-1-258,-1-2 0,-9-13-387,3 5-774,-13-26-2322,-3-2-1290,4-23 129,-27 17-645,11-17-129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4.58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0-2 10707,'0'0'4515,"16"0"258,18 9-387,11-9-2451,15 22-774,-1-6-129,28 12-258,0-5 0,18 6-258,7-6-129,16-2 0,0-5 0,6-5-129,-4-9-129,-9-2 0,-15-7 129,-13-6-129,-22-5 1,-18 1-130,-17-3 0,-18 4 0,-18 16 0,-9-23 0,-18 21 0,-5 2 0,-2 9 0,-3 11 0,1 6 0,8 12 0,10 6 0,7 8 0,11 5-130,9-2 130,9-2 0,11-7 130,4-5-130,8-12 0,0-15 0,4-14 0,-1-13 0,-1-13 0,-8-13 0,-4-11 0,-12-7 0,-8-5 0,-11-1 0,-9 3 0,-12 10 0,-17-2 0,6 29-2194,-16-5-2708,7 15-387,2 8 0,7 5-387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55.485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60AD25ED-6740-4745-A16B-13FCBC4D17B8}" emma:medium="tactile" emma:mode="ink">
          <msink:context xmlns:msink="http://schemas.microsoft.com/ink/2010/main" type="inkDrawing" rotatedBoundingBox="3409,6142 7176,5864 7228,6575 3462,6853" semanticType="callout" shapeName="Other">
            <msink:sourceLink direction="to" ref="{10B6A166-8ED8-4BE9-93C0-0CC955003DD8}"/>
            <msink:sourceLink direction="from" ref="{F20F0F6F-7CC4-446F-8E30-D9FA4C8FD178}"/>
          </msink:context>
        </emma:interpretation>
      </emma:emma>
    </inkml:annotationXML>
    <inkml:trace contextRef="#ctx0" brushRef="#br0">0 248 5547,'15'0'4257,"-15"0"129,48 0-258,-2 2-1935,4-2-129,30 0 129,3-6-774,31 6-258,4-12-258,29 5-258,13-8 0,25 5-258,-2-5-129,11 5 0,0-4 0,5 3-129,6 0 0,-6 1 0,-12-1 0,-11 2 0,-12 0-129,-9-2 129,-15 4-129,-17 2 0,-24 0 0,-24 5 0,-16-4 0,-18 2 0,-13 2 0,-28 0-129,18-1-129,-18 1-258,-14 0-645,-16-18-1677,1 9-1935,2 0 129,-5-7-387,2 3-258</inkml:trace>
    <inkml:trace contextRef="#ctx0" brushRef="#br0" timeOffset="325.0186">3078-334 9030,'0'0'4644,"0"0"0,25 0-129,-4 20-1161,2-10-2064,23 19-129,-7-10-129,22 13-258,-4-7-258,10 5-129,1-3-129,1 2 0,-6-6-129,-10 2 129,-7-4-129,-12 2 0,-16 0 0,-15 6 1,-12-1-130,-21 2 0,-11 4 0,-10 4-259,-1 8-644,-21-7-3354,11 2-774,1-2 129,5-3-387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45.19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FBDABB5-3E0C-4905-8A4F-FD0A60AEC083}" emma:medium="tactile" emma:mode="ink">
          <msink:context xmlns:msink="http://schemas.microsoft.com/ink/2010/main" type="writingRegion" rotatedBoundingBox="20600,3995 20648,3995 20648,4659 20600,4659"/>
        </emma:interpretation>
      </emma:emma>
    </inkml:annotationXML>
    <inkml:traceGroup>
      <inkml:annotationXML>
        <emma:emma xmlns:emma="http://www.w3.org/2003/04/emma" version="1.0">
          <emma:interpretation id="{473416CE-658C-4649-8AB1-67F86858B28F}" emma:medium="tactile" emma:mode="ink">
            <msink:context xmlns:msink="http://schemas.microsoft.com/ink/2010/main" type="paragraph" rotatedBoundingBox="20600,3995 20648,3995 20648,4659 20600,46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944054-DD2F-4742-925C-030ABC8327F9}" emma:medium="tactile" emma:mode="ink">
              <msink:context xmlns:msink="http://schemas.microsoft.com/ink/2010/main" type="line" rotatedBoundingBox="20600,3995 20648,3995 20648,4659 20600,4659"/>
            </emma:interpretation>
          </emma:emma>
        </inkml:annotationXML>
        <inkml:traceGroup>
          <inkml:annotationXML>
            <emma:emma xmlns:emma="http://www.w3.org/2003/04/emma" version="1.0">
              <emma:interpretation id="{4127AD1B-7652-4996-8970-DDE5428A0ADB}" emma:medium="tactile" emma:mode="ink">
                <msink:context xmlns:msink="http://schemas.microsoft.com/ink/2010/main" type="inkWord" rotatedBoundingBox="20600,3995 20648,3995 20648,4659 20600,4659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18351 3289 9933,'10'-22'4902,"-10"22"0,0 0-387,0-32-2322,0 32-903,0 0-258,0 0-258,0 0-129,15 13-129,-15-13-129,9 39 0,-8-7-129,5 9 0,-3 5 0,1 8 0,-4-1-129,0 4 1,0-2-130,-4-5 0,2-4 0,1-5 0,1-5 0,-2-8-130,2 2-257,0-30-1548,0 25-2838,0-25-129,0 18-129,0-18-645</inkml:trace>
        </inkml:traceGroup>
      </inkml:traceGroup>
    </inkml:traceGroup>
  </inkml:traceGroup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5.16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64-11 14190,'0'-18'4515,"0"27"-129,0-9-129,9 53-2967,-9-17-387,0 19-129,0-3-258,0 10-129,0-4-129,0 5-129,0-5 0,2-2-129,-2-8-129,0-7 0,0-4-129,0-16-387,0 4-516,-14-25-1032,14 0-1935,-16-11-258,3-10-516,-1-9 258,-4-11-129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5.72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43 440 6837,'-21'-126'4257,"21"69"-129,14 0-258,11 0-903,25 18-258,-1-11-774,32 27-645,-7-4-258,17 27-258,-11 2 0,2 27-258,-16 4-129,-4 14 0,-18 4-258,-12 4 129,-14 1-129,-16-3-258,-7-9 0,-22-5-258,-10 1-129,-17-14-129,1 5 0,-13-15-129,7 3 258,-3-12-129,16 2 258,5-9 129,16 2 129,25-2 129,0 0 387,11 2 129,21-1 0,19 12 0,3-2 129,13 13 0,-1-2 129,9 13-387,-9 1 129,-2 5-258,-9 2 0,-7 1-128,-13-3-130,-8 2 0,-13-4 0,-14-2 0,-5-5 0,-20-2 0,-12-6 0,-11-5 0,-9-8 0,-7-4 0,-9-5 0,-5-2 0,-6-4 0,-5-7 0,4-3 0,5-5 0,8 3 0,8-7 0,13 7 0,8-6-388,24 11-257,4-6-387,15 17-645,15 0-2709,9 0-516,14 0 129,4 5-258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6.03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12 14964,'27'-16'4644,"-27"16"-387,0 0 129,19 21-3225,-19-3-516,2 12-129,-2 0 0,2 9-258,-2 2-129,0 2-129,2 5-516,-2-16-774,0 11-2193,-2-18-1032,-5-9 0,7-16-387,-18 0 0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6.19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15 134 11352,'-14'-82'3870,"16"59"-129,5 0-516,11 16-2838,8 9-3354,-3 3-516,22 16-258,-17-6-258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7.64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75 12384,'43'41'4257,"-29"-17"-387,2 12 258,-5 5-3225,-9 0-387,3 5-129,-5-5-129,0-5-129,0-6-129,-4-9 0,4-21 0,0 0-129,-21 5 129,16-17 0,-1-18 258,5-4 0,-1-5 0,2-2 129,0-5 0,7 7 129,0-4-258,7 11 387,-3 0-387,7 10 129,-4 3-258,5 10 258,-3 2-258,2 7 258,0 0-258,0 14 0,1 0 129,1 8-258,0 1 258,3 5-258,0 4 258,2 6-258,1 1 129,1 0-258,0 5-258,-4-4-129,7 4-258,-12-14-258,10 9-387,-28-39-258,41 41-516,-41-41-258,48 6 258,-23-17 129,16-1 387,-2-17 516,7-5 903,4-3 516,-5-13 903,3 11 645,-16-14 258,2 15 0,-20-8-129,0 19-129,-14-5-387,0 32-387,-23-25-129,23 25-387,-37 0 0,17 16-258,-1 2 129,5 9-258,1 3 129,7 4-129,0 5 0,5 2 0,3 3-129,0-3-129,3 2 0,6-7 0,4-4 0,-1-11 0,4-9 0,0-8 129,0-4 129,0-12 0,0-13 258,-2 2-129,1-10 0,-1 7 0,-3-1-129,-1 4 0,-1 3 0,-9 20-129,20-19 129,-20 19-129,28 5 0,-8 15 130,3 3-130,4 7 0,1 2 0,4-2 0,-2-1 0,1-6 0,-3-5 0,0-9 0,-1-9 0,0-4 0,0-14 0,1-7 0,-7-5 0,2-7 0,-7-6 0,-3-5 0,-10 0 0,-3 0 0,-5 5 0,-13 2 0,2 8 0,-5 2 0,3 12 0,-1 3 0,19 16-130,-25-11 1,25 11-129,0 0 0,-16 0 129,16 0 129,0 0 0,0 0 0,0 0 0,23-7 129,-7-4 0,9 4 129,1-2-129,10 4 130,-2 0-259,7 3 0,1 2 0,3 9 0,-2 7 0,-1 7 0,-3 2 0,-3 7 0,-4 2 0,-11 1 0,-1 3 0,-13-10 0,9 17-3097,-16-17-1547,0-1-387,0-10 0,0-17-387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8.03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82 11868,'32'-16'4773,"-32"16"-387,30 0 387,-9 23-2322,-21-23-1032,41 38-387,-21-17-258,8 9-258,-5-1-258,6-1-129,-6-5 0,3-3 0,-1-8 1,0-10-130,2-4 0,0-16 0,-1-12 0,1-5 0,0-4 0,1-2 0,-7-2 0,8 7 0,-8 8 0,-1 8 0,-20 20 0,0 0 0,3 16 0,-6 25 0,-15 13 0,-10 19 0,-8 10 0,-7 11 0,2 8 0,-3-3 0,1 1 0,-5-7 0,6 3 0,-15-32-1807,14 5-3095,-2-17 0,5-10-129,-1-11-129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8.62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116 225 14577,'0'0'4902,"0"0"-258,-11 20-129,11 21-3483,0 0-387,0 14-258,0 2 129,2 7-258,-1-4 0,1-1-258,2-2 129,-4-11-258,0-7 0,0-8-129,0-8-258,0-23-258,-20 0-129,1-18-258,10-5-129,-14-25 129,17 5-129,-12-19 387,13 3-129,-4-7 645,7 2 258,2 4 516,0-1 129,2 13 516,0-3 0,16 13 0,-6-2 0,24 13 129,-2-5-258,21 16-129,5-6-129,18 12-258,3-1-129,4 4-129,-5 3-258,-9 3-387,-7 2-129,-30-1-1032,-4 13-2967,-30-13 0,-9 34-387,-21-11-258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8.84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0 12384,'47'3'5160,"6"-3"-645,9 0 258,4 0-2709,7 2-1419,-9 2-387,0 1-258,-5 4-516,-24-6-387,-1 15-1806,-34-18-2064,9 20 387,-18-8-516,-19-1-516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9.04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0 10449,'23'24'4773,"4"-13"-258,14 0-258,7 5-1935,0-13-1806,9 3-903,8 1-2322,1-5-1419,-3-2-387,1-11-258,-9-5-387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19.43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29 20 13287,'-23'-17'4773,"23"17"-129,-9 24 129,7-4-3354,16 16-645,-5-4-129,11 7-129,-10-4-129,3 1-258,-4-2-129,-4-6-129,-1-6 0,-4-22 0,1 16 0,-1-16 0,6-15 0,-1-8 129,4-9 129,3-3-129,3-5 258,-1 1-258,-2 2 0,4 7 129,-5 3 0,5 7 0,0 4 0,3 9 0,1 4 0,7 3-129,-1 7 258,6 9-258,0 2 0,0 7 0,-1 1-129,-6 1-258,1 7-516,-13-16-645,10 8-2451,-9-8-774,2-4-387,0-8 0,2-5-258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46.42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5D2673D-54AF-4C81-9C07-A33377AB3BF0}" emma:medium="tactile" emma:mode="ink">
          <msink:context xmlns:msink="http://schemas.microsoft.com/ink/2010/main" type="writingRegion" rotatedBoundingBox="14241,5749 14312,5749 14312,6445 14241,6445"/>
        </emma:interpretation>
      </emma:emma>
    </inkml:annotationXML>
    <inkml:traceGroup>
      <inkml:annotationXML>
        <emma:emma xmlns:emma="http://www.w3.org/2003/04/emma" version="1.0">
          <emma:interpretation id="{E1660FD5-0B43-4C8B-98BC-8790144A6915}" emma:medium="tactile" emma:mode="ink">
            <msink:context xmlns:msink="http://schemas.microsoft.com/ink/2010/main" type="paragraph" rotatedBoundingBox="14241,5749 14312,5749 14312,6445 14241,64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E5900B-4169-4558-A0E9-C2A7C6E8A2DF}" emma:medium="tactile" emma:mode="ink">
              <msink:context xmlns:msink="http://schemas.microsoft.com/ink/2010/main" type="line" rotatedBoundingBox="14241,5749 14312,5749 14312,6445 14241,6445"/>
            </emma:interpretation>
          </emma:emma>
        </inkml:annotationXML>
        <inkml:traceGroup>
          <inkml:annotationXML>
            <emma:emma xmlns:emma="http://www.w3.org/2003/04/emma" version="1.0">
              <emma:interpretation id="{BB6B5782-D393-4DCD-A98E-B3BB0ED7C6D3}" emma:medium="tactile" emma:mode="ink">
                <msink:context xmlns:msink="http://schemas.microsoft.com/ink/2010/main" type="inkWord" rotatedBoundingBox="14241,5749 14312,5749 14312,6445 14241,6445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2191-2718 13545,'-10'-22'4515,"10"22"0,0 0 0,7 27-3483,-7-9-387,3 12-129,-3 0 0,4 9-129,-4 2-129,0 6-129,0-1 129,0 2-129,0 0-129,0-2 0,3 4-258,-3-11-516,13 13-1677,-2-10-2193,-4-10 129,5 4-387,-1-11-129</inkml:trace>
        </inkml:traceGroup>
      </inkml:traceGroup>
    </inkml:traceGroup>
  </inkml:traceGroup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20.01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57 138 9417,'0'-50'4773,"0"32"-258,0 18-129,-15-29-2064,15 29-903,0 0-258,-16 24-516,6-5-258,4 10-129,-1 1 129,5 7-387,2 1 129,6 2 0,8-2-129,7-3 129,6-6 0,5-4 0,4-9 129,8-9-129,1-7 129,8-5 0,0-15 0,4-7-129,-3-8 129,1-6-129,-9-2 0,-9 2-129,-10 2 0,-11 4 0,-14 6 0,-4 9-129,-14 8 258,-11 10-258,1 2 129,-3 11-129,4 8 129,2 3-129,9 6 258,5 3-258,7 2 0,4-1 129,14 0-129,7 0 258,4-5 0,5-2 0,2-5 0,3-8 0,-3-8 129,1-4 0,-1-8-128,-2-9-130,-2-10 0,-3-7 0,-9-5 0,-6-4 0,-8-1 0,-4-1 0,-9 6 0,-14 2 0,-6 12-388,-15 0-773,15 22-2709,-13-1-1419,3 4 387,3 7-387,8 7-516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20.71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235 847 8514,'34'-23'4386,"-30"0"0,1 5-516,-8 2-2193,-17-9-903,0 7-258,-8 2-516,0 7 129,-8 6 0,2 3-129,0 12 258,4 8-516,7 10 645,9 4-387,7 1 258,7 5 0,1-5 258,21 2 0,-1-8 258,16 1 0,-6-17 129,10-1 0,-8-12-129,12-5-129,-10-18-129,8-8-129,-9-11-258,-2-13 129,-4-11-258,-3-13 129,-5-11-258,-6-8 258,-5-5-258,-9 5 129,0 4 0,-9 14-129,-3 10 129,-4 20-129,0 20 129,-2 21-129,2 11 0,0 21 129,7 15-129,5 13 129,4 11 0,0 10 0,9 4 0,7 4 129,4 2 0,1 0-258,1-4 129,-6-10-645,12 1-387,-21-21-2193,13-2-1677,-1-10 0,3-10-516,3-13-258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9:21.41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0 257 10191,'40'-5'4644,"-11"3"0,8 2-258,13 0-2322,-9-4-1032,14 1-258,-10-8-258,3 0 129,-15-6-387,-2 2 0,-17-6-258,-14 5 129,-7-2 0,-16 8-129,-11 2 0,-3 8 0,-4 0-129,-2 15 129,2 8 129,5 3-258,8 8 258,10 4-258,13-1 387,7 4-258,17-2 387,20 0-129,6-7 129,15-2 0,6-8 0,12-4 0,4-11-129,9-7 0,1-6-129,3-11-129,-3-10 130,-1-5-130,-6-7 0,-10-4 0,-9-5 0,-16-2 0,-13 4-130,-14 0 130,-12 3-258,-11 4 0,-7 9 0,-20 3-258,-2 16-129,-10-1-129,7 12 0,-3 0 0,12 5 129,1 4 129,22-9 387,0 20 258,0-20 129,39 8 387,-10-8 129,12 2 0,-6-2 0,8 0-258,-6 0 0,3 4-129,-10 1-129,2 6 0,-6 1-258,-1 4 129,-7 6 0,-2 3 1,-5 3-130,-4 8 0,-3 3 0,-3 5 0,-1 4 0,0-2-775,0 17-1418,0-17-2709,-7 0-258,-3-7-258,-3-3-387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38:54.3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134100-78BB-4EA3-86D3-F4CF3536B706}" emma:medium="tactile" emma:mode="ink">
          <msink:context xmlns:msink="http://schemas.microsoft.com/ink/2010/main" type="writingRegion" rotatedBoundingBox="1517,441 15763,17 15965,6786 1718,7210"/>
        </emma:interpretation>
      </emma:emma>
    </inkml:annotationXML>
    <inkml:traceGroup>
      <inkml:annotationXML>
        <emma:emma xmlns:emma="http://www.w3.org/2003/04/emma" version="1.0">
          <emma:interpretation id="{C1D29D2B-49DF-4171-BA8E-330F9B14B233}" emma:medium="tactile" emma:mode="ink">
            <msink:context xmlns:msink="http://schemas.microsoft.com/ink/2010/main" type="paragraph" rotatedBoundingBox="1521,367 7941,334 7947,1497 1527,15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EADA66-599C-4778-A457-84FE1E545980}" emma:medium="tactile" emma:mode="ink">
              <msink:context xmlns:msink="http://schemas.microsoft.com/ink/2010/main" type="line" rotatedBoundingBox="1521,367 7941,334 7947,1497 1527,1530"/>
            </emma:interpretation>
          </emma:emma>
        </inkml:annotationXML>
        <inkml:traceGroup>
          <inkml:annotationXML>
            <emma:emma xmlns:emma="http://www.w3.org/2003/04/emma" version="1.0">
              <emma:interpretation id="{06AC9E88-0726-4E30-B10F-C5F5A81DBF2B}" emma:medium="tactile" emma:mode="ink">
                <msink:context xmlns:msink="http://schemas.microsoft.com/ink/2010/main" type="inkWord" rotatedBoundingBox="1521,367 7941,334 7947,1497 1527,1530"/>
              </emma:interpretation>
              <emma:one-of disjunction-type="recognition" id="oneOf0">
                <emma:interpretation id="interp0" emma:lang="en-US" emma:confidence="1">
                  <emma:literal>Encoder</emma:literal>
                </emma:interpretation>
                <emma:interpretation id="interp1" emma:lang="en-US" emma:confidence="0">
                  <emma:literal>Encoder _</emma:literal>
                </emma:interpretation>
                <emma:interpretation id="interp2" emma:lang="en-US" emma:confidence="0">
                  <emma:literal>En coder</emma:literal>
                </emma:interpretation>
                <emma:interpretation id="interp3" emma:lang="en-US" emma:confidence="0">
                  <emma:literal>Encoder -</emma:literal>
                </emma:interpretation>
                <emma:interpretation id="interp4" emma:lang="en-US" emma:confidence="0">
                  <emma:literal>In coder</emma:literal>
                </emma:interpretation>
              </emma:one-of>
            </emma:emma>
          </inkml:annotationXML>
          <inkml:trace contextRef="#ctx0" brushRef="#br0">73 0 6966,'-9'27'4644,"-4"-8"-129,5 4-645,6 24-2193,-12-15-258,14 25-258,-13-13-129,11 13-258,-5-5-258,7 3-129,-2-2-129,2-1-129,0-4 129,0-4-129,0-5 129,0-7-258,0-5-129,0-9 129,0-2-258,0-16-129,0 0-645,0 0-1419,-1-14-1935,1-6-387,-2-10-129,2-2-258</inkml:trace>
          <inkml:trace contextRef="#ctx0" brushRef="#br0" timeOffset="483.6008">76 276 10449,'64'0'5160,"-30"0"-516,2 0 129,8 2-3483,-12-2-516,11 0-129,-6 0-387,-1 0-387,-2 7-516,-18-7-1032,5 0-2838,-21 0-129,0 0-387,0 23-645</inkml:trace>
          <inkml:trace contextRef="#ctx0" brushRef="#br0" timeOffset="249.6004">-32-44 9159,'21'-66'5031,"-5"43"-387,2-2-645,18 21-1677,-15-19-903,22 21-516,-13-1-129,7 3-387,-1 0-129,8 5 0,-3 0-258,-2-1 0,-3 5-258,-9-9-387,-1 16-645,-26-16-3483,11 18 129,-11-18-387,-18 30-258</inkml:trace>
          <inkml:trace contextRef="#ctx0" brushRef="#br0" timeOffset="717.6011">7 594 9933,'-7'20'5031,"34"-15"-258,-1-3 129,4 10-2838,1-12-1161,17 6-258,-4-5-129,10 3-387,-6 0-129,-2-4-516,7 5-516,-15-9-2322,6-6-1290,-5-1-258,-7-5-129,-5 0-387</inkml:trace>
          <inkml:trace contextRef="#ctx0" brushRef="#br0" timeOffset="1170.002">646 390 10320,'0'0'5031,"0"0"-258,0 0 129,0 0-3354,12 30-516,-7-14 129,13 12-387,-9-1-129,3 5-387,1-3 129,-2 3-258,-1-6 0,-4-3-129,-1-3 0,-2-4 129,-3-16-258,0 0 129,0 0 0,16 0 0,-8-14 0,4-9 129,0-6-258,5-3 258,0-3-258,5-3 258,-5 1-258,7 1 129,-3 4 0,2 4 0,-3 8 0,1 6 0,-1 9 129,4 5-129,1 9 0,-3 12 0,1 2 129,2 9-129,0 2 0,-2 0-129,2 5-129,-9-9-387,10 9-258,-13-19-516,21 15-387,-15-28-1290,24 6-1290,1-10-645,11-3-129,13-10 258</inkml:trace>
          <inkml:trace contextRef="#ctx0" brushRef="#br0" timeOffset="1700.4029">1885 457 8514,'38'-62'4902,"-38"41"-387,-4 5 0,-23 0-1806,27 16-1161,-46 10-516,28 12-387,-5 1 0,7 9-258,0 2 0,7 3-258,6 0 129,3 2-258,2-1 129,10-3-129,8-1 0,5-7 0,3-8 129,4-4-129,2-10 129,1-5-129,1-7 258,1-13-129,-5-10 0,0-2 129,-5-9-258,-2 2 258,-7 2-387,-4 3 258,-3 5-258,-4 8 258,-7 21-387,5-18 258,-5 18 0,0 14-129,0 8 258,0 1-129,2 4 129,7 1-258,3 2 258,2-1-129,6-6 129,3-4-129,0-6 0,0-4 0,-3-7 129,-1-2-129,-1-9 129,-2-9 0,-3-9-129,-4-7 129,-4-3-129,-3-6 129,-2 1-258,-9-1 129,-9 4-129,-5 5-129,-2 13 0,-11 1-387,12 20-516,-24 0-1935,14 9-1935,9 11 0,11 6-258,12 5-516</inkml:trace>
          <inkml:trace contextRef="#ctx0" brushRef="#br0" timeOffset="2230.8039">2825 461 9030,'-34'-18'4386,"11"18"258,-1 2-258,10 21-2709,-14-7-129,14 20-645,-6-6-129,11 7-387,0 2 0,9 2-258,0-2 129,13-3 0,1-2 0,7-8 0,1-8 129,1-7 0,-4-11 129,6-7-129,-5-20 129,3-9-129,-7-17-129,3-7 0,-1-13-258,0-16 129,7-14-258,2-11 129,-4 2-129,-4 1 0,-6 10 129,-6 7-129,-7 12 129,-2 25 0,-16 21 0,-8 27 0,-5 11 0,-1 28 0,7 17 0,9 17 0,9 12-129,7 10 129,4 4 0,12 1 129,11-2-129,8-7 0,4-6 129,2-8-258,0-4 129,0-12-387,5-1 0,-5-19-516,16 9-774,-21-27-2709,10-3-516,-2-11-258,-3-2-129</inkml:trace>
          <inkml:trace contextRef="#ctx0" brushRef="#br0" timeOffset="2901.6051">3572 600 9417,'32'-20'5031,"-13"8"-258,4 1-129,15 4-2193,-13-18-1161,15 12-258,-13-13-516,5 3-129,-10-4-258,-6 2 129,-9 0-258,-7 4 0,-18 5 0,-12 5 0,-9 8-129,-8 3 129,1 10-129,0 10 0,7 6 129,5 8 0,9 4 0,12 1 0,13 3 129,9 1 0,13-4 129,12 0-129,3-5 129,9-7 0,2-9 0,2-4 0,-2-11 0,0-3-129,-5-12 129,-2-9-129,-6-10 0,-1-6 0,-6-6 0,-1-5-129,-6-1 0,-5 0 0,-7 3-129,-7 2 129,-2 6-129,-3 6 129,-10 7-258,-3 8 258,-2 6-129,2 2 0,16 9 129,-21-2-129,21 2 0,0 0 129,-4 11-129,4-11 129,11 16-129,-11-16 129,34 20 0,-9-12 129,5 1-129,2 0 0,4 0 0,1 0 0,0 0 0,-1 2 129,-4 1-258,-2 1 129,-3 3 129,-4 3-129,-7 1 129,0 5-258,-5-1 258,-8 1-258,1 4 0,-4-6-258,0 11-645,-16-16-2838,7 3-1161,9-21 129,-14 27-387,14-27-516</inkml:trace>
          <inkml:trace contextRef="#ctx0" brushRef="#br0" timeOffset="3198.0056">4868 281 11610,'73'-11'5289,"-32"10"-516,5 1 258,-1-4-2193,21 4-2064,16-3-258,26-3-129,13-10-129,11-3 0,3-3-129,7-1-129,-5 2 129,-14 1-129,-25 4 0,-27 6 0,-21 2 0,-18 3-258,-13 5-258,-19 0-645,0 0-2451,-12 0-1419,-4 0 129,-7 0-645,-1 0-387</inkml:trace>
        </inkml:traceGroup>
      </inkml:traceGroup>
    </inkml:traceGroup>
    <inkml:traceGroup>
      <inkml:annotationXML>
        <emma:emma xmlns:emma="http://www.w3.org/2003/04/emma" version="1.0">
          <emma:interpretation id="{CA2F7A56-C78B-4ABB-8778-1B5054BAACC4}" emma:medium="tactile" emma:mode="ink">
            <msink:context xmlns:msink="http://schemas.microsoft.com/ink/2010/main" type="paragraph" rotatedBoundingBox="1869,2528 13739,2202 13772,3398 1901,37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0014C6-2830-4AAF-81B7-5D97C99BFC78}" emma:medium="tactile" emma:mode="ink">
              <msink:context xmlns:msink="http://schemas.microsoft.com/ink/2010/main" type="line" rotatedBoundingBox="1869,2528 13739,2202 13772,3398 1901,3724"/>
            </emma:interpretation>
          </emma:emma>
        </inkml:annotationXML>
        <inkml:traceGroup>
          <inkml:annotationXML>
            <emma:emma xmlns:emma="http://www.w3.org/2003/04/emma" version="1.0">
              <emma:interpretation id="{037E0BCC-423F-4CBF-A09B-7C4F6AF178E8}" emma:medium="tactile" emma:mode="ink">
                <msink:context xmlns:msink="http://schemas.microsoft.com/ink/2010/main" type="inkWord" rotatedBoundingBox="1874,2733 3485,2688 3505,3406 1894,3450"/>
              </emma:interpretation>
              <emma:one-of disjunction-type="recognition" id="oneOf1">
                <emma:interpretation id="interp5" emma:lang="en-US" emma:confidence="0">
                  <emma:literal>N=</emma:literal>
                </emma:interpretation>
                <emma:interpretation id="interp6" emma:lang="en-US" emma:confidence="1">
                  <emma:literal>H =</emma:literal>
                </emma:interpretation>
                <emma:interpretation id="interp7" emma:lang="en-US" emma:confidence="0">
                  <emma:literal>2=</emma:literal>
                </emma:interpretation>
                <emma:interpretation id="interp8" emma:lang="en-US" emma:confidence="0">
                  <emma:literal>NE</emma:literal>
                </emma:interpretation>
                <emma:interpretation id="interp9" emma:lang="en-US" emma:confidence="0">
                  <emma:literal>N:</emma:literal>
                </emma:interpretation>
              </emma:one-of>
            </emma:emma>
          </inkml:annotationXML>
          <inkml:trace contextRef="#ctx0" brushRef="#br0" timeOffset="33571.2589">322 2131 10707,'28'-27'4644,"-10"13"129,0 4 0,-2 10-2451,-16 0-1161,39-8-258,-23 7-129,11 4-258,-8 11-129,4 11-129,-3 4 0,1 8 0,-7 4-129,-1 9 129,-6-2-129,-7 3 0,0-2-129,-9-5 129,-9-3-258,-3-6 129,0-4-129,-2-10 129,3-3-129,0-7 0,20-11 0,-24 3 0,24-3 0,-4-11 129,4 11-129,11-32 129,8 11-129,4-4 129,8-5 0,4-4 0,4-3 129,4-4-129,1-7 129,1-2-129,-2-2 129,-4 4 0,-9 2 0,-7 9-129,-7 3 129,-9 7 0,-7 11-129,0 16 0,-18 0 0,1 18 0,-1 11 0,-2 8 0,2 11-129,1 9 129,1 2 0,3 3 129,4 0-258,6-3 258,3-8-129,0-3 0,7-7 0,9-7 0,7-5 0,6-6 129,3-6-258,3-2 0,4-3-258,-10-10-903,17 5-2709,-12-5-1032,-4-2 258,-2 0-645,1-4-258</inkml:trace>
          <inkml:trace contextRef="#ctx0" brushRef="#br0" timeOffset="33836.4594">1531 2403 14448,'45'-14'5031,"-20"12"-258,5 2 129,-5-2-3612,10 8-645,-6-3-129,5 5-258,-6-3-129,-3-2-258,0 1-129,-9-4-387,2 5-774,-18-5-2322,0 0-1161,0 0-129,-23 4-129,1 5-516</inkml:trace>
          <inkml:trace contextRef="#ctx0" brushRef="#br0" timeOffset="34023.6596">1574 2590 13287,'41'18'4902,"-20"-15"-387,2 1 258,-7-4-3483,13 11-645,-1-4-387,1-2-516,8 8-1032,-8-8-3225,10-3 0,2 1-387,1-3-258</inkml:trace>
        </inkml:traceGroup>
        <inkml:traceGroup>
          <inkml:annotationXML>
            <emma:emma xmlns:emma="http://www.w3.org/2003/04/emma" version="1.0">
              <emma:interpretation id="{9F179D9C-0568-45D1-9528-C5F077D183E6}" emma:medium="tactile" emma:mode="ink">
                <msink:context xmlns:msink="http://schemas.microsoft.com/ink/2010/main" type="inkWord" rotatedBoundingBox="4323,2580 6208,2528 6237,3605 4353,3656"/>
              </emma:interpretation>
              <emma:one-of disjunction-type="recognition" id="oneOf2">
                <emma:interpretation id="interp10" emma:lang="en-US" emma:confidence="0">
                  <emma:literal>D4</emma:literal>
                </emma:interpretation>
                <emma:interpretation id="interp11" emma:lang="en-US" emma:confidence="0">
                  <emma:literal>Da</emma:literal>
                </emma:interpretation>
                <emma:interpretation id="interp12" emma:lang="en-US" emma:confidence="0">
                  <emma:literal>Dr,</emma:literal>
                </emma:interpretation>
                <emma:interpretation id="interp13" emma:lang="en-US" emma:confidence="0">
                  <emma:literal>De,</emma:literal>
                </emma:interpretation>
                <emma:interpretation id="interp14" emma:lang="en-US" emma:confidence="0">
                  <emma:literal>DE,</emma:literal>
                </emma:interpretation>
              </emma:one-of>
            </emma:emma>
          </inkml:annotationXML>
          <inkml:trace contextRef="#ctx0" brushRef="#br0" timeOffset="36098.4632">2915 1923 8901,'0'-21'4644,"25"10"0,0 11-258,14 2-1935,-1-2-903,24 12-129,-4-8-387,21 19-258,-5 0-387,7 7 0,-5 4-129,-3 9 0,-9-1-129,-7 8 0,-11 0 0,-10 3 0,-11-5-129,-9 2 129,-11-3 0,-5-3 0,-12-3 0,-17-6 0,-12-3-129,-10-3 129,-15-6-129,-11-3 0,-8-4 0,-6-7 0,2-4 0,0-5 0,4 0 0,8-5 0,13-8 129,13-1-258,12 1 129,12-1-258,7 5 0,20 9-387,0 0-387,-14-25-1161,14 25-2580,16 0-258,4 7-129,1 2 0</inkml:trace>
          <inkml:trace contextRef="#ctx0" brushRef="#br0" timeOffset="35630.4625">3243 1957 11997,'0'-18'4902,"0"-5"-387,0 23 129,0 0-2967,0 0-774,0 0-387,-11 5 129,11 15-258,-5 3 0,5 11-129,-6 5 0,4 9 0,1 5-129,1 6 0,0-2 0,1 0 0,5-4-129,-1-5 129,2-5-129,0-8 0,-1-4 0,-1-10 0,0-1-129,-5-20-129,0 23-387,0-23-516,0 0-1935,-12 3-1806,12-3 129,-30-10-387,12-8-387</inkml:trace>
          <inkml:trace contextRef="#ctx0" brushRef="#br0" timeOffset="36628.8643">4331 2224 12126,'36'-48'4773,"-20"30"-258,-16 18 129,18-30-3225,-18 30-645,0 0 0,23 0-129,-23 0-129,3 24-129,-3-8-129,0 9 129,-10 2 0,-1 9-129,-10-3-129,-3 8 0,-6-2 0,-5 4 0,-5-2-129,-2 0 0,1-4 0,2-5 0,3-1-129,6-6 129,7-9 0,5-4 0,18-12-129,-16 11 129,16-11-129,11 0 129,12 0 0,11 0 0,8-4 0,13 2 0,11 2 0,4 0-129,3 0-129,-11 0-774,11 11-1806,-20-6-2064,-5 1 129,-16-1-516,-9-3 0</inkml:trace>
          <inkml:trace contextRef="#ctx0" brushRef="#br0" timeOffset="36862.8647">4586 2521 13545,'-27'-23'5160,"27"23"-258,-23 0-129,16 24-2967,-8-4-903,15 12-258,-5 0-129,5 7-258,0 2-129,2-2-129,8 2-129,-4-11-903,17 10-2451,-16-14-1419,4-1-129,-6-5-258,0-4-129</inkml:trace>
        </inkml:traceGroup>
        <inkml:traceGroup>
          <inkml:annotationXML>
            <emma:emma xmlns:emma="http://www.w3.org/2003/04/emma" version="1.0">
              <emma:interpretation id="{1247FE37-3BC3-4E7E-ACA9-376565C239DE}" emma:medium="tactile" emma:mode="ink">
                <msink:context xmlns:msink="http://schemas.microsoft.com/ink/2010/main" type="inkWord" rotatedBoundingBox="6674,2396 13739,2202 13770,3355 6706,3549"/>
              </emma:interpretation>
              <emma:one-of disjunction-type="recognition" id="oneOf3">
                <emma:interpretation id="interp15" emma:lang="en-US" emma:confidence="0">
                  <emma:literal>+315+365917</emma:literal>
                </emma:interpretation>
                <emma:interpretation id="interp16" emma:lang="en-US" emma:confidence="0">
                  <emma:literal>+315+365417</emma:literal>
                </emma:interpretation>
                <emma:interpretation id="interp17" emma:lang="en-US" emma:confidence="0">
                  <emma:literal>+315+3365917</emma:literal>
                </emma:interpretation>
                <emma:interpretation id="interp18" emma:lang="en-US" emma:confidence="0">
                  <emma:literal>+D5+D6-17D</emma:literal>
                </emma:interpretation>
                <emma:interpretation id="interp19" emma:lang="en-US" emma:confidence="0">
                  <emma:literal>+315+3165917</emma:literal>
                </emma:interpretation>
              </emma:one-of>
            </emma:emma>
          </inkml:annotationXML>
          <inkml:trace contextRef="#ctx0" brushRef="#br0" timeOffset="40747.271">7944 2257 10320,'0'0'4515,"0"0"-129,0 0 0,-7-17-2709,19 17-645,-12 0 0,39-4-129,-19-5-129,15 9-258,-1-5-129,9 5 0,-4-4-129,7 4-129,-1-3-258,-4-1-129,3 4-387,-12-12-903,7 6-2967,-10-1-129,-10 0-258,-19 7-258</inkml:trace>
          <inkml:trace contextRef="#ctx0" brushRef="#br0" timeOffset="40981.2714">8298 2078 12900,'-29'-9'5031,"29"9"-387,0 0 258,-3 34-3483,1-13-645,4 16 0,0-3-129,5 11-258,-4-1-129,3 2-129,-1-1-129,-3-6-258,3 2-258,-5-14-645,9 10-1419,-4-14-2322,4-7 129,-9-16-387,25 14-129</inkml:trace>
          <inkml:trace contextRef="#ctx0" brushRef="#br0" timeOffset="41636.473">8807 1871 10191,'0'-24'4773,"19"22"-129,18 2-129,15 0-2064,19 16-1290,-1-2-129,15 14-258,-5-1-129,0 9-258,-9-1-129,-9 12 129,-12-1-258,-11 4 129,-12-1-129,-11 3 0,-11-6 0,-5 2 0,-17-9-129,-14-3 258,-8-8-258,-14-4 129,-11-5-129,-7-3 0,-9-5 0,-2-6-129,2-1 129,3-4-129,12 0-129,8-7 129,12-1-258,10-8-387,19 15-387,-4-17-774,20 18-2838,0 0 0,11-9-258,6 9 0</inkml:trace>
          <inkml:trace contextRef="#ctx0" brushRef="#br0" timeOffset="41262.0724">8983 1912 14706,'21'-23'4902,"-21"23"129,23 6-516,-23 10-3483,20 23-387,-10 2 0,8 16-129,-5 1-129,1 10-258,-5-1 0,0-3 1,-4-3-260,-3-15 130,1-5-258,-3-14-258,0-6-258,0-21-774,0 0-1290,-16-5-2064,6-17 129,-6-10-387,-2-3 0</inkml:trace>
          <inkml:trace contextRef="#ctx0" brushRef="#br0" timeOffset="42088.8739">9981 2257 12642,'-20'-42'4773,"4"29"-516,-4 4 258,-6 8-3483,13 11-387,-8 10-129,7 12 0,-6 3-258,6 8-129,0 3 0,7 4 129,1-2-258,6 0 129,6-5 0,13-2 129,4-9-129,9-2 129,4-10 0,7-4 129,-1-11-129,6-3 129,-7-4 0,2-7-129,-11-7 1,-5-3-259,-11-3 0,-9 1 0,-9-2 0,-18 3 0,-12 2 0,-9 6 0,-7 5 0,-7 5 0,0 2 0,-7 12-130,8 10-773,-10-8-774,24 9-2967,-7 0-387,10 0 0,5-3-387</inkml:trace>
          <inkml:trace contextRef="#ctx0" brushRef="#br0" timeOffset="42416.4745">10253 2330 13803,'78'-9'4902,"-35"9"-129,3 0-129,11 9-3354,-13-7-516,13 9-258,-7-8-129,2 1-129,-6-4-129,-2 0-258,-1-5-129,-13-15-645,8 16-1032,-22-13-2709,-4-1-129,-12-3-258,0 1-258</inkml:trace>
          <inkml:trace contextRef="#ctx0" brushRef="#br0" timeOffset="44241.6775">10747 1578 6966,'27'-14'4902,"3"10"-258,4 2-129,5-3-1548,16 12-1032,-14-2-258,23 17-516,-12-4 0,12 12-516,-11 2 0,2 7-258,-7 2 0,-5 3-258,-9 3 129,-13 1-258,-12 0 0,-9-4 129,-11-3-129,-17 0 129,-13-7-129,-11-6 0,-6-3-129,-10-7 0,-3-6 0,-4-5-129,6-1-129,1-6-129,13 0-387,0-6-387,23 6-1032,-2 0-2451,16-1 129,18 1-387,0 0-129</inkml:trace>
          <inkml:trace contextRef="#ctx0" brushRef="#br0" timeOffset="42634.8748">10777 2140 12255,'-17'-7'4773,"-5"3"-129,22 4 129,-1 16-2967,1-16-774,-6 39-258,-1-15-129,7 13 0,0 2-258,0 7-129,0 4-129,2 0 0,5 0-129,2-2 129,3-2-387,-3-9 0,5 4-774,-12-23-1419,9 3-2193,-11-21-258,12 18-258,-12-18-129</inkml:trace>
          <inkml:trace contextRef="#ctx0" brushRef="#br0" timeOffset="43867.2769">11000 1638 10836,'-9'-21'4515,"4"-4"0,5 25-258,0 0-2193,-15 9-774,15 19-387,0 3 0,0 11-387,0 5 258,0 11-258,2 1 0,5 2-258,-1-3-129,2-1 0,1-9-258,-2-10 129,1-6-129,-3-13-129,0-3-258,-5-16-516,0 0-1032,-7-14-2580,-2-9-258,-3-7 0,-4-8-258</inkml:trace>
          <inkml:trace contextRef="#ctx0" brushRef="#br0" timeOffset="43196.4758">11622 1738 14319,'43'-20'4902,"-18"17"-387,3-1 129,10 4-3999,-4 0 0,14 0-129,-2 0-258,4 0 0,-2 0-129,0 0 0,-6-1-129,-4-1 129,-10 0-129,-6 2 129,-22 0 0,19 7 0,-19-7 0,0 34 129,-11-9-129,-1 10 129,-4 10-129,0 12 129,-2 7-128,2 5-130,-2 4 0,6 0 0,0-2 0,4-5 0,1-7 0,5-9 0,2-13 0,0-5 0,0-7 0,6-6 0,-3-3 0,-3-16 0,8 20 0,-8-20 0,0 0 0,0 0 0,0 0 0,0 0 0,0 0 0,0 0 0,0 0 0,0-13 0,0 13 0,-4-17-517,4 17-1031,0 0-2838,-16-16-645,16 16-129,-16-16 0</inkml:trace>
          <inkml:trace contextRef="#ctx0" brushRef="#br0" timeOffset="44616.0783">11720 2133 14577,'23'-4'4902,"11"-1"-129,-13 3-129,-1-5-3741,16 7-129,1 0-774,2-5-1032,18 1-3483,4 1-258,11-4-258,8 1-258</inkml:trace>
          <inkml:trace contextRef="#ctx0" brushRef="#br0" timeOffset="37237.2649">5139 2410 7998,'25'-14'4773,"-6"11"129,4-1-387,2-7-1548,21 15-1161,-10-4-645,19 0-258,-5 0-516,5 0-258,-3 0-129,-6-5-258,2 5-645,-23-16-1419,-2 3-2193,-23 13-129,12-23-258,-12 23-387</inkml:trace>
          <inkml:trace contextRef="#ctx0" brushRef="#br0" timeOffset="37424.4655">5425 2209 11610,'-18'0'4902,"-1"8"-258,19 8 129,0-16-2967,12 51-903,-6-21 0,8 18-258,-5-3-258,3 3-516,2 3-387,-10-10-645,15 6-2838,-13-6-903,-1-6 129,2-5-645</inkml:trace>
          <inkml:trace contextRef="#ctx0" brushRef="#br0" timeOffset="37814.4664">6085 2042 13287,'25'-37'4902,"-25"37"0,23-13-129,-23 13-3225,13 9-774,-8 14-129,4 13-258,-7 3-129,5 13 129,-6-1-258,5 6 0,-3-3 0,1-3-129,1-8 0,1-6 0,-1-7-129,-2-8 0,3-4-129,-6-18-258,0 0-516,0 0-645,0 0-1806,-6-15-1419,-6-8-129,-6-7-258,-1-9 129</inkml:trace>
          <inkml:trace contextRef="#ctx0" brushRef="#br0" timeOffset="38220.0669">5920 1895 9546,'-9'-47'4902,"9"47"-387,23-21 0,9 21-2451,-13 0-516,26 11-387,-11-2-129,17 14-258,-3-2-258,7 11-129,-1-2-129,1 8 0,-3-1-129,-3 4 129,-6 0-129,-4 0 0,-9 0-129,-6 0 129,-8-2 0,-8 2 0,-8-6-129,-12 1 129,-13-1-129,-12-3 130,-10-1-130,-13-3 0,-6-5 0,-9-3 0,-5-4 0,0-7 0,2-4-130,3-5 130,6 0-129,10-5 0,11-3 0,9-4-258,16 5-258,3-9-516,20 16-1419,11 0-2451,5 0 258,6 0-516,2 7 129</inkml:trace>
          <inkml:trace contextRef="#ctx0" brushRef="#br0" timeOffset="38828.4682">6853 2270 11610,'22'-32'4773,"6"14"-387,-28 18 387,38 0-3225,-38 0-516,21 0 0,-21 0-258,18 16-129,-18-16-129,12 29-129,-6-10-129,-1 6-129,0 3 0,2 3 0,-3-3 0,-1-1-129,1-2 0,-2-6 0,-2-19-129,7 27 129,-7-27 0,0 0 0,19 0 0,-19 0 0,22-7 129,-22 7-129,25-18 0,-25 18 129,25-16-129,-25 16 0,25 0 129,-25 0 0,24 16-129,-11 2 130,-4 3-130,1 2 0,-4 4 0,-1 0 0,-5-2 0,0-2 0,-7-2 0,-5-1 0,-6-1 0,-4-5 0,-2 2 0,-5-7 0,4 2-517,-9-11-644,18 11-1032,-16-11-2709,13-4 0,1-8-387,2-6 258</inkml:trace>
          <inkml:trace contextRef="#ctx0" brushRef="#br0" timeOffset="39078.0686">6889 2231 11739,'68'-6'4902,"-26"6"-387,5 0 387,-12-8-3096,26 8-516,-12-6-387,14 1-258,-10-8-258,2 3-129,-10-3-129,-6 1-387,-7 8-387,-32 4-2709,19-14-1548,-19 14 129,-10 2-387,-10 7-387</inkml:trace>
        </inkml:traceGroup>
      </inkml:traceGroup>
    </inkml:traceGroup>
    <inkml:traceGroup>
      <inkml:annotationXML>
        <emma:emma xmlns:emma="http://www.w3.org/2003/04/emma" version="1.0">
          <emma:interpretation id="{77A16312-7A7A-4312-90AF-C41582893C6A}" emma:medium="tactile" emma:mode="ink">
            <msink:context xmlns:msink="http://schemas.microsoft.com/ink/2010/main" type="paragraph" rotatedBoundingBox="2120,4257 15872,3778 15920,5150 2167,5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C52306-0A43-49B6-8616-A98227EDA223}" emma:medium="tactile" emma:mode="ink">
              <msink:context xmlns:msink="http://schemas.microsoft.com/ink/2010/main" type="line" rotatedBoundingBox="2120,4257 15872,3778 15920,5150 2167,5629"/>
            </emma:interpretation>
          </emma:emma>
        </inkml:annotationXML>
        <inkml:traceGroup>
          <inkml:annotationXML>
            <emma:emma xmlns:emma="http://www.w3.org/2003/04/emma" version="1.0">
              <emma:interpretation id="{00C932EB-1A3A-4737-830F-FD0996941F46}" emma:medium="tactile" emma:mode="ink">
                <msink:context xmlns:msink="http://schemas.microsoft.com/ink/2010/main" type="inkWord" rotatedBoundingBox="2120,4257 15872,3778 15920,5150 2167,5629"/>
              </emma:interpretation>
              <emma:one-of disjunction-type="recognition" id="oneOf4">
                <emma:interpretation id="interp20" emma:lang="en-US" emma:confidence="0">
                  <emma:literal>y=D2+D3+D6+DF</emma:literal>
                </emma:interpretation>
                <emma:interpretation id="interp21" emma:lang="en-US" emma:confidence="0">
                  <emma:literal>y=D2+D3+D6+D7</emma:literal>
                </emma:interpretation>
                <emma:interpretation id="interp22" emma:lang="en-US" emma:confidence="0">
                  <emma:literal>y=D2+D3+D6+Dz</emma:literal>
                </emma:interpretation>
                <emma:interpretation id="interp23" emma:lang="en-US" emma:confidence="0">
                  <emma:literal>y=Dz+D3+D6+DF</emma:literal>
                </emma:interpretation>
                <emma:interpretation id="interp24" emma:lang="en-US" emma:confidence="0">
                  <emma:literal>y=Dz+D3+D6+Dz</emma:literal>
                </emma:interpretation>
              </emma:one-of>
            </emma:emma>
          </inkml:annotationXML>
          <inkml:trace contextRef="#ctx0" brushRef="#br0" timeOffset="48781.2855">2994 3664 10320,'46'-24'4644,"-12"16"129,12 8-516,18 6-2064,-9-4-774,23 15-387,-8-4-387,6 12-129,-5-4-129,0 9-129,-10-1-129,-8 3 129,-8-2-129,-11 4 0,-11-4 129,-9 2-129,-12-2 129,-2 1-129,-18-3 129,-9 0-129,-14-1 0,-9-4 0,-12-1-258,-12-3 258,-5-5-129,1-5 0,0-3-129,1-5 258,8-1-129,7 0 0,12-3 0,9-6-129,11 4-129,5-6-258,25 11-516,-29-9-387,29 9-2322,0 0-1032,0 0-129,13 16-129,-13-16-516</inkml:trace>
          <inkml:trace contextRef="#ctx0" brushRef="#br0" timeOffset="48328.8848">3230 3689 11223,'13'-16'4644,"3"6"0,-16 10 0,26 9-2322,-26-9-1032,23 33-516,-10-9-258,6 11 0,-4 2-129,2 6-129,-4 2-129,-1 1 0,-5-3 129,2-4-258,-3-4 129,-3-6-258,1-1 0,-4-12-387,5 4-387,-5-20-903,0 0-2451,-16 2-387,16-2-258,-28-18-258</inkml:trace>
          <inkml:trace contextRef="#ctx0" brushRef="#br0" timeOffset="49358.4867">4242 4065 10320,'2'-25'4644,"-2"3"0,0 22-258,0 0-2322,4-23-645,-4 23-258,17-10-516,3 10 0,-20 0-129,37 7-129,-17 2 0,3 12 0,-11 0-129,-1 11 0,-11 2 0,-9 2 0,-14 1-258,-7-1 130,-9-1-130,-2-3 0,2-7 0,1-3 0,8-6 0,9-6 0,5-3 0,16-7 0,-16 7 0,16-7 0,0 0 0,25 4 0,-1-4 0,14 2 0,10-2 0,14 0 0,8 0 0,1 0 0,2 0 0,-4-6 0,2 6-259,-25-10-3740,1 4-1032,-12-2-129,-6 0-387,-8 0 129</inkml:trace>
          <inkml:trace contextRef="#ctx0" brushRef="#br0" timeOffset="49701.6873">5224 3994 16125,'23'-15'4902,"-23"15"-129,23-7-387,-23 7-3354,23-3-258,-3 1-129,14 2-515,5 0-130,13 2 0,1-1 0,7 3 0,3 0 0,-5-3 0,-1 3 0,-12-4 0,-3 5-259,-26-7-3740,4-5-1032,-20 7-129,0-23-258,-7 5-129</inkml:trace>
          <inkml:trace contextRef="#ctx0" brushRef="#br0" timeOffset="49904.4876">5624 3759 13803,'-32'-16'4902,"11"16"0,21 0-258,0 26-3096,-9-8-645,9 14-129,-7-2 0,7 10-257,0 2-517,4 3 0,4-1 0,3-5 0,7 4-517,-11-20-1160,13 6-3096,-10-8-258,-10-21-129,22 25-129</inkml:trace>
          <inkml:trace contextRef="#ctx0" brushRef="#br0" timeOffset="50824.8892">6243 3663 11868,'20'-31'5031,"7"26"-516,12 5 387,-2-2-2967,29 15-516,-6-1-387,20 17-258,-5 3-258,3 7-129,-5 0 1,-3 7-388,-10 0 0,-8 1 0,-15-3 0,-12-5 0,-13-3 0,-10-1 0,-7-4 0,-20-3 0,-16-5 0,-12-1 0,-11-5 0,-7-2 0,-6-1 0,1-5 0,3-4 0,3-3 0,13-2 0,6 0 0,12-4-130,5-6-515,14 6-516,-6-15-1548,26 19-2193,-20-20 0,20 20-129,0 0-129</inkml:trace>
          <inkml:trace contextRef="#ctx0" brushRef="#br0" timeOffset="50450.4886">6499 3631 14190,'18'-18'4902,"-18"18"-258,0 0 0,-2 11-3612,2 17-387,-3 0-129,3 15 0,-5 2 0,5 10-258,0 0 0,0 0-129,3 0 129,4-7-258,0-3 0,1-11-258,2-4-129,-10-30-774,13 25-1935,-13-25-1806,-9-13 129,-7-8-258,-4-11-129</inkml:trace>
          <inkml:trace contextRef="#ctx0" brushRef="#br0" timeOffset="51433.2898">7368 4020 15609,'74'-46'4902,"-36"30"0,-1 5-129,-5-6-3483,4 18-516,-8 8-257,-1 11-517,-8 1 0,-6 8 0,-8 1 0,-5 4 0,-5-2 0,-10-6 0,-1-1 0,-3-7 0,3-2 0,16-16 0,-23 14 0,23-14 0,0 0 0,0 0 0,9 4 0,10-2 0,4-1 0,4 5 0,5 1 0,2 3 0,-2 5 0,-2 1 0,-7 3 0,-5 6 0,-14-2 0,-4 8 0,-11-3 0,-18 2 0,-10-5 0,-5 0 0,-6-5 0,-3-6 0,1-5 0,-1-9 0,12 0 0,-4-13-388,24 12-3095,-7-19-1548,10 2 0,4-7-258,6 6 0</inkml:trace>
          <inkml:trace contextRef="#ctx0" brushRef="#br0" timeOffset="51807.6905">8209 3869 13029,'66'-23'4902,"-27"19"-129,5 3-129,10 6-2451,-3-5-1161,15 5-516,-2-1-129,2 1-387,0 0 0,-11-5-516,4 6-516,-31-8-2838,4-5-774,-9-2-129,-23 9-129,0-28-774</inkml:trace>
          <inkml:trace contextRef="#ctx0" brushRef="#br0" timeOffset="51994.8912">8652 3732 14448,'-16'0'4902,"3"11"-129,13-11-129,7 44-3354,-7-17-387,11 16-129,-7-1-258,3 8-387,2 3-387,-4-6-387,9 10-645,-14-22-2064,9-1-1419,5-9 0,4-11-387,7-7-129</inkml:trace>
          <inkml:trace contextRef="#ctx0" brushRef="#br0" timeOffset="47143.2828">567 3625 10191,'0'0'4386,"9"7"0,-9-7-129,0 18-2709,7 7-129,-3-7-258,17 19 0,-3-8-258,12 12-387,-1-6-129,6 4-258,3-1 129,-6-4-516,3-1-129,-10-10-516,9 9-516,-34-32-1161,23 24-2064,-23-24 0,18 5-258,-18-5-258</inkml:trace>
          <inkml:trace contextRef="#ctx0" brushRef="#br0" timeOffset="47470.8833">937 3743 11997,'0'0'4515,"0"0"-387,0 0 387,0 0-3483,9 30-258,-9-7 129,7 16 0,-7-1 0,0 17-258,-5 0-129,-4 16-129,-11 7 0,1 11-129,-10 4 0,-1 3 0,-2 2-258,0-4 0,2-7-129,1-12-129,6-11-129,0-21-258,13-3-387,-8-24-516,18-16-2451,0 16-645,0-16-129,0-12-258,5-11 0</inkml:trace>
          <inkml:trace contextRef="#ctx0" brushRef="#br0" timeOffset="47720.4838">1490 4118 12513,'54'-16'4902,"-26"11"-516,4 3 387,0 4-3096,-5-2-774,12 0-387,-2 3-387,-3-3-516,4 11-774,-19-11-1935,1 0-1548,-20 0 0,18 2-258,-18-2-516</inkml:trace>
          <inkml:trace contextRef="#ctx0" brushRef="#br0" timeOffset="47892.0841">1562 4244 9804,'0'0'4515,"12"15"-516,13-1-129,5-4-2709,2-1-903,11-3-645,14-6-2838,7 3-645,-2-4-258,18 1-129</inkml:trace>
          <inkml:trace contextRef="#ctx0" brushRef="#br0" timeOffset="52291.2913">9662 3408 16770,'22'-9'4902,"-14"20"129,-2 14-258,4 18-4128,-4 1 1,8 13-646,-2 0 0,3 3 0,1-1 0,1-7 0,1-4 0,-4-11 0,2-5 0,-7-12 0,0-4 0,-9-16-259,0 0-1418,-16-22-2580,0-2-774,-7-10 129,-4-7-516,-6-2-129</inkml:trace>
          <inkml:trace contextRef="#ctx0" brushRef="#br0" timeOffset="52634.4923">9534 3412 11223,'14'-53'4773,"8"36"-129,4 7 129,1-4-2580,21 21-774,-9-4-258,18 20-258,-7-1-258,10 15-129,-4-1-129,-1 10-257,-6 4-130,-6 3 0,-7 0 0,-11 3 0,-9-5 0,-11-3 0,-7-2 0,-17-5 0,-15-5 0,-9-8 0,-10-6 0,-8-8 0,-4-2 0,-5-8 0,3-2 0,3-2 0,10-9 0,6-4 0,13 3-259,6-6-257,29 16-387,-32-27-903,32 27-2709,0 0-258,4-16-129,-4 16-387</inkml:trace>
          <inkml:trace contextRef="#ctx0" brushRef="#br0" timeOffset="53086.8932">10710 3640 12900,'-14'-18'4773,"-15"25"-387,13 11 129,9 14-3225,-14-4-645,10 13 129,-3-4-129,12 8-387,2-4 129,4 0-258,10-4 129,9-5-129,2-9 129,5-1 0,-1-12 129,1-4-129,-5-6 129,1 0-257,-6-6-130,-2-3 0,-18 9 0,19-26 0,-19 10 0,0 16 0,-3-25 0,3 25 0,-36-20 0,9 17 0,-5 3 0,-8 0 0,4 12-517,-17-10-1547,13 10-2451,-8 4-516,8 0 258,0-1-387</inkml:trace>
          <inkml:trace contextRef="#ctx0" brushRef="#br0" timeOffset="53430.0933">11500 3769 15609,'49'-17'5031,"-25"11"-258,2 5-129,-6-5-3483,14 8-516,-4 2-129,7 3-258,-3 0-128,3 0-130,-1 2-130,-4-7-257,2 6-387,-15-11-1032,10-4-2709,-13-4-516,-16 11 129,9-32-516</inkml:trace>
          <inkml:trace contextRef="#ctx0" brushRef="#br0" timeOffset="53632.8942">11829 3616 13803,'-38'-8'4902,"38"8"-129,-21 3 129,19 29-2709,-5-11-1290,7 15-258,0 3-129,0 9-386,2 4-130,1-1 0,3 5 0,-3-12-130,8 4-644,-11-21-645,12 5-2064,-12-32-1419,13 16 0,-13-16-129,18-18-258</inkml:trace>
          <inkml:trace contextRef="#ctx0" brushRef="#br0" timeOffset="53913.6946">12663 3257 15996,'20'-11'4902,"4"19"0,-13 20-258,-6 6-3999,8 19 0,-6 2-258,7 13 129,-7 0-386,2 3-130,-3 0 0,1-7 0,-2-5 0,-1-13 0,-3-7 0,-1-16 0,2-5-130,-2-18-773,0 0-903,-5-20-2967,-4-12-258,-7-5-129,-4-9-129</inkml:trace>
          <inkml:trace contextRef="#ctx0" brushRef="#br0" timeOffset="54288.0952">12462 3202 13674,'66'-37'4773,"-18"28"0,5 5-258,18 10-3225,-12-3-387,16 18-258,-11 4-129,3 14-258,-8 6 0,-2 8 0,-7 8-129,-11 6-129,-9 3 129,-7 3 0,-10-2-129,-10-5 129,-3-6 129,-7-7-128,-11-6-130,-5-6 0,-7-11 0,-4-5 0,-7-9 0,-3-2 0,-8-5 0,-5-6 0,-3-1 0,-6-2 0,4 0 0,-6-10-646,15 8-128,-4-16-645,27 18-1419,3-11-1935,9 2 129,18 9-129,0 0-129</inkml:trace>
          <inkml:trace contextRef="#ctx0" brushRef="#br0" timeOffset="54756.0961">13680 3527 15093,'38'-24'4902,"-22"18"-129,2 6-258,-18 0-3741,40 0-129,-15 4-258,11 6-129,-2-2 0,5 0-129,-4-2 0,-1-1 0,-5-3 129,-6-2-129,-23 0 0,23 11 130,-23-11-259,0 28 0,-9-7 0,-5 10 0,-2 6 0,-2 6 0,-2 5 0,1 2 0,3 1 0,0 1 0,3-2 0,5-4 0,2-5 0,3-6 0,3-4 0,-2-8 0,2-6 0,0-17 0,0 20 0,0-20 0,0 0-1162,-29-20-2708,19 1-1290,-8-10 258,0-1-387,-7-9-387</inkml:trace>
          <inkml:trace contextRef="#ctx0" brushRef="#br0" timeOffset="54912.0964">13659 3789 14061,'0'-16'4773,"32"-2"0,2 11-129,25 7-3354,-8-3-387,22-3-903,16 3-3096,2-4-1677,1-4 129,-6 0-645,-13 2 0</inkml:trace>
        </inkml:traceGroup>
      </inkml:traceGroup>
    </inkml:traceGroup>
    <inkml:traceGroup>
      <inkml:annotationXML>
        <emma:emma xmlns:emma="http://www.w3.org/2003/04/emma" version="1.0">
          <emma:interpretation id="{E888CF24-6F9B-4F9C-871F-8126BB488A92}" emma:medium="tactile" emma:mode="ink">
            <msink:context xmlns:msink="http://schemas.microsoft.com/ink/2010/main" type="paragraph" rotatedBoundingBox="1962,6091 15635,5684 15668,6795 1995,7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FF62BC-A2FC-43A6-B0C2-BE67F3006CDA}" emma:medium="tactile" emma:mode="ink">
              <msink:context xmlns:msink="http://schemas.microsoft.com/ink/2010/main" type="line" rotatedBoundingBox="1962,6091 15635,5684 15668,6795 1995,7202"/>
            </emma:interpretation>
          </emma:emma>
        </inkml:annotationXML>
        <inkml:traceGroup>
          <inkml:annotationXML>
            <emma:emma xmlns:emma="http://www.w3.org/2003/04/emma" version="1.0">
              <emma:interpretation id="{58BFC75B-C0BD-4DB7-B4F5-202FAC2F7F8A}" emma:medium="tactile" emma:mode="ink">
                <msink:context xmlns:msink="http://schemas.microsoft.com/ink/2010/main" type="inkWord" rotatedBoundingBox="1962,6091 15635,5684 15668,6795 1995,7202">
                  <msink:destinationLink direction="with" ref="{7895145B-F080-4462-988A-0CC8378055ED}"/>
                </msink:context>
              </emma:interpretation>
              <emma:one-of disjunction-type="recognition" id="oneOf5">
                <emma:interpretation id="interp25" emma:lang="en-US" emma:confidence="0">
                  <emma:literal>Z=D,+D3+D5+D7</emma:literal>
                </emma:interpretation>
                <emma:interpretation id="interp26" emma:lang="en-US" emma:confidence="0">
                  <emma:literal>Z=Di+D3+D5+D7</emma:literal>
                </emma:interpretation>
                <emma:interpretation id="interp27" emma:lang="en-US" emma:confidence="0">
                  <emma:literal>Z=D,+D3+D5TD7</emma:literal>
                </emma:interpretation>
                <emma:interpretation id="interp28" emma:lang="en-US" emma:confidence="0">
                  <emma:literal>Z=D,+D3+D5tD7</emma:literal>
                </emma:interpretation>
                <emma:interpretation id="interp29" emma:lang="en-US" emma:confidence="0">
                  <emma:literal>Z=D,+D3tD5+D7</emma:literal>
                </emma:interpretation>
              </emma:one-of>
            </emma:emma>
          </inkml:annotationXML>
          <inkml:trace contextRef="#ctx0" brushRef="#br0" timeOffset="59560.9046">3257 5482 8901,'12'-28'4515,"6"24"0,-18 4-129,36-3-1290,-3 14-1935,-6-6-258,25 22 129,-10-6-258,21 14-258,-5-3-258,10 9 129,-6-3-129,2 6-129,-7-1 0,-7-2 0,-11-6 0,-10 3 0,-12-6 0,-8 0 129,-9-2-258,-18 0 129,-10-5 0,-11 0 0,-9-4 0,-11-3 0,-5-4-129,-5-5 0,-6-2 0,-2-7 0,1 0 0,3-5 0,5-4 0,6-1-129,11-1 129,10 0-258,10 6-129,7-9-645,24 14-516,-22-4-2064,22 4-1161,0 0-129,9 0-129,12 5-516</inkml:trace>
          <inkml:trace contextRef="#ctx0" brushRef="#br0" timeOffset="59092.9037">3559 5538 11868,'0'-32'4644,"0"32"-258,0 0 129,0 0-3096,0 16-516,4 17-129,-4-2 0,2 15-129,-2-3-258,1 10 0,-1-2-129,2 5-129,-2-7 0,0 1-129,0-7-129,-3-6-258,3 1-387,-15-21-645,15-1-2709,0-16-516,0 0-258,0 0-258</inkml:trace>
          <inkml:trace contextRef="#ctx0" brushRef="#br0" timeOffset="59857.3051">4249 5993 11739,'25'-13'5031,"-25"13"-516,16 0 258,-16 0-1935,13 24-2193,-12-5-129,8 13 129,-7 0-129,5 7-387,-3 0 129,-2 2-516,1 2 129,-3-9-774,4 9-774,-8-17-3096,2-4 0,2-22-258,0 0-258</inkml:trace>
          <inkml:trace contextRef="#ctx0" brushRef="#br0" timeOffset="60106.9055">4746 5881 10320,'67'-16'4902,"-31"14"0,5 2-129,1 20-1161,-2-13-2709,15 9-387,-2-7-129,4 0-129,-2-4-387,-5-3 0,0-2-645,-20-9-1419,-5-5-2451,-7 1 0,-17-6-387,-2 1 0</inkml:trace>
          <inkml:trace contextRef="#ctx0" brushRef="#br0" timeOffset="60294.1059">5128 5703 13029,'0'0'4773,"-4"9"-258,4 7 129,-5 3-3741,7 19-258,0-3-129,7 15-129,-4-2-387,-2 2-258,8 7-645,-11-16-1032,11-2-2322,-6-2-387,-1-10-129,5-7-387</inkml:trace>
          <inkml:trace contextRef="#ctx0" brushRef="#br0" timeOffset="60964.907">5856 5385 11223,'58'-43'4773,"-10"36"0,4 5-129,7-9-2451,12 18-1032,-7 2-387,12 13 0,-8 1-387,1 14 0,-8 1 0,-6 11-129,-12 3 0,-10 5-129,-15 2 129,-11-1-129,-7-3-129,-18-3 129,-14-6-129,-8-5 130,-12-7-130,-9-6 0,-3-4 0,-5-7-130,-2-2 1,-2-10 0,0-2 0,0-3-129,9-3-129,4-10-129,13 6-129,-2-14-645,27 17-645,-6-6-2967,28 10 258,-16-16-387,16 16 129</inkml:trace>
          <inkml:trace contextRef="#ctx0" brushRef="#br0" timeOffset="60590.5064">6122 5415 13287,'43'51'4902,"-30"-11"0,-5 6-258,0-11-3096,2 28-774,-6-5-258,5 6 0,-4-5-258,4-4 0,-2-3-258,0-10-129,0-6-129,-3-11-129,3 0-774,-7-25-2580,-13 0-1032,13 0-258,-32-32 0,9 3-516</inkml:trace>
          <inkml:trace contextRef="#ctx0" brushRef="#br0" timeOffset="61588.9081">6966 5858 13803,'81'-32'5160,"-40"23"-387,0 5 129,-14 1-3483,12 12-516,-12 5-258,-2 11-129,-13 1-258,-5 5-129,-7-1-129,-5-2-129,-8 1-258,-8-10 0,3 1 129,-3-8-129,21-12 0,-30 16 0,30-16 0,0 0 258,0 0 0,0 0 129,12 6 0,6-4 0,0-1 129,3 5 0,-1-1 0,1 6 129,-3-1 0,1 6 0,-6 0-129,-3 6 129,-2-3 129,-8 6-258,-2-3 0,-11-1-129,-8-2 258,-9 1-387,-8-6 258,-3-5-387,-5-4 258,-4-5-387,4 0 0,-7-3-387,12 3-645,-16-18-1419,18 6-1935,1 1 0,6 0-258,13 2-258</inkml:trace>
          <inkml:trace contextRef="#ctx0" brushRef="#br0" timeOffset="57142.9003">414 5548 12771,'-3'-16'4773,"3"16"-258,7-16 129,9 16-3225,-16 0-645,37 0-129,-10 0-129,10 2 0,-1 0-129,5 7 0,0-6-258,1 8 129,-4-2-129,-5 3-129,-4-3 129,-6 2 0,-9 5 0,-3 5-129,-11 4 129,-4 5-129,-12 6 129,-7 3-129,-9 5 0,-2 6 0,-5-3 0,-2-1 0,1-2 0,2-3 0,4-5-129,4-6 129,7-2 0,5-6 0,6-4 0,3-2 129,9-16-129,0 23 129,0-23 1,18 14-130,1-7 0,10 2 0,1-2 0,5 2 0,3-2 0,1 0 0,-3 0 0,-3-1 0,-4-1 0,-10-5 0,4 0-388,-19-11-1289,-4 11-2967,11-28-516,-13 8 129,-16 1-129</inkml:trace>
          <inkml:trace contextRef="#ctx0" brushRef="#br0" timeOffset="57314.5006">446 6009 10707,'6'-20'4515,"13"19"0,1-5-258,10 4-1548,9 2-2322,6 4-774,1-4-2838,11 0-774,17 2-516,3-2-129,12 0-516</inkml:trace>
          <inkml:trace contextRef="#ctx0" brushRef="#br0" timeOffset="57579.7009">1834 5854 12642,'39'-19'5160,"-18"17"-516,8 2 258,3-7-1806,9 7-2322,-2 0-258,3 5-387,-1 0-129,-7-5-387,2 9-516,-36-9-1548,19-3-2193,-19 3-129,-19 0-387,-12 0-129</inkml:trace>
          <inkml:trace contextRef="#ctx0" brushRef="#br0" timeOffset="57735.7012">1802 5998 12642,'25'13'4773,"1"-10"-129,10 4-129,3 9-2451,0-12-1419,7 0-774,10 8-1161,-14-8-3096,1-3-129,1-1-387,-6 0 0</inkml:trace>
          <inkml:trace contextRef="#ctx0" brushRef="#br0" timeOffset="62181.7092">7825 5623 1677,'-22'-14'3354,"22"14"645,0 0-258,0 0-387,15 0-1290,8 9 0,-23-9-129,49 0 0,-25-2-387,22 4-387,-11-2-258,17 0-129,-11-2-258,9 2-129,-6 0-129,-1 0-258,-2 0-129,-7-6-516,1 6-516,-15-8-2451,-1-5-774,-3 2-387,-9-8-258,-3 3 0</inkml:trace>
          <inkml:trace contextRef="#ctx0" brushRef="#br0" timeOffset="62400.1096">8227 5312 11352,'-20'-13'4644,"13"24"-129,7 12 0,2 14-3354,-2 2-387,2 18 129,-2-1-258,3 11-129,-3-1-387,5 2-258,1-3-387,-6-13-516,12 0-2322,-5-10-1032,-1-12-258,1 1-258,-7-31-258</inkml:trace>
          <inkml:trace contextRef="#ctx0" brushRef="#br0" timeOffset="62914.9105">9287 5338 13545,'18'-10'4644,"1"8"-129,-19 2 0,0 16-3612,9 16-258,-9 2 0,11 14 0,-8 2-258,4 10-129,-5 1 0,4-3-129,-5-1 0,5-5-129,-5-8 0,1-10-258,2-6 0,-4-28-516,5 27-1161,-5-27-2709,-9-9 129,-1-14-516,-6-11 129</inkml:trace>
          <inkml:trace contextRef="#ctx0" brushRef="#br0" timeOffset="63304.9111">9159 5232 9159,'32'-32'4644,"-4"21"0,11 6 129,9 5-2064,-5 0-903,25 10-516,-11-1-258,16 18-258,-11 0-258,2 10-258,-11 6 0,-3 10 0,-13 6-129,-8 3 0,-13 2 0,-11-2 0,-5-1-129,-12-4 130,-13-6-130,-13-6 0,-6-6 0,-9-9 0,-8-5 0,-6-7 0,-6-2-130,-4-7 1,1-6-129,3-3 258,7-2-129,5-8-129,13 1 0,6-7-129,19 10-516,-4-11-387,27 17-1419,0 0-2193,0 0 387,21-2-645,-3 2 129</inkml:trace>
          <inkml:trace contextRef="#ctx0" brushRef="#br0" timeOffset="63788.512">9943 5666 14577,'34'-13'4773,"-18"13"-129,-16 0 0,36 34-3612,-29-18-258,10 16 0,-8-7-258,4 5-129,-4-3-129,-2-2 0,-2-4-258,-1-5 130,-4-16-130,3 20 0,-3-20 0,0 0 0,0 0 0,0 0 0,0 0 0,0 0 0,20 0 0,-20 0 0,28 0 0,-12 0 0,2 7 0,5 3 0,-1 5 0,-6 4 0,-2 3 0,-5 1 0,-6-2 0,-3 0 0,-1-1 0,-14-2 0,-6-2 0,-11-9 0,5 5-1420,-21-10-3224,7-2-387,0-2 129,2-8-516</inkml:trace>
          <inkml:trace contextRef="#ctx0" brushRef="#br0" timeOffset="63975.7123">9861 5669 13803,'61'-37'4644,"-13"30"0,5 0-258,-1-2-3096,17 9-903,4 0-258,2-6-903,5 6-1935,-5-7-1806,-11-9 129,-4 4-387,-12-11-387</inkml:trace>
          <inkml:trace contextRef="#ctx0" brushRef="#br0" timeOffset="64194.1127">10859 5431 14190,'102'0'4128,"-45"11"0,-11-8-258,4 10-3870,-8-12-645,10 10-1677,-9-9-1677,-20-4-387,-4-5 129,-17-14-774</inkml:trace>
          <inkml:trace contextRef="#ctx0" brushRef="#br0" timeOffset="64381.313">11114 5299 14061,'-16'9'4644,"16"12"-129,0 4 0,0 9-3483,7 20-129,-4 1-129,8 10-387,-6 1-387,-3-2-387,5 7-903,-10-10-3096,-3-13-258,-1-9-258,-5-14-129</inkml:trace>
          <inkml:trace contextRef="#ctx0" brushRef="#br0" timeOffset="69778.9224">12305 5178 12900,'9'-25'5031,"4"4"-516,-13 21 387,0 0-2838,5-20-903,-5 20-387,4 18 0,-1 11-387,-3 6-128,0 15-259,-2 11 0,-3 11 0,-2 9 0,0-1 0,0-4 0,0-7 0,1-8 0,1-11 0,3-13 0,0-16 0,2-21 0,0 0-259,0 0-1031,-16-30-1548,9-4-2064,-5-10-129,-1-9 0,-4-8-258</inkml:trace>
          <inkml:trace contextRef="#ctx0" brushRef="#br0" timeOffset="70153.3232">11987 5091 11997,'30'-23'4773,"9"18"-387,15 3 258,15-3-2193,18 12-1290,0 3-258,13 15-258,-7 0-129,-1 12-129,-15 3-129,-12 8 0,-20 3 0,-15 8-128,-16 3-130,-14 2 0,-5-2 0,-22 1 0,-14-5 0,-10-2 0,-17-8 0,-10-6 0,-7-10 0,-3-7 0,-2-9 0,3-9 0,5-5 0,7-2 0,13-9 0,8-9-130,15 6-386,2-11-387,19 14-387,-5-16-1032,23 25-2451,-7-20 0,7 20-258,9-1 129</inkml:trace>
          <inkml:trace contextRef="#ctx0" brushRef="#br0" timeOffset="70683.7241">13346 5429 9288,'25'0'4386,"19"0"0,-17 0-129,12 0-1806,9 11-1161,-5-11-129,17 9-387,-6-9-258,6 3-129,-12-3 0,-1 0-129,-14 0 129,-2 0 0,-31 0-129,17 9 0,-17-9 129,-17 30-129,-7-10-129,1 7 129,-5 3-129,1 7 129,-3 4-129,7 4 0,1-3 0,3 10 1,1-4-130,2 3 0,0-4 0,2-1 0,1-7 0,-1-7 0,5-5 0,-5-11-517,10 2-515,-15-18-1161,19 0-2580,-9-15 0,2-2-129,0-8-387</inkml:trace>
          <inkml:trace contextRef="#ctx0" brushRef="#br0" timeOffset="70808.5243">13424 5739 13029,'-7'-18'4773,"37"0"-258,20 16-258,27-5-5418,12-14-2580,40 3-258,10-21-645,28 0-387</inkml:trace>
        </inkml:traceGroup>
      </inkml:traceGroup>
    </inkml:traceGroup>
  </inkml:traceGroup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14.94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6E0D5E1-7EAA-4275-B9A9-FBC6594FDBDA}" emma:medium="tactile" emma:mode="ink">
          <msink:context xmlns:msink="http://schemas.microsoft.com/ink/2010/main" type="inkDrawing" rotatedBoundingBox="3050,8766 6341,8928 6339,8975 3048,8813" semanticType="callout" shapeName="Other"/>
        </emma:interpretation>
      </emma:emma>
    </inkml:annotationXML>
    <inkml:trace contextRef="#ctx0" brushRef="#br0">0 29 5805,'0'0'3999,"14"-12"-258,-14 12 129,11-18-1548,-11 18-903,19 0-387,-19 0-129,20 0-258,-20 0 0,23 7-129,-5 0-129,0-5 0,8 7 0,3-6 0,12 6-129,10-5 0,17 3 0,14-2-129,14 1 0,7-1 0,7 2 0,4-2-129,4 1 129,-3 1-129,3 0 129,-5-4-129,3 5 129,5-5-129,5 1 129,4-1-129,0-1 0,2 2 0,-3 1 129,-6-2-129,-4 1 0,-5 1 0,-7 1 0,-6-1 0,-5 2 129,-8-3-129,-10-1 0,-9-1 0,-10 0 129,-11 0-258,-13-2 0,-6 3-129,-13-3-516,2 5-1161,-18-5-2451,0 0 129,0 20-516,-25-15 129</inkml:trace>
  </inkml:traceGroup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16.34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F6BB32C-CACE-4AA0-910E-8DB546A83D9D}" emma:medium="tactile" emma:mode="ink">
          <msink:context xmlns:msink="http://schemas.microsoft.com/ink/2010/main" type="inkDrawing" rotatedBoundingBox="3088,10279 6500,10322 6499,10337 3087,10294" shapeName="Other"/>
        </emma:interpretation>
      </emma:emma>
    </inkml:annotationXML>
    <inkml:trace contextRef="#ctx0" brushRef="#br0">-11 0 4902,'-16'0'3612,"16"0"129,11 2 129,-11-2-1161,0 0-1032,23 0-258,-23 0 0,41 0-129,-16 0-258,16 0-129,0-2-258,14 2-129,7 0-129,13 0-129,10 0 0,9 0-129,8 0 129,6 0-129,1 4 129,8-1-129,-8-1-129,4 3 129,-2-1-129,4-1 129,3 1-129,5-2 258,1-1-129,2-1 0,6 2-129,1-2 129,-1 0 0,-2 2 0,-7-2 0,-6 2-129,-7 0 129,-10-2-129,-11 0 129,-11 1 0,-12-1-129,-11 0 0,-9 0-129,-7 0 0,-1 2-129,-8-2-129,2 0-387,-16 0-1032,2 0-2709,-18 0 129,0 0-387,0 0-129</inkml:trace>
  </inkml:traceGroup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17.23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94725EF-8160-4A2E-ACAA-55B8FD5E6E12}" emma:medium="tactile" emma:mode="ink">
          <msink:context xmlns:msink="http://schemas.microsoft.com/ink/2010/main" type="inkDrawing" rotatedBoundingBox="3070,11345 6523,11408 6522,11458 3069,11395" semanticType="callout" shapeName="Other">
            <msink:destinationLink direction="with" ref="{3659F1FC-62B3-4703-9A42-2CCD76B9D647}"/>
          </msink:context>
        </emma:interpretation>
      </emma:emma>
    </inkml:annotationXML>
    <inkml:trace contextRef="#ctx0" brushRef="#br0">33 17 5676,'-23'-5'4128,"7"0"258,16 5-387,0 0-1677,0 0-645,0 0 0,0 0-258,0 0-258,15-6-387,9 6-129,1 0-129,13 0 0,3 0-258,16 4 0,8-2 129,15 1-258,15-3 0,11 2 129,10 0-258,10 1 0,10-1 258,6 2-129,7-3 0,8 1-258,-1 0 258,3 0 0,-3-2 0,-1 0-129,-6 0 129,-3 0-129,-9 0 0,-9 0 129,-5 2-129,-9 1-129,-7 1 129,-6 1 0,-7 0 0,-10 1-258,-11 1 129,-11-2 0,-10 2-129,-17-5-258,-1 5-387,-34-7-1677,0 0-2193,16 4 387,-16-4-516,-18 9 0</inkml:trace>
  </inkml:traceGroup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17.96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734FE32-FA03-4055-A99B-0C0CCBC75D93}" emma:medium="tactile" emma:mode="ink">
          <msink:context xmlns:msink="http://schemas.microsoft.com/ink/2010/main" type="inkDrawing" rotatedBoundingBox="3021,12472 6672,12586 6670,12642 3019,12528" semanticType="callout" shapeName="Other"/>
        </emma:interpretation>
      </emma:emma>
    </inkml:annotationXML>
    <inkml:trace contextRef="#ctx0" brushRef="#br0">51 52 9288,'-36'-18'4515,"36"18"-258,-17-16 0,17 0-1935,0 16-1290,17-5-516,5 5-129,-1 0 0,13 0-129,5 5 129,13 3-129,10-3-129,18 2 129,14-2 0,13 2 0,8-3-129,12 3 129,4-3 0,12 1-129,3 0 258,10 2-387,2-1 258,6-1-258,1 1 129,6-1-129,2-2 0,5-1 129,0 0-129,-6 0 0,-8 0 129,-8-2-129,-12 1 0,-12 1 0,-18 0-129,-23 1 0,-24 3-129,-22-4-516,-12 12-2193,-33-14-1677,0 0 0,-10 21-258,-22-17-516</inkml:trace>
  </inkml:traceGroup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18.87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D0CE2C2-1245-4BD9-94CE-BAA458F036B5}" emma:medium="tactile" emma:mode="ink">
          <msink:context xmlns:msink="http://schemas.microsoft.com/ink/2010/main" type="inkDrawing" rotatedBoundingBox="3151,13793 6865,13768 6866,13798 3152,13823" shapeName="Other"/>
        </emma:interpretation>
      </emma:emma>
    </inkml:annotationXML>
    <inkml:trace contextRef="#ctx0" brushRef="#br0">0 79 2451,'0'0'3612,"0"0"516,0 0-129,0 0-1290,0 0-774,9-11-387,-9 11 0,37-5-129,-19-1-387,12 6-129,-5 0-258,11 0 0,-4 0-129,14 7 0,6-7-129,15 7 129,10-7-129,15 6 0,4-6 0,13 2-129,3-2 129,5 0-129,-1 0 0,3 0-129,0-2 129,4 0 0,2 0-129,4 0 0,3 1 0,5-1 0,4 2-129,1-2 0,6-1 129,1-1-129,-1 0 0,-3 1 0,-4-1 0,-6 1 0,-9 1 0,-12-2 0,-14 4 0,-17 0 0,-11 0-129,-21 0-258,-6 8-258,-26-8-1290,-19 0-2967,0 0 258,0 0-516,-30 16-129</inkml:trace>
  </inkml:traceGroup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19.63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8732D8E-ECFD-469E-A5BA-A9227D24BADF}" emma:medium="tactile" emma:mode="ink">
          <msink:context xmlns:msink="http://schemas.microsoft.com/ink/2010/main" type="inkDrawing" rotatedBoundingBox="3197,15166 6972,15118 6973,15183 3198,15231" shapeName="Other">
            <msink:destinationLink direction="with" ref="{A05FA12D-4BC4-4F14-920B-B24B98F5E6A8}"/>
          </msink:context>
        </emma:interpretation>
      </emma:emma>
    </inkml:annotationXML>
    <inkml:trace contextRef="#ctx0" brushRef="#br0">-16 63 4257,'-24'-11'3870,"24"11"0,0 0 0,0 0-1419,0 0-1032,15-9-129,11 11 0,-4-2 129,20 7-129,3-7-129,28 9-258,5-7 0,25 7-258,6-6 0,17 5-258,11-7 0,18 3 0,12-4-129,11 0 0,3 0-129,4 0 0,6-4-129,2 1 129,5-4-129,-6 1 129,-12-1-129,-13 0 0,-11 0 0,-12 0 0,-8 0 129,-15 1-129,-16 1-129,-15-2-129,-4 7-387,-28-11-1032,3 8-3096,-26 3 0,-15-2-258,-20 2-258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9:57.1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0F0C4DB-2EBB-4F5A-BFDD-5CF4DC69DAB5}" emma:medium="tactile" emma:mode="ink">
          <msink:context xmlns:msink="http://schemas.microsoft.com/ink/2010/main" type="writingRegion" rotatedBoundingBox="13551,7521 13571,12577 12076,12583 12055,7527"/>
        </emma:interpretation>
      </emma:emma>
    </inkml:annotationXML>
    <inkml:traceGroup>
      <inkml:annotationXML>
        <emma:emma xmlns:emma="http://www.w3.org/2003/04/emma" version="1.0">
          <emma:interpretation id="{10A1DAA1-8CC8-4807-8B4C-094EA8B704AD}" emma:medium="tactile" emma:mode="ink">
            <msink:context xmlns:msink="http://schemas.microsoft.com/ink/2010/main" type="paragraph" rotatedBoundingBox="13551,7521 13571,12577 12076,12583 12055,75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5D04A8-F595-4852-92AD-1AFC16ECD214}" emma:medium="tactile" emma:mode="ink">
              <msink:context xmlns:msink="http://schemas.microsoft.com/ink/2010/main" type="line" rotatedBoundingBox="13551,7521 13571,12577 12076,12583 12055,7527"/>
            </emma:interpretation>
          </emma:emma>
        </inkml:annotationXML>
        <inkml:traceGroup>
          <inkml:annotationXML>
            <emma:emma xmlns:emma="http://www.w3.org/2003/04/emma" version="1.0">
              <emma:interpretation id="{60BF97C8-C3AE-4D11-B3E7-BE05EA0FDA5B}" emma:medium="tactile" emma:mode="ink">
                <msink:context xmlns:msink="http://schemas.microsoft.com/ink/2010/main" type="inkWord" rotatedBoundingBox="13551,7521 13571,12577 12076,12583 12055,7527"/>
              </emma:interpretation>
              <emma:one-of disjunction-type="recognition" id="oneOf0">
                <emma:interpretation id="interp0" emma:lang="en-US" emma:confidence="0">
                  <emma:literal>iou</emma:literal>
                </emma:interpretation>
                <emma:interpretation id="interp1" emma:lang="en-US" emma:confidence="0">
                  <emma:literal>nig?</emma:literal>
                </emma:interpretation>
                <emma:interpretation id="interp2" emma:lang="en-US" emma:confidence="0">
                  <emma:literal>nig)</emma:literal>
                </emma:interpretation>
                <emma:interpretation id="interp3" emma:lang="en-US" emma:confidence="0">
                  <emma:literal>'no</emma:literal>
                </emma:interpretation>
                <emma:interpretation id="interp4" emma:lang="en-US" emma:confidence="0">
                  <emma:literal>pig/</emma:literal>
                </emma:interpretation>
              </emma:one-of>
            </emma:emma>
          </inkml:annotationXML>
          <inkml:trace contextRef="#ctx0" brushRef="#br0">9811 7809 15093,'48'-23'4902,"-18"19"-129,0 2-258,6 9-3483,-9-1-258,6 13-258,-8 3-129,-2 8-129,-10 2 0,-4 7-129,-9 0-129,-2 2 0,-12 2-129,-11-4 0,-4-2-129,-4-8 0,2-3-129,-1-8 129,9-2 0,0-10 0,23-6 0,-21 0 0,21 0 129,0-18 129,12 0 0,8-3 0,5-4 0,9-4 129,1-6 0,4-1 129,-1-1-129,1-6 0,-6 2 0,0-1-129,-9 4 129,-6 3 0,-7 1 0,-6 9-129,-5 5 129,0 20-129,-16-12 129,16 12-129,-28 16 0,15 11 129,1 5-129,5 5 0,5 6 0,2 1 129,4 2-387,8-3 0,11 3-258,-3-17-1032,21 5-2322,-8-10-903,3-6 129,5-5-516,3-13-258</inkml:trace>
          <inkml:trace contextRef="#ctx0" brushRef="#br0" timeOffset="-1456.0827">10704 6830 5031,'-30'-30'4257,"8"25"-129,-19-13 129,4 7-1548,0 11-903,-19-1-129,16 6-258,-17 2-387,14 16-258,-9-3-129,15 12-129,-7-2 0,10 9-258,0-5 129,11 7-258,1-6 0,10 1 0,3-4 0,9-3 129,7-6-129,15-2 0,8-5 129,13-4-129,8-4 0,10-3-258,12 2-516,-9-5-3741,8 0-129,-2-1-258,-10 3-387</inkml:trace>
          <inkml:trace contextRef="#ctx0" brushRef="#br0" timeOffset="-683.0391">10419 7485 12384,'-2'-18'4773,"2"18"-258,0 0 129,-5-19-2838,5 19-645,9 9-129,7 8-258,-16-17-258,39 43 129,-12-16-128,12 14-517,2 1 0,9 12 0,1 3 0,8 8 0,0 1 0,1 5 0,-3-3 0,0 0 0,-5-3 0,-4-6 0,-6-4 0,-3-8 0,-3-7 0,-6-4 0,-5-7 0,-4-6 0,-5-7 0,-16-16 0,24 23 0,-24-23-1678,0 0-3353,-15-4-129,-1-3-129,-7-4-516</inkml:trace>
          <inkml:trace contextRef="#ctx0" brushRef="#br0" timeOffset="-15427.8825">10387 5112 13287,'7'-21'4773,"-7"21"0,0 0-258,-5-18-2838,5 18-516,0 0-129,0 9-387,0-9 0,0 25-386,0-7-259,0 14 0,2 3 0,3 11 0,-1 6 0,3 5 0,-2 3 0,0 1 0,3-6 0,-3-3 0,0-4 0,-3-13 0,3 4 0,-12-16-4000,5-6-1031,2-17-258,-16 14-129</inkml:trace>
          <inkml:trace contextRef="#ctx0" brushRef="#br0" timeOffset="9315.5328">10302 10989 5289,'2'-23'4128,"-2"23"0,0 0 0,0 0-1290,0 0-774,0 0 0,0 0-516,0 20-387,-2-1-129,2 21-129,0 0-129,0 17 0,-2-2-258,2 11-129,-2-3-129,2 4 0,-5-1 0,1-6-129,-3-3-129,-2-9-258,6 6-516,-19-19-2064,8 1-1677,-2-6-258,0-7-258,-2-3-387</inkml:trace>
        </inkml:traceGroup>
      </inkml:traceGroup>
    </inkml:traceGroup>
  </inkml:traceGroup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20.69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0859668-DDE6-421A-B686-2C8C33A24AED}" emma:medium="tactile" emma:mode="ink">
          <msink:context xmlns:msink="http://schemas.microsoft.com/ink/2010/main" type="inkDrawing" rotatedBoundingBox="3350,16559 6957,16569 6956,16647 3350,16636" semanticType="callout" shapeName="Other"/>
        </emma:interpretation>
      </emma:emma>
    </inkml:annotationXML>
    <inkml:trace contextRef="#ctx0" brushRef="#br0">36 6 4902,'-24'-2'4257,"24"2"-387,0 0 258,-16-4-2451,16 4-516,0 0-129,0 0-129,0 0-258,0 0 129,0 0-258,0 13 0,0-13 129,40 5-258,-7-5 129,21 9 129,8-5-129,25 6 0,11-8 0,21 10 0,11-6-129,21 3 0,15-6 0,15 3-129,4-5 0,7 1 0,2-2 0,11 0-129,-1-7 129,-1 2-129,-11-6 0,-9 4 0,-10 0 0,-11 1 0,-15 3 0,-20 1-129,-24 2-129,-23 0-129,-18 0 0,-21 0-387,-9 4-774,-32-4-3225,0 0-387,-14 0 0,-13 0-258</inkml:trace>
  </inkml:traceGroup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24.36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5D12E22-F196-47E1-BE37-275AA4FCEFFD}" emma:medium="tactile" emma:mode="ink">
          <msink:context xmlns:msink="http://schemas.microsoft.com/ink/2010/main" type="inkDrawing" rotatedBoundingBox="10941,7100 13670,9574 11698,11749 8969,9274" hotPoints="13505,10409 11365,9915 10732,7812 12872,8306" semanticType="enclosure" shapeName="Ellipse"/>
        </emma:interpretation>
      </emma:emma>
    </inkml:annotationXML>
    <inkml:trace contextRef="#ctx0" brushRef="#br0">0 82 5418,'13'-16'4773,"8"9"-516,4-3 258,16-5-1806,28 10-387,4-11-516,32 12-645,2-4-387,19 8-129,6 0-258,14 1 0,1 14-129,3 9-129,-5 8 258,1 11-129,-7 9 129,-4 12-258,-3 9 129,-8 12 0,-6 8 0,-3 8 0,-6 4-129,-1 3 129,-6-3-129,-3 0 129,-8-7 1,-2-4-259,-12-8 0,-8-6 0,-10-9 0,-10-5 0,-8-6 0,-10-10 0,-5 2 0,-20-27-2710,-5 3-2063,-2-8-129,-15-4-258,-11-7-258</inkml:trace>
    <inkml:trace contextRef="#ctx0" brushRef="#br0" timeOffset="-764.4014">-144 141 8385,'36'-11'4386,"-13"10"129,11 1-258,3 16-1677,4-9-903,25 18-516,-2-6-387,14 13 0,-3 2 0,8 14-258,-4 7-129,1 23 0,-11 10 0,-3 17 0,-13 8 0,-5 15 129,-12 11-129,-6 18-257,-14 6-130,-5 8 0,-11 2 0,0-2 0,-6-4 0,-4-4 0,-3-13 0,3-11 0,-3-17 0,2-15 0,3-13 0,-1-10 0,0-13 0,-4-16 0,1 2 0,-11-30-130,10-2-4772,-12-11-258,0-3 258,-1-11-516</inkml:trace>
    <inkml:trace contextRef="#ctx0" brushRef="#br0" timeOffset="717.6011">603 2928 3999,'0'25'3870,"14"-3"-129,-14-22-129,16 12-774,-16-12-774,24 14-258,-5-1 0,-19-13-258,37 0-258,-13-7-258,16 3 0,1-14-129,23 6-129,9-15-129,25 6-129,11-9-129,19 1-129,5-8 0,11 0 0,4-6-128,8-3-130,3-6 0,-1-5 0,-3-9 0,-6-7 0,-3-5 0,-7-7 0,-11-3 0,-16 1 0,-18 4 0,-23 6 0,-17 8 0,-17 10 0,-16 11 0,-12 11 0,-7 12 0,-4 4-388,2 21-257,-23-24-258,23 24-774,-21 0-1677,21 0-1419,-20 2 129,20-2-387,-19 22 0</inkml:trace>
  </inkml:traceGroup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25.51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8326733-D12B-4124-86F1-D8A6EAB37127}" emma:medium="tactile" emma:mode="ink">
          <msink:context xmlns:msink="http://schemas.microsoft.com/ink/2010/main" type="inkDrawing" rotatedBoundingBox="13504,9530 17114,9647 17112,9718 13502,9600" shapeName="Other"/>
        </emma:interpretation>
      </emma:emma>
    </inkml:annotationXML>
    <inkml:trace contextRef="#ctx0" brushRef="#br0">-9 32 6966,'0'0'3999,"0"0"-129,0 0 258,0-16-1935,0 16-516,0 0 129,0 0-387,0 0-258,21 0-258,-21 0 0,54 0-129,-6-4 0,32 4-129,18-2-129,28 2 0,21-1-129,35 1-257,28 0-130,23 0 0,10 1 0,10 10 0,7 2 0,1 3 0,-6 0 0,-17-4 0,-23 6 0,-26-16-1033,-6 10-3611,-43 2-258,-35-1-129,-37 1-258</inkml:trace>
  </inkml:traceGroup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21.38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E2376FB-4DE0-4563-BE7D-CEAAFEF67738}" emma:medium="tactile" emma:mode="ink">
          <msink:context xmlns:msink="http://schemas.microsoft.com/ink/2010/main" type="inkDrawing" rotatedBoundingBox="3514,17838 6722,17954 6721,17990 3513,17874" shapeName="Other"/>
        </emma:interpretation>
      </emma:emma>
    </inkml:annotationXML>
    <inkml:trace contextRef="#ctx0" brushRef="#br0">5 8 4773,'-18'-4'4386,"18"4"-258,0 0 0,-16-7-2064,16 7-645,0 0-129,23 6-129,-7-6-258,18 8-129,2-8-129,19 15 129,2-15-129,23 12 129,3-10-258,26 9 129,8-11-129,33 9 129,10-6-129,21 2-129,8-1-129,12 3 0,5-3 0,6 1-129,-8 0 0,-12 2-129,-14-3 0,-12 1 0,-17 2-258,-21-7-387,-10 15-645,-44-15-2580,-13 0-1032,-33 0-258,-28 0-129,-28-16-645</inkml:trace>
  </inkml:traceGroup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27.25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8F2B334-B3C6-4BE0-AFEF-63CB7B20FBCC}" emma:medium="tactile" emma:mode="ink">
          <msink:context xmlns:msink="http://schemas.microsoft.com/ink/2010/main" type="inkDrawing" rotatedBoundingBox="11185,11420 13210,13825 11375,15370 9350,12965" hotPoints="10401,12034 11889,12120 13095,13988 10843,14703" semanticType="enclosure" shapeName="Quadrilateral">
            <msink:destinationLink direction="with" ref="{7895145B-F080-4462-988A-0CC8378055ED}"/>
          </msink:context>
        </emma:interpretation>
      </emma:emma>
    </inkml:annotationXML>
    <inkml:trace contextRef="#ctx0" brushRef="#br0">0 82 10836,'60'-37'4257,"-15"19"129,13 6-387,22 10-2064,-9-10-645,34 12-258,-3 1-258,19 21-258,1 4 0,12 19-129,-6 6 0,2 19 0,-6 3 129,-5 16-387,-5 0 258,-5 10-129,-13 1 0,-5 8 0,-8-1 1,1 5-259,-10-3 0,1-3 0,-9-2 0,-6-7 0,-8-6 0,-6-7 0,-7-11 0,-8-9 0,-5-7 0,-10-11 0,0-9 0,-7-8 0,0-3 0,-9-26-904,-2 16-3869,-14-16-258,-1 0 0,-14 0-258</inkml:trace>
    <inkml:trace contextRef="#ctx0" brushRef="#br0" timeOffset="-639.6011">-139 38 4515,'89'14'3999,"-38"13"0,-4 1 387,8 8-1161,5 21-774,-14-9-129,17 26-1032,-24-6 0,12 23-387,-17 0 129,7 21-516,-12 5 129,3 16-258,-9-1 0,3 10 129,-8 1 0,-2 4-258,-5-4-128,-4-3-130,-5-10 0,-2-6 0,0-8 0,-6-13 0,-2-12 0,0-18 0,1-11 0,-2-23 0,6-5-775,3-34-644,-14 21-387,-6-28-516,20 7-1290,-14-25-903,1-3-258,6-9 129,-3-20 129</inkml:trace>
    <inkml:trace contextRef="#ctx0" brushRef="#br0" timeOffset="530.4009">304 2710 8127,'0'0'3999,"0"0"516,18 0-516,5 0-1548,-4-16-516,24 12-129,-8-14-387,26 9-387,1-10-258,25 3-129,9-9-258,20 0 0,7-7 0,12-5-258,0-10 129,4-4-129,-2-10 129,0-1-258,-11-7 130,-5-4-130,-7-4 0,-7 4 0,-13 2 0,-10 7 0,-17 5 0,-15 10 0,-18 6-259,-20 7-128,-9 15-258,-10-2-258,5 23-387,-36-14-2064,17 14-1419,-1 0 129,4 5-129,16-5-258</inkml:trace>
  </inkml:traceGroup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28.15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949873A-D053-47D4-9592-CCCA6CEF3B30}" emma:medium="tactile" emma:mode="ink">
          <msink:context xmlns:msink="http://schemas.microsoft.com/ink/2010/main" type="inkDrawing" rotatedBoundingBox="12879,13715 16775,13672 16776,13703 12880,13747" shapeName="Other"/>
        </emma:interpretation>
      </emma:emma>
    </inkml:annotationXML>
    <inkml:trace contextRef="#ctx0" brushRef="#br0">0 64 9804,'20'-18'4515,"-20"18"-387,21-9 129,-21 9-1032,22-5-1935,11 5-387,-1 0-129,27 0 0,3 0-258,26 2 0,15-2 0,32 0-129,23 0 0,25-2-129,17-2 0,27 3-129,19-6-129,10 3 130,5 0-260,-1 3 260,-7-3-260,-8 2 1,-15 0 0,-29-1-129,-24 3-129,-34 0-1290,-19 0-2838,-37 0-516,-35 0 129,-34 0-516</inkml:trace>
  </inkml:traceGroup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31.13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8F0E011-DE20-4DC0-8C30-82D951D8220B}" emma:medium="tactile" emma:mode="ink">
          <msink:context xmlns:msink="http://schemas.microsoft.com/ink/2010/main" type="inkDrawing" rotatedBoundingBox="12805,17035 17807,16794 17810,16849 12808,17090" shapeName="Other"/>
        </emma:interpretation>
      </emma:emma>
    </inkml:annotationXML>
    <inkml:trace contextRef="#ctx0" brushRef="#br0">-16 234 5676,'-30'-10'3999,"30"10"387,0 0-387,10 0-516,8-4-1032,32 10-516,-7-6-258,37 8-129,1-8-387,40 4-258,20-4-258,42 0-129,23-7-128,38-4-388,32-5 0,24-3 0,21-1 0,18-1 0,-1-1 0,-10-1 0,-8 2-130,-14 3 1,-27 4 0,-25 3 0,-31 4-129,-44 0-129,-31 7-387,-43-9-774,-27 9-3096,-46-2-258,-32 2-129,-10-17-387</inkml:trace>
  </inkml:traceGroup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30.01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1174E48-C75F-4DC5-806C-62C3526FF669}" emma:medium="tactile" emma:mode="ink">
          <msink:context xmlns:msink="http://schemas.microsoft.com/ink/2010/main" type="inkDrawing" rotatedBoundingBox="12507,15384 13132,18056 10940,18568 10316,15896" hotPoints="12094,15635 12721,17589 11060,18122 10433,16169" semanticType="enclosure" shapeName="Rectangle">
            <msink:destinationLink direction="with" ref="{B3FCFA01-31F0-4FE4-9026-19333D933FA3}"/>
          </msink:context>
        </emma:interpretation>
      </emma:emma>
    </inkml:annotationXML>
    <inkml:trace contextRef="#ctx0" brushRef="#br0">0 14 8127,'23'-12'3741,"-23"12"129,31-7-129,-1 7-1806,-7 0-645,25 3 0,-7-3 0,26 11-258,-1-9-129,23 12-129,4-5-258,24 11 129,6-3 0,14 14-258,0 1 129,1 9-258,-6 7 129,-6 10-258,-14 6 258,-12 13-258,-18 3 129,-9 5 0,-13 1-129,-3 1 1,-11-7-130,1-2 0,-8-9 0,0-8 0,-3-11 0,-3-8 0,-2-6 0,-5-9 0,-4-8 0,-6-5 0,-16-14 0,0 0-646,21 29-2192,-21-29-1677,-16 0-258,-2 0-258,-7 2-129</inkml:trace>
    <inkml:trace contextRef="#ctx0" brushRef="#br0" timeOffset="-717.6013">-62 6 8901,'35'-2'3999,"-35"2"387,38 16-645,-6 5-1548,-13-7-387,22 20-516,-12-4-258,13 15-387,-8 1-129,7 13-129,-3 7 0,8 14-129,-5 12 129,7 13 0,-6 4 0,6 6 0,-7 3-129,2 6 129,-11-3 0,-3 2-129,-8-6 0,-7 2-128,-7 2-130,-7 0 0,-2-3 0,-10-4 0,-8-8 0,-3-10 0,-5-12 0,-4-15 0,0-13 0,0-12 0,3-10 0,3-11 0,8-4 0,0-8 0,9 5-259,9-16-1289,0 0-1032,-16 0-2064,16 0 129,-9-25-387,2-1 0</inkml:trace>
    <inkml:trace contextRef="#ctx0" brushRef="#br0" timeOffset="686.401">278 2668 6966,'0'0'4128,"0"0"0,12 6 258,15-3-2193,-8-12 258,22 9 0,-5-14-516,24 12-516,-6-12-387,19 11-258,-2-10-258,12 6-128,3-7-388,4 1 0,1-4 0,-4-5 0,1-4 0,-3-6 0,-3-9 0,-4-7 0,-2-9 0,-1-11 0,-2-12 0,2-11 0,-2-3 0,-4-4 0,-7 6 0,-3 3 0,-9 9 0,-13 7 0,-7 16 0,-14 9 0,-7 10 0,-9 6 0,0 8 0,-5 0-259,5 24-515,-20-26 0,20 26-516,-17-14-387,17 14-1419,0 0-1419,0 0 0,0 0-129,-13 8 258</inkml:trace>
  </inkml:traceGroup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42.50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C0949C1-9CB7-4318-B62E-F9018B33C98F}" emma:medium="tactile" emma:mode="ink">
          <msink:context xmlns:msink="http://schemas.microsoft.com/ink/2010/main" type="writingRegion" rotatedBoundingBox="2577,8383 2731,18405 924,18433 770,8411">
            <msink:destinationLink direction="with" ref="{1DD4D754-074D-4393-84ED-41349E9DC5F6}"/>
          </msink:context>
        </emma:interpretation>
      </emma:emma>
    </inkml:annotationXML>
    <inkml:traceGroup>
      <inkml:annotationXML>
        <emma:emma xmlns:emma="http://www.w3.org/2003/04/emma" version="1.0">
          <emma:interpretation id="{CF5B8574-F6FC-4BEC-B28B-72D16CF53D0B}" emma:medium="tactile" emma:mode="ink">
            <msink:context xmlns:msink="http://schemas.microsoft.com/ink/2010/main" type="paragraph" rotatedBoundingBox="2577,8383 2731,18405 924,18433 770,8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857471-0E01-43D9-84D0-A2678DFD15FD}" emma:medium="tactile" emma:mode="ink">
              <msink:context xmlns:msink="http://schemas.microsoft.com/ink/2010/main" type="line" rotatedBoundingBox="2577,8383 2731,18405 924,18433 770,8411"/>
            </emma:interpretation>
          </emma:emma>
        </inkml:annotationXML>
        <inkml:traceGroup>
          <inkml:annotationXML>
            <emma:emma xmlns:emma="http://www.w3.org/2003/04/emma" version="1.0">
              <emma:interpretation id="{122719AF-38B1-457A-BBE1-54970FF27DF8}" emma:medium="tactile" emma:mode="ink">
                <msink:context xmlns:msink="http://schemas.microsoft.com/ink/2010/main" type="inkWord" rotatedBoundingBox="2577,8383 2731,18405 924,18433 770,8411"/>
              </emma:interpretation>
              <emma:one-of disjunction-type="recognition" id="oneOf0">
                <emma:interpretation id="interp0" emma:lang="en-US" emma:confidence="0">
                  <emma:literal>ini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"i,</emma:literal>
                </emma:interpretation>
                <emma:interpretation id="interp4" emma:lang="en-US" emma:confidence="0">
                  <emma:literal>"i</emma:literal>
                </emma:interpretation>
              </emma:one-of>
            </emma:emma>
          </inkml:annotationXML>
          <inkml:trace contextRef="#ctx0" brushRef="#br0">395 5053 11094,'-15'-23'4773,"1"7"-129,14 16 0,0 30-2193,-3-10-1290,13 19-387,-1-3 0,13 12-129,-5-4-129,10 4-258,-7-3 129,1-4-387,-2-4 129,-6-7-387,-2 0-258,-11-30-387,7 38-1419,-7-38-2322,-15 0-258,15 0-258,-33-27-129</inkml:trace>
          <inkml:trace contextRef="#ctx0" brushRef="#br0" timeOffset="296.4006">203 5075 7998,'0'-18'4773,"14"18"0,12 0-129,12 3-1290,19 22-1290,-8-12-516,23 17-387,-10-7-258,7 11-516,-6-6 129,-7 4-258,-11-5 0,-13 3-128,-14-5-130,-15 0 0,-8-5 0,-25 1 0,-13-5 0,-17 2 0,-8-2 0,-9-2-259,3 2-257,-6-7 0,14 7-387,-3-14-516,29 14-2064,1-9-1419,13 0 129,26-7-258,-24 13-387</inkml:trace>
          <inkml:trace contextRef="#ctx0" brushRef="#br0" timeOffset="639.6011">1074 5361 11997,'100'-19'4773,"-66"19"-129,-15 0 0,-19 0-2838,9 24-1032,-18 1-258,-9 6 0,-14 2-387,-2 1 0,-3 4-258,2-6 0,3-4-129,5-5 129,9-3-129,18-20 129,-7 23-129,7-23 258,20 9 0,6-8 129,3-1-129,3 0-129,3 6-774,-12-4-3354,-1-2-129,1 0-387,-23 0-129</inkml:trace>
          <inkml:trace contextRef="#ctx0" brushRef="#br0" timeOffset="795.6014">1181 5589 12126,'2'34'4902,"8"-4"-387,-1 7 129,-2 4-2967,4 12-2709,-9 4-3096,7 13-129,-9-4-387,0 3-387</inkml:trace>
          <inkml:trace contextRef="#ctx0" brushRef="#br0" timeOffset="2059.2037">204 6327 9804,'-1'-16'4644,"9"5"0,8 10-258,13 2-1806,-10-1-903,28 9-387,-6-3-258,21 11-258,-3-1-258,12 11 0,-5-2-129,5 9-258,-6-2 0,-9 3-129,-8-1 0,-13 0 259,-8-2-259,-13 0 0,-7-5 0,-7-1 0,-19 1 0,-12-2 0,-11 3 0,-12-3 0,-6 4 0,-13-8 0,2 2-259,-6-10-386,13 4-258,-5-17-387,26 9-645,-8-9-2580,22-7-387,11-5-129,18 12-129</inkml:trace>
          <inkml:trace contextRef="#ctx0" brushRef="#br0" timeOffset="1716.0031">304 6427 1032,'3'7'2967,"-15"-34"1161,12 27-129,0-30-387,0 30-903,12-14-645,-12 14-645,18-6-516,-18 6-129,18 0-516,-18 0-387,0 0-516,18 18-1677,-18-18-1419,0 0-516,-7 20 0,-11-20-258</inkml:trace>
          <inkml:trace contextRef="#ctx0" brushRef="#br0" timeOffset="1575.6027">304 6427 9546,'2'-24'5031,"15"12"-387,-17 12 0,16 32-1032,-16-7-2580,13 18-645,-6-2 129,9 8-258,-7 1 0,2 0 0,-2-4-258,-1-5 129,0-5-258,-3-10 129,0-4-258,-5-22 0,0 0-129,0 0-258,0 0 0,-23-36-516,23 17-387,-20-22-1548,13 5-774,-2-1-387,-5-8-387,5 6 387,0 0 1032,-3 2 1419</inkml:trace>
          <inkml:trace contextRef="#ctx0" brushRef="#br0" timeOffset="2480.4044">1172 6564 12513,'44'-8'5031,"-28"8"-387,-16 0 129,9 18-3612,2 7-387,-9-2-129,5 9-129,-7-3-129,2 3-258,-2 2-129,0-8 129,0 1-258,0-9 129,0-2-129,0-16 0,0 0 0,9 14 129,-9-14 0,28 0 0,-12 0 0,0 0 129,2 5-129,0 4 129,-18-9 0,30 34 0,-23-13 0,2 4-129,-7 4 0,-2-6-258,-6 9-516,-22-16-2451,3 3-1677,-5-8 129,-4-4-387,-3-7-516</inkml:trace>
          <inkml:trace contextRef="#ctx0" brushRef="#br0" timeOffset="2636.4047">1159 6649 11739,'121'-39'4257,"-53"19"-645,19 20-1806,2 0-5160,-23-3-903,2 3-129,-24 1-387</inkml:trace>
          <inkml:trace contextRef="#ctx0" brushRef="#br0" timeOffset="3151.2055">482 7533 10449,'-55'-23'4644,"32"23"-258,12 18 0,11 15-2967,0 0-645,11 11-258,1 0 129,9 6-387,-6-3 0,1 1-129,-4 0-387,-10-13-387,3 11-774,-14-21-2451,-7-9-516,0-7-387,-7-9 0</inkml:trace>
          <inkml:trace contextRef="#ctx0" brushRef="#br0" timeOffset="3510.0062">226 7585 8514,'10'-36'4902,"15"27"-258,14 9-129,20 9-1806,-4-2-1032,23 22-645,-6-6-129,8 11-516,-11-2 0,-3 7 0,-16-2-129,-13 2-129,-17 0 129,-13-1-129,-7-6 0,-23-2 0,-17-3-129,-11-6 0,-13-3 0,-11-6-129,-7-3-129,-5-5 129,0-1 0,3-3-129,6 0 0,9-10 0,10 1 0,13-7-129,16 9-387,1-17-774,29 24-1806,0 0-1290,0-19-258,16 19 0,5 0-516</inkml:trace>
          <inkml:trace contextRef="#ctx0" brushRef="#br0" timeOffset="3884.4069">1371 7867 6837,'-16'-28'4128,"-21"23"-258,10 12 0,-7 12-2709,1 3-645,8 10-258,0 5 129,10 6-129,1 1 129,11 6-129,3-2 0,0 0 129,9-7-129,8 0 258,1-14-129,11-1 258,-10-17 129,11 0 0,-10-11 0,8-5 0,-15-16 0,1 2-129,-12-11-129,-2 3-387,-7 6-387,-16-2-903,5 16-2838,-19 9-774,-8 0-129,-1 20-258</inkml:trace>
          <inkml:trace contextRef="#ctx0" brushRef="#br0" timeOffset="-6520.8114">290 39 9804,'5'-18'4644,"-5"18"-129,0 0-258,18 0-1806,-18 0-1032,10 18-387,-10-18-129,20 43-129,-11-15-258,9 11 0,-6 2-129,2 7-129,-3-2 0,-2 2 0,-2-3-129,-2-1 0,-3-6 0,2-5 0,-4-4-258,0-6 129,0-3-129,0-20-129,0 25-387,0-25-516,0 0-1161,0 0-2451,-20-9 129,13-7-258,-5-4-129</inkml:trace>
          <inkml:trace contextRef="#ctx0" brushRef="#br0" timeOffset="-6052.8106">37 34 8385,'46'-18'4644,"-14"11"129,2 1-258,7-1-387,14 13-2451,-9-3-387,20 17-387,-7-4-258,9 14-258,-8 4 0,-1 8-129,-9 3-129,-10 6 0,-8-3 0,-10 4 0,-8-4-129,-10-2 259,-4-3-259,-9-6 0,-11-5 0,-7-5 0,-8-4 0,-6-1 0,-9-6 0,-5-2 0,-4-4 0,-5-2 0,0 0 0,0 0-130,6-3 1,1-2-387,12 3 0,1-6-645,21 7-774,-6-7-2580,29 0-129,-21 0-258,21 0 0</inkml:trace>
          <inkml:trace contextRef="#ctx0" brushRef="#br0" timeOffset="-4399.2076">1056 345 7998,'2'10'4128,"-2"-10"258,0 34-387,-2 0-1806,-7-11-645,9 16-129,0-12-387,6 9-258,1-10-258,9 5 0,-4-14 0,11 3 0,-1-15 0,4 2-129,-2-7 129,4-3 0,-8-13-129,3 0 0,-11-7-129,-1-2 1,-11-6-259,0 1 0,-14 0-130,-11-2-128,2 9-516,-15-9-645,13 14-3096,-7 4-387,-1 8 129,2 6-387</inkml:trace>
          <inkml:trace contextRef="#ctx0" brushRef="#br0" timeOffset="-3744.0065">420 1574 11223,'0'-20'4515,"0"20"-129,14 8-129,0 18-2193,-14-6-1032,12 17 0,-10-7-258,9 10-387,-6-5 0,8 2-258,-6-6 0,2-3-129,0-7 129,-9-21-387,14 29-129,-14-29-774,0 0-1548,0 0-1806,0 0 129,-6-12-387,-10-8-129</inkml:trace>
          <inkml:trace contextRef="#ctx0" brushRef="#br0" timeOffset="-3354.0058">279 1494 10191,'39'-21'4773,"-7"17"-258,5 4 0,3-4-1935,18 17-903,-11-4-516,17 14-258,-11-3-258,7 12-258,-10-6 0,-2 8-129,-9-4 0,-3 0 0,-11 1-129,-6 1 1,-10-4-130,-9-1 0,-5 1 0,-16-1 0,-10-2 0,-9 0 0,-12-4 0,-10-3 0,-6-4 0,-1-5 0,-1-4-259,5-5 259,0 0-129,12-3 0,5-4 0,11-4 0,14 6-387,0-6-258,23 11-516,-22-9-1806,22 9-1677,0 0 129,11 0-516,8 4-258</inkml:trace>
          <inkml:trace contextRef="#ctx0" brushRef="#br0" timeOffset="-3088.8054">1131 1770 10449,'21'-4'4902,"-5"-1"-258,-16 5 258,0 0-1032,15 18-2967,-15-2 0,5 12-387,-1 0 0,3 8-258,2 1-258,-4 3-516,7 8-903,-10-4-2967,2-7-645,1-1 258,-5-6-516</inkml:trace>
          <inkml:trace contextRef="#ctx0" brushRef="#br0" timeOffset="-2558.4044">462 2720 9546,'-14'-27'4644,"-2"-3"0,16 30-258,0 0-1032,-21-7-1806,26 17-516,-3 6-387,10 13 0,-5-1-258,9 11 129,-3-1-129,3 4-387,-4-3 258,1-1-387,-3-3 0,-4-10-516,3 2 0,-9-27-1032,0 18-2064,0-18-1032,0 0-129,-18-18 0,2-7-387</inkml:trace>
          <inkml:trace contextRef="#ctx0" brushRef="#br0" timeOffset="-2199.6038">201 2613 9159,'5'-30'4515,"22"28"129,17 2-258,13 21-1290,-2-10-1419,25 23-387,-10-11-387,10 14-129,-11-7-387,0 9 129,-12-7-258,-9 2 129,-12-7-129,-8 0 0,-13-2 1,-12-2-259,-5-4 0,-19 1 0,-13-2 0,-8-1 0,-10-1 0,-10-1 0,-6-3 0,-1-3 0,-1-4-259,6-3 1,6-2 129,6 0-129,9 0 0,6-11-516,19 11-387,-10-8-2193,28 8-1290,0 0 0,0 0-516,0 0 129</inkml:trace>
          <inkml:trace contextRef="#ctx0" brushRef="#br0" timeOffset="-1778.4031">1136 2931 14577,'52'-34'4902,"-27"20"-258,-6 4 0,-19 10-3483,18-6-387,-18 6-258,14 18-258,-14 3 258,-1 10-516,-14 2 129,-2 6-129,-8 2 0,-6-1-258,1-3 258,-2-3-129,6-4-129,2-7 258,7-2 0,17-21-129,-13 25 129,13-25 0,16 15 0,11-12 0,5 1 0,7-4-129,11 5-387,-6-5-1290,8 0-2838,3 0 0,-5 0-387,-4 0-129</inkml:trace>
          <inkml:trace contextRef="#ctx0" brushRef="#br0" timeOffset="-1294.802">279 3915 12384,'-12'-23'4773,"3"-2"-258,9 25 258,0 0-2838,-6 16-903,10 12-129,-4-1-129,12 12-258,-6 2 129,6 7-516,-1-3 129,1 1-258,1-5 0,-6-4-258,2-1-129,-9-15-516,7 7-774,-7-28-2322,-11 9-903,11-9 0,-23-12-516,11-11 0</inkml:trace>
          <inkml:trace contextRef="#ctx0" brushRef="#br0" timeOffset="-936.0016">82 3821 9288,'10'-23'4773,"17"21"-129,7 2-129,7 0-1935,26 18-774,-10-6-516,21 20-129,-5-5-387,7 8-258,-10 1-129,-4 3-258,-13-5 258,-14 1-387,-16-4 258,-14 1-258,-12-4 129,-22-1-258,-16-4 129,-14-2-129,-11-1 0,-11-2 0,-5-2-129,1-8 0,1 0 129,7-7-129,9-1 0,10 0-129,17-1-258,3-14-645,34 15-1290,0 0-2064,0 0 0,0 0-387,0 0-387</inkml:trace>
          <inkml:trace contextRef="#ctx0" brushRef="#br0" timeOffset="-499.2008">966 4063 14706,'69'-31'4902,"-35"24"-129,-4 5-258,2 6-3354,-14 5-387,1 10-516,-10 5 0,-7 2-387,-2 3-129,-16-3-258,0 3 129,-9-11-258,6 3 0,-6-10 129,9-1 0,16-10 129,-16 4 129,16-4 258,10 0 258,12 0 0,1 0 0,7 3 258,2-1 0,7 11 129,-9-3-129,2 6 0,-10-1-129,-3 4 0,-10-3-129,-7 2 0,-7-2-258,-17-2 0,-6 2-129,-13-5-387,4 10-903,-19-8-3096,8-1-387,0 1-258,4-1-129</inkml:trace>
          <inkml:trace contextRef="#ctx0" brushRef="#br0" timeOffset="4352.4072">306 9159 9804,'9'-84'4902,"-8"56"-129,5 12-258,-6 16-1806,0 0-1290,12 35-387,-10-3-387,9 16 0,-4 2-258,7 12 0,-3 1-129,1 1-129,1-2-129,-3-5 0,3-7-258,-6-15-129,2-1-129,-9-34-516,1 32-1032,-13-34-2193,12 2-645,-32-42 0,11 3-129</inkml:trace>
          <inkml:trace contextRef="#ctx0" brushRef="#br0" timeOffset="4695.6083">211 9041 7482,'-19'-96'4644,"15"63"0,4 11-258,22 20-1419,-22 2-903,60 0-774,-19 6-258,18 22-258,-2 1-258,8 13 0,-4 1-129,1 11 0,-8 1-129,-5 3 0,-11-1-129,-10-2 0,-10-1 0,-7-4 129,-11-6-129,-11-5-129,-16-1 129,-17-6-129,-17 1 0,-12-6-129,-7 0-129,-10-6 0,1-1 0,-2-10-129,9 1-129,6-11-129,22 2-258,4-9-258,29 7-903,0-13-2709,21 13 258,3-23-387,15 12-129</inkml:trace>
          <inkml:trace contextRef="#ctx0" brushRef="#br0" timeOffset="5148.0091">1111 9330 6966,'63'1'4773,"-31"8"-387,-7-5 0,7-4-1161,1 9-1806,-13-9-516,5 0-129,-25 0 0,27 0-258,-27 0 0,0 0 0,0 30-129,0 0-129,-15 4-129,-1 11 129,2 6-258,-2 2 0,4 4 0,1 2 0,4-4 129,3-5-129,4-5 0,0-8 0,0-3 0,0-11-258,0 2-129,0-25-645,-5 23-1032,5-23-2709,-20 0 0,20 0-387,-26-30-387</inkml:trace>
          <inkml:trace contextRef="#ctx0" brushRef="#br0" timeOffset="5288.4092">1115 9709 11223,'25'-25'5160,"2"23"-645,1 2 129,-5 0-3354,23 2-774,10 5-1161,4-4-3741,13-10 0,14-14-645,-1-13 129</inkml:trace>
        </inkml:traceGroup>
      </inkml:traceGroup>
    </inkml:traceGroup>
  </inkml:traceGroup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51.58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97A4D43-F6C3-4FA1-B771-A0A056D21483}" emma:medium="tactile" emma:mode="ink">
          <msink:context xmlns:msink="http://schemas.microsoft.com/ink/2010/main" type="inkDrawing" rotatedBoundingBox="5824,13471 8405,7557 11058,8716 8478,14629" semanticType="verticalRange" shapeName="Other">
            <msink:sourceLink direction="with" ref="{4F3D91C2-DFFC-456C-81A6-1B841EF746B6}"/>
            <msink:destinationLink direction="with" ref="{B3FCFA01-31F0-4FE4-9026-19333D933FA3}"/>
          </msink:context>
        </emma:interpretation>
      </emma:emma>
    </inkml:annotationXML>
    <inkml:trace contextRef="#ctx0" brushRef="#br0">-3 5123 4386,'0'0'3999,"9"-8"0,-9 8 0,12-17-1419,-12 17-774,18-11-516,-18 11-129,20-4-387,-20 4-129,23 0-258,-5 0 0,-1 0 129,14 0-129,1-1 129,12-1-129,8-3 0,10 1 0,2-1 0,9 3-129,0-2 0,0 4-129,-6 0 0,-1 2 0,-9 3 0,-5 6 0,-4-4 0,-6 2 0,-3-2 0,-1-3-129,-6 1 258,-2-1-129,-7-3 0,-1-1 0,-6 0 0,-16 0 0,21 0 129,-21 0-129,0 0 0,0 0 129,16-8-129,-16 8 0,7-27 129,-2 7 0,-3-6-258,3-8 129,-3-7-129,2-9 129,-4-7-129,0-12 0,0-11 0,0-11-129,0-7 129,0-9 0,0-3 0,0-4 129,0 2-129,0-3 130,0 1-260,0-4 260,-2-3-130,0-3 0,-1-1 0,1 1 0,0-1 0,2 3 0,0 2 0,0 5 0,7-3 0,2-1 0,4-2 0,-1 0 0,2 0 0,1 0 0,-1 6 0,0-1 0,-2 9 0,-1 6 0,-2 3 0,-4 0 0,-1-1 0,-2 3 0,-2-2 0,0 4 0,0 3 0,-4 4 0,-3 3 0,2 8 0,-1 6 0,1 3 0,0 3 0,3 3 0,-2 2 0,3 4 0,-1 2 0,0 5 0,2 0 0,0 11 0,0 4 0,0 7 0,-4 4 0,4 22 0,0-24 0,0 24 0,0 0 0,0 0 0,0 0 0,0 0 0,0 0 0,0 0 0,0 0 0,0 0 0,0 0 0,0 0 0,0 0 0,0 0 0,0 0 0,16 1 0,-16-1 0,22 16 0,-4-9 0,3 2 0,6-3 0,6-1 0,12-3 0,8-2 0,9 0 0,10 0 0,6 0 0,4 0 0,3 0 0,0 0 0,-4 0 0,-1 0 0,-4 0 0,-1 0 0,3 0 0,2 0 0,7 0 0,4 0 0,1 0 0,3 0 0,1 0 0,-6 2 0,-1 1 0,-7 1 0,-5-1 0,-6-1 0,0 0 0,-2-2 0,1 0 0,3 0 0,3 0 0,2-4 0,4 1 0,-2-3 0,-1 1 0,-8 1 0,-7 1 0,-11 1 0,-8 0 0,-12 1 0,-8-1 0,-25 2 0,25 0 0,-25 0 0,0 0 0,20-2 0,-20 2 0,19-2 0,-19 2 0,31-3 0,-15 3 0,-16 0-388,30 1-773,-30-1-3483,0 0-258,-14 20 129,-8-11-516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28:47.9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9A68264-E38F-4062-ACC5-01A10370B2C5}" emma:medium="tactile" emma:mode="ink">
          <msink:context xmlns:msink="http://schemas.microsoft.com/ink/2010/main" type="writingRegion" rotatedBoundingBox="8560,12813 22201,12497 22300,16765 8658,17081"/>
        </emma:interpretation>
      </emma:emma>
    </inkml:annotationXML>
    <inkml:traceGroup>
      <inkml:annotationXML>
        <emma:emma xmlns:emma="http://www.w3.org/2003/04/emma" version="1.0">
          <emma:interpretation id="{6FD47031-053D-4E1A-9E4C-991B5E5E09EE}" emma:medium="tactile" emma:mode="ink">
            <msink:context xmlns:msink="http://schemas.microsoft.com/ink/2010/main" type="paragraph" rotatedBoundingBox="8660,12834 10745,12721 10791,13573 8707,136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0C52FA-7E88-48F9-9E54-1C8D00B42D3A}" emma:medium="tactile" emma:mode="ink">
              <msink:context xmlns:msink="http://schemas.microsoft.com/ink/2010/main" type="line" rotatedBoundingBox="8660,12834 10745,12721 10791,13573 8707,13686">
                <msink:destinationLink direction="with" ref="{52C74F75-CC07-48E3-B7C7-40FA3B8EA2A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509369E-CCE4-4D22-8D39-50935FF3D976}" emma:medium="tactile" emma:mode="ink">
                <msink:context xmlns:msink="http://schemas.microsoft.com/ink/2010/main" type="inkWord" rotatedBoundingBox="8660,12834 10745,12721 10791,13573 8707,13686"/>
              </emma:interpretation>
              <emma:one-of disjunction-type="recognition" id="oneOf0">
                <emma:interpretation id="interp0" emma:lang="en-US" emma:confidence="1">
                  <emma:literal>10</emma:literal>
                </emma:interpretation>
                <emma:interpretation id="interp1" emma:lang="en-US" emma:confidence="0">
                  <emma:literal>1 0</emma:literal>
                </emma:interpretation>
                <emma:interpretation id="interp2" emma:lang="en-US" emma:confidence="0">
                  <emma:literal>I 0</emma:literal>
                </emma:interpretation>
                <emma:interpretation id="interp3" emma:lang="en-US" emma:confidence="0">
                  <emma:literal>#0</emma:literal>
                </emma:interpretation>
                <emma:interpretation id="interp4" emma:lang="en-US" emma:confidence="0">
                  <emma:literal>1 o</emma:literal>
                </emma:interpretation>
              </emma:one-of>
            </emma:emma>
          </inkml:annotationXML>
          <inkml:trace contextRef="#ctx0" brushRef="#br0">-1525 4294 11094,'-18'-14'4515,"18"14"-258,-25 0-129,2 5-2580,13 20-645,-14 2-129,8 13-129,-8 8 0,8 13-258,-2 7-129,9 3 0,2 2-129,7-2 0,5-4 0,13-4 0,3-14 0,9-4 0,2-15 129,8-3-129,-3-9 129,2-6 0,-2-5 0,-1-3-129,-6-4 129,-1-2-129,-6-9 0,-4-3 0,-4-7-129,-3-6 129,-5-3 0,-3-9 0,-4-8 0,0-6-129,-6-7 130,-8-4-130,-7 0 0,-9-2 0,-6 3 0,-5 8 0,-3 9 0,-8 7-130,0 14-386,-4 4-387,11 21-1806,-8 0-2064,3 7 0,0 12-516,2 10 0</inkml:trace>
          <inkml:trace contextRef="#ctx0" brushRef="#br0" timeOffset="-992.0568">-3367 4344 10965,'0'0'4386,"0"0"258,0 0-774,0 0-2064,0 0-774,0 0 0,0 0-258,0 0-129,0 0-129,0 0-129,0 0 0,0 0 0,0 0 0,0 0-258,0 0 129,0 0 0,0 0-129,0 0 129,0 0-129,0 0 0,0 25 0,-4-6 1,1 8-130,-1 5 0,2 9 0,0 5 0,2 4 0,0 5 0,2 0 0,2 4 0,3-1 0,-2-1 0,-1-7 0,1-4 0,0-6 0,1-5 0,-1-6 0,-1-4 0,-1-8 0,-3-17 0,7 22 0,-7-22 0,0 0 0,0 0 0,0 0 0,0 0 0,0 0 0,0-11-646,-12-9-644,12 20-1419,-4-23-2193,-3 7 129,0 0-387,0 0 0</inkml:trace>
        </inkml:traceGroup>
      </inkml:traceGroup>
    </inkml:traceGroup>
    <inkml:traceGroup>
      <inkml:annotationXML>
        <emma:emma xmlns:emma="http://www.w3.org/2003/04/emma" version="1.0">
          <emma:interpretation id="{64C43FAD-5978-4B33-A3B9-0ABC1312C086}" emma:medium="tactile" emma:mode="ink">
            <msink:context xmlns:msink="http://schemas.microsoft.com/ink/2010/main" type="paragraph" rotatedBoundingBox="8596,14393 22238,14077 22300,16765 8658,170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EF9FF3-108E-4A0C-AE1E-24DBC390FA57}" emma:medium="tactile" emma:mode="ink">
              <msink:context xmlns:msink="http://schemas.microsoft.com/ink/2010/main" type="line" rotatedBoundingBox="8596,14393 22238,14077 22300,16765 8658,17081">
                <msink:destinationLink direction="with" ref="{52C74F75-CC07-48E3-B7C7-40FA3B8EA2A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64331F7-F4C2-487C-9BE4-BD5FD1D419B4}" emma:medium="tactile" emma:mode="ink">
                <msink:context xmlns:msink="http://schemas.microsoft.com/ink/2010/main" type="inkWord" rotatedBoundingBox="8596,14393 10675,14345 10738,17033 8658,17081"/>
              </emma:interpretation>
              <emma:one-of disjunction-type="recognition" id="oneOf1">
                <emma:interpretation id="interp5" emma:lang="en-US" emma:confidence="0">
                  <emma:literal>☺</emma:literal>
                </emma:interpretation>
                <emma:interpretation id="interp6" emma:lang="en-US" emma:confidence="0">
                  <emma:literal>¥</emma:literal>
                </emma:interpretation>
                <emma:interpretation id="interp7" emma:lang="en-US" emma:confidence="0">
                  <emma:literal>%</emma:literal>
                </emma:interpretation>
                <emma:interpretation id="interp8" emma:lang="en-US" emma:confidence="0">
                  <emma:literal>1</emma:literal>
                </emma:interpretation>
                <emma:interpretation id="interp9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2209.1263">-3462 5964 15996,'20'-18'4773,"-4"15"129,-16 3-258,18 16-3741,-17 2-258,7 15 129,-7 3-644,5 12-130,-6 5 0,0 11 0,0 2 0,0 4 0,0 1 0,-2-2 0,2-3 0,0-6 0,0-1 0,0-16-388,11 14-1547,-10-29-2838,7-3-258,-8-25 0,21 23-387</inkml:trace>
          <inkml:trace contextRef="#ctx0" brushRef="#br0" timeOffset="2697.1542">-1438 5952 11868,'-46'-29'4644,"23"22"-387,-6 7 258,8-5-2451,7 23-1032,-15-1-129,15 19-258,-4 0-129,8 13-258,-3 3 129,6 7-258,2-1 129,1 3-129,2-2 0,2-4-129,0-2 129,9-9-129,4-6 129,5-8 0,1-10 129,10-6 0,1-14-128,7-2-130,-3-17 0,2-8 0,-8-11 0,-1-8 0,-13-9 0,-9-9 0,-5-5 0,-23-4 0,-16 0 0,-14 3 0,-11 8 0,-13 5 0,-1 22 0,-15-4-1678,6 28-3095,0 11-258,5 11 129,2 15-516</inkml:trace>
          <inkml:trace contextRef="#ctx0" brushRef="#br0" timeOffset="5451.3118">-3385 7723 12513,'2'-17'4902,"8"-8"-387,-10 25 387,0 0-2709,0 0-1032,22 14-387,-17 4-258,6 14 129,-4 3-258,5 15-128,-3 7-259,5 9 0,-1 5 0,1 2 0,0 2 0,-1-4 0,-1-2 0,-5-10 0,0-6 0,-7-15-775,7 4-1031,-10-19-2967,3-23-129,-5 22-258,5-22 0</inkml:trace>
          <inkml:trace contextRef="#ctx0" brushRef="#br0" timeOffset="5932.3393">-1744 7741 14577,'34'-19'4902,"-34"19"-129,23 0 0,-23 0-2322,23 35-1548,-16 3-515,8 18-388,-6 5 0,3 14 0,-5 3 0,0 2 0,-3 0 0,-4-7 0,0-4 0,-4-17 0,4 5-1420,-3-23-3482,-6-8-129,-4-10 0,13-16-258</inkml:trace>
        </inkml:traceGroup>
        <inkml:traceGroup>
          <inkml:annotationXML>
            <emma:emma xmlns:emma="http://www.w3.org/2003/04/emma" version="1.0">
              <emma:interpretation id="{4D5B9FAD-13B3-476A-B7E4-EDF4F2E51C11}" emma:medium="tactile" emma:mode="ink">
                <msink:context xmlns:msink="http://schemas.microsoft.com/ink/2010/main" type="inkWord" rotatedBoundingBox="12424,14454 22241,14227 22279,15875 12462,16102">
                  <msink:destinationLink direction="with" ref="{4751B9A3-2CB7-42A3-8C59-0C8B65796194}"/>
                </msink:context>
              </emma:interpretation>
              <emma:one-of disjunction-type="recognition" id="oneOf2">
                <emma:interpretation id="interp10" emma:lang="en-US" emma:confidence="0">
                  <emma:literal>c=ey+yzezn</emma:literal>
                </emma:interpretation>
                <emma:interpretation id="interp11" emma:lang="en-US" emma:confidence="0">
                  <emma:literal>c=xy+yzezn</emma:literal>
                </emma:interpretation>
                <emma:interpretation id="interp12" emma:lang="en-US" emma:confidence="0">
                  <emma:literal>c=ey+yzeZ7</emma:literal>
                </emma:interpretation>
                <emma:interpretation id="interp13" emma:lang="en-US" emma:confidence="0">
                  <emma:literal>c=ey+yzeZ9</emma:literal>
                </emma:interpretation>
                <emma:interpretation id="interp14" emma:lang="en-US" emma:confidence="0">
                  <emma:literal>0=2+72722</emma:literal>
                </emma:interpretation>
              </emma:one-of>
            </emma:emma>
          </inkml:annotationXML>
          <inkml:trace contextRef="#ctx0" brushRef="#br1" timeOffset="90796.1932">981 6119 9159,'18'-39'4257,"-15"19"0,-10-6-258,-13-1-1419,-6 14-1032,-24-6-516,6 12-129,-15-4-258,4 11-258,-11 2 0,7 19 0,1 2 0,11 13-129,1 3 0,12 9-129,4 0 129,12 5-258,8-1 129,10-4 0,8-3 0,17-5 0,9-6 129,14-4-129,9-5 129,11-5-129,3-6 0,0-3-258,4 1-387,-13-12-1806,-2 0-2193,-3 0-258,-9 0-129,-9 0-387</inkml:trace>
          <inkml:trace contextRef="#ctx0" brushRef="#br1" timeOffset="91013.2056">1370 6352 13803,'55'-18'5031,"-14"13"-387,4-1 129,6 6-1935,-1 0-2193,7 0-387,-2 0-258,-10 0-387,4 6-1032,-31-3-2838,-2 1-645,-16-4 258,-10 14-516</inkml:trace>
          <inkml:trace contextRef="#ctx0" brushRef="#br1" timeOffset="91201.2159">1397 6494 11739,'28'27'4644,"3"-22"-387,11 1 258,3 4-1677,3-8-2064,9 0-774,8 5-903,-13-7-1935,5 0-1548,-2 0-129,-10-4-258,-5 3-258</inkml:trace>
          <inkml:trace contextRef="#ctx0" brushRef="#br1" timeOffset="92944.3161">2715 6039 12771,'-6'-18'4644,"17"4"-129,9 9 0,15 5-3096,-13 0-387,17 1-258,-7 5-258,7 8 0,-5 2-258,-2 9 0,-8 1-129,-4 6 129,-9 4-129,-11 3-129,-6 0 0,-11 2 0,-7-3-129,-6-3 0,0-1 0,-4-9-258,9-2 0,0-9 0,9-1 0,16-13 0,-21 7 129,21-7 0,0 0 0,0-16 129,0 16 0,29-30 129,-5 10 0,7-3 258,6-4-258,6-1 129,5-6-129,2 0 129,-1-3-129,-2-1 0,-7 1 0,-4 1 0,-13 4 129,-9 4-129,-10 5 129,-4 7 129,-14 5-129,-9 9 0,-6 2 129,-3 9-129,-3 6 129,3 9 0,1 5-129,8 5 129,4 3 0,13 4-258,6 0 258,6 2-129,17-3 0,7 3-129,7-5 129,4-3-258,2-3 129,0-7-258,-1 0 0,-6-11-387,3 6-387,-16-20-2064,7 0-1806,1 0 258,-3-11-387,2-5-129</inkml:trace>
          <inkml:trace contextRef="#ctx0" brushRef="#br1" timeOffset="93185.3299">3627 6130 10836,'0'0'4773,"0"0"-258,0 0 129,0 0-2064,25 21-1548,-14-3-258,8 14-129,-1-6-258,2 5-387,-1-3 0,-1-1-387,3-1-258,-10-9-645,12 7-774,-23-24-1935,23 18-645,-5-16-129,-2-2-129,5-2-129</inkml:trace>
          <inkml:trace contextRef="#ctx0" brushRef="#br1" timeOffset="93521.3491">4040 6185 10707,'17'-64'4902,"-15"39"-387,-2 5 258,-3-1-2451,3 21-774,0 0-387,-16 25-387,0 0-129,7 14-129,-7 4 0,5 13-128,-9 5-388,6 8 0,-2 4 0,2 9 0,2 7 0,1 9 0,2 1 0,0 3 0,4-3 0,-1-6 0,3-4 0,-1-13 0,-1-12 0,-2-16 0,-2-8 0,-2-12 0,1-8 0,10-20 0,-22 16-646,5-24-1031,17 8-2322,-2-28-1032,2 0 0,0-10-258,9-12-387</inkml:trace>
          <inkml:trace contextRef="#ctx0" brushRef="#br1" timeOffset="93770.3633">4458 6407 13674,'85'-9'4773,"-35"7"-387,5 2 258,4 0-3741,-4 4-516,0 1-258,0 1-387,-9-6-258,4 5-903,-22-5-2064,-3-11-903,-3 1-258,-15-6-387,-4 0 129</inkml:trace>
          <inkml:trace contextRef="#ctx0" brushRef="#br1" timeOffset="93991.376">4842 6201 10449,'-41'-11'4644,"41"11"129,-25 4-258,20 21-2064,-6-9-1032,11 19-645,0-5 0,7 13-387,-2-2-129,6 7-258,0-2-129,-2 0 0,3 3-516,-7-16-258,15 14-1032,-17-19-2838,6-7 129,-9-21-387,22 16 0</inkml:trace>
          <inkml:trace contextRef="#ctx0" brushRef="#br1" timeOffset="94512.4057">5229 6226 10965,'16'-4'5031,"11"15"-258,-13 8-129,2 1-1677,9 15-2193,-9-3-129,13 4-258,-4-2-129,3 0-129,-3-6-129,0-7 0,1-1 0,1-11 0,2-6-129,-1-3 129,0-7 0,1-10 0,1-8 0,-3-6 0,0-4 0,-8-1 129,-1-1-129,-6 3 129,-5 6-129,-1 3 129,-4 7 0,-2 18 0,0 0 129,-2 11-258,-5 14 258,0 12 0,-4 6-129,0 12 129,-3 7 0,-2 15-129,-2 4 1,0 12-130,-5 3 0,2 5 0,-4 2 0,4-3 0,-2-6 0,-1-14 0,7-10 0,-1-19 0,7-8-130,-3-20-644,10-3-129,-13-22-1032,17 2-1548,3-21-1548,1-6-129,3-10 0,4-11-387</inkml:trace>
          <inkml:trace contextRef="#ctx0" brushRef="#br1" timeOffset="95152.4417">6254 6185 10449,'25'0'4515,"-25"0"129,23 0-387,-2 2-2322,-21-2-774,34 3-258,-15-3-387,15 4 0,4-4-129,11 0 0,3 0 0,10-2-129,-3-3 0,0 3 0,-8 0 0,-5 2 0,-10 0-129,-9 9 129,-11 5-129,-11 4-258,-5 5 387,-14 4-387,-13 3 258,-7 4-387,-10 5 258,-8 0-129,-3 0 0,-5 0 129,1-1-258,2-3 258,7-5 0,8-1 0,6-6 0,13-3 0,7-4 129,16-16 0,0 23 0,16-14 129,11-2-129,12 2 129,5-4 0,9 0-129,3 1 1,2-1-130,-3 0 0,-5-3 0,-5 0-130,-12-2-257,-1 0-516,-23-21-1677,-9 21-2451,7-36 0,-8 11-258,-21 0-129</inkml:trace>
          <inkml:trace contextRef="#ctx0" brushRef="#br1" timeOffset="95325.4521">6316 6430 11610,'0'0'4902,"20"-5"-516,22 5 258,6 12-3096,7-6-1290,11-5-645,7 8-1032,-5-5-2967,-6-4 0,0 0-387,-12-5-387</inkml:trace>
          <inkml:trace contextRef="#ctx0" brushRef="#br1" timeOffset="95752.4767">7095 6409 15351,'98'0'4902,"-38"3"0,6 8-1032,-2-11-3354,7 5-129,-7-3-258,-7-2-258,-5 0-129,-22 0-516,2-2-258,-29-15-258,-3 17-129,0-27-129,0 27 258,-19-27 516,19 27 387,-29-21 645,12 7 387,17 14 387,-36-7 258,36 7 129,-30 1 0,26 17-387,-19-5-129,18 12-387,-11-1 129,12 12-129,-1 1-258,5 8 129,0 3-387,0 0-129,9 5-129,-2-7-387,12 17-645,-15-28-1935,17 6-1806,4-9 0,7-7-129,9-9-516</inkml:trace>
          <inkml:trace contextRef="#ctx0" brushRef="#br1" timeOffset="96461.5171">8317 6480 13803,'-18'-2'5160,"18"2"-387,37 6 0,13 6-3999,0-5-129,19 6-387,6-6-129,1-2-258,8 4-516,-17-9-1161,10-4-3096,-9-5 258,-6 1-645,-9-3 129</inkml:trace>
          <inkml:trace contextRef="#ctx0" brushRef="#br1" timeOffset="96256.5055">8526 6235 14448,'75'-8'4902,"-30"8"-129,1 0-129,7 6-3870,-12-3-129,5 8-129,-12-2-129,-5 3-258,-13 1 258,-7 6-258,-9 3 0,-13 4-129,-12 5 129,-9 4-258,-7 3 129,-7 2 0,-3 0-129,-1 1 0,3-1 129,2 0 0,6-5 0,8-1 0,8-6 0,7-1 0,7-4 129,9 0 0,2-5-129,11 0 129,9-2 129,10 0-129,5 0 0,8 0 130,3-4-259,2-1 0,2 0 0,0-4 0,-4-4 0,-3-3 0,-2 0-388,-13-8-128,3 0-258,-19-22-903,13 16-1935,-20-18-1548,-5 2 129,-7-8-387,-12 1-129</inkml:trace>
          <inkml:trace contextRef="#ctx0" brushRef="#br1" timeOffset="97180.5584">9583 6277 12384,'41'-7'5160,"-15"7"-516,6 4 0,-10 1-2967,22 18-645,-15-5-258,10 12-387,-11-1 0,-5 6-129,-10 1-129,-11 1 0,-4-1-258,-19-1 258,-8-4-258,-7-5 0,-1-3 0,-4-8 0,7-3 0,6-8 0,8-4 0,20 0 0,-14-11 129,18-5-129,19-2 129,11-7-129,7-1 129,7-5 129,3-3-129,4 2 0,-1-1 129,-8 2 0,-11 5 0,-4 6 0,-12 4 129,-19 16-258,0 0 258,0 0 0,6 16-129,-6 13 129,-2 4 0,2 14 0,0 6-128,5 15-130,8 3 0,3 9 0,3 2 0,2-2 0,4 5-259,-10-23-2708,6 8-1935,-9-17-516,-8-8-129,-9-15-258</inkml:trace>
        </inkml:traceGroup>
      </inkml:traceGroup>
    </inkml:traceGroup>
  </inkml:traceGroup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54.17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BBA5EB9-98A9-4B9A-9B0E-8B8D2B1F54A9}" emma:medium="tactile" emma:mode="ink">
          <msink:context xmlns:msink="http://schemas.microsoft.com/ink/2010/main" type="inkDrawing" rotatedBoundingBox="6535,15022 8503,8655 11171,9480 9203,15847" semanticType="verticalRange" shapeName="Other">
            <msink:sourceLink direction="with" ref="{4F3D91C2-DFFC-456C-81A6-1B841EF746B6}"/>
          </msink:context>
        </emma:interpretation>
      </emma:emma>
    </inkml:annotationXML>
    <inkml:trace contextRef="#ctx0" brushRef="#br0">-13 5618 5289,'-7'-16'4128,"7"16"0,14-14 0,-14 14-1806,23-2-774,0 2-258,-5 0 129,12 7-258,-3-7-387,14 4-129,-2-4 0,15 0-129,4-8-129,13 3 129,2-7-129,11 3-129,-4-2 0,5 4 0,-3-2 0,-2 4-129,-9-1 129,-1 6 0,-8-3-129,-1 3 129,-1-4-129,-1 4 0,-1-1 129,-1 1-129,0 0 0,2 0 0,0 0-129,-1 0 129,1 0 0,1 0 0,-1 0 1,0 1-130,-4-1 0,-3 2 0,-6-2 0,-11 0 0,-4 0 0,-10 0 0,-21 0 0,21 0 0,-21 0 0,0 0 0,0-16 0,0 16 0,0-25 0,0 7 0,0-5 0,2-3 0,3-6 0,1-6 0,-1-4 0,1-8 0,-3-5 0,-1-11 0,0-7 0,-1-9 0,-1-3 0,0-6 0,0-2 0,0 1 0,0-4 0,-3 2 0,-1 1 0,1-3 0,-3-9 0,1-5 0,-2-6 0,2-3 0,-3-2 0,1 0 0,-2 0 0,2 0 0,0 6 0,0 4 0,0-4 0,0-1 0,2-1 0,-3 1 0,3 2 0,-2 2 0,2 7 0,-2 4 0,1 6 0,-1 8 0,2 0 0,3 2 0,0-2 0,2 1 0,4-1 0,5 5 0,1 2 0,3 7 0,-1 7 0,1 6 0,-1 10 0,-3 6 0,-4 8 0,-1 2 0,-4 6 0,0 1 0,-2 2 0,-5 0 0,-2 0 0,-2-1 0,3-1 0,-1-1 0,2-4 0,-1 0 0,7 0 0,-3 0 0,4 1 0,-2 3 0,2 1 0,0 2 0,-1 2 0,-1 4 0,-4-1 0,1 2 0,-2-3 0,-2-1 0,-3-4 0,1-1 0,-1-3 0,-1-4 0,2 2 0,1 2 0,3 1 0,1 3 0,3 4 0,-1 5 0,4 17 0,-2-22 0,2 22 0,0 0 0,0-16 0,0 16 0,0 0 0,0 0 0,0 0 0,0-18 0,0 18 0,0 0 0,0 0 0,0-17 0,0 17 0,0 0 0,23-15 0,-5 12 0,9-1 0,9 1 0,10-1 0,9 2 0,11-1 0,8-1 0,8 2 0,9-1 0,3-1 0,4 4 0,3-1 0,1 1 0,-1 0 0,1 0 0,-1 0 0,-3 0 0,0 0 0,-4 0 0,0 0 0,2 0 0,4 0 0,-2 0 0,0 0 0,-1 0 0,-6 0 0,-5 0 0,-5 0 0,-9 0 0,-8 0 0,-8 0 0,-6 0 0,-9 0 0,-7 0 0,-7 0 0,-6 0 0,-21 0 0,25 0-517,-25 0-1031,0 0-3096,-11 10-258,-5 1-129,-9 7-129</inkml:trace>
  </inkml:traceGroup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57.01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0BF371F-EADC-416E-9583-EC182D4B6E74}" emma:medium="tactile" emma:mode="ink">
          <msink:context xmlns:msink="http://schemas.microsoft.com/ink/2010/main" type="inkDrawing" rotatedBoundingBox="10109,10529 11036,10551 11036,10565 10108,10543" shapeName="Other"/>
        </emma:interpretation>
      </emma:emma>
    </inkml:annotationXML>
    <inkml:trace contextRef="#ctx0" brushRef="#br0">0 4 10707,'0'0'4128,"16"-4"258,-16 4-516,0 0-1935,30 0-645,-30 0 129,48 0-258,-19 0-258,17 4-258,0-4 0,13 7 0,1-7-258,8 4 0,0-4-128,1 0-259,-1 0 0,-4 0 0,-8 0 0,-6 0 0,-9 0 0,-11 1 0,-5 3 0,-9-4 0,-16 0 0,20 7-259,-20-7-515,0 0-645,18 4-2709,-18-4-645,0 0 0,0 0-129,-4-9-516</inkml:trace>
  </inkml:traceGroup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56.23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DD4D754-074D-4393-84ED-41349E9DC5F6}" emma:medium="tactile" emma:mode="ink">
          <msink:context xmlns:msink="http://schemas.microsoft.com/ink/2010/main" type="inkDrawing" rotatedBoundingBox="6528,16550 8589,9364 11379,10165 9317,17350" semanticType="verticalRange" shapeName="Other">
            <msink:sourceLink direction="with" ref="{BC0949C1-9CB7-4318-B62E-F9018B33C98F}"/>
            <msink:destinationLink direction="with" ref="{3659F1FC-62B3-4703-9A42-2CCD76B9D647}"/>
          </msink:context>
        </emma:interpretation>
      </emma:emma>
    </inkml:annotationXML>
    <inkml:trace contextRef="#ctx0" brushRef="#br0">0 6512 3096,'23'0'4386,"-23"0"-129,29-3 0,-8 3-1290,-3-5-774,14 10-258,-7-5-387,16 9-387,-6-9-258,17 16-258,-2-11-129,14 9-129,2-7-129,8 2 0,3-2-129,3 1 0,2-5 0,3-1 0,0-2 129,4 0-129,-1 0 129,8-2 0,3-7 0,10 4 0,6-2 0,3 5 0,1-3-129,-2 3 0,-1 0 0,-8 2-129,-4 0 0,-8-2 0,-11 1 129,-1-3-129,-6-1 129,-2-2-129,-3-2 0,-5 0 129,-6-2-129,-8 0 0,-8 2 129,-12 1-129,-8 0 129,-8 5-129,-18 3 0,0 0 129,16-4-129,-16 4 0,0 0 0,0 0 129,0 0-129,0 0 0,0 0 0,0 0 0,0-23 0,0 23 0,-7-21 0,2 5 0,1-2 0,1-1 0,-1-6 129,4 2-129,0-8 0,0-4 0,7-6 0,4-5 0,1-8 0,1-3 130,-1-5-260,1-9 260,-1-6-260,0-12 260,1-3-260,-2-11 130,1-4 0,4-7 0,2-3 0,0-1 130,1-3-130,1 0 0,-4-3 0,-2-6 0,-3-2 0,-2 1 0,-6-1 0,-3 2 0,0 0-130,0 4 130,2 3-129,0 1 129,1-5-129,1-2 0,-1-1 0,1-4 129,-2 1 0,-2 1 129,-4 1-129,-7-1 0,-1 4 0,-6-4 129,-1 2-129,-3 2 129,1-2-129,-2 4 129,0 3 1,0 4-130,-1 5 0,5 2 0,-1 0 0,1 2 0,3 0 0,3 1 0,1 4 0,5 7 0,3 8 0,2 10 0,2 8 0,0 14 0,4 6 0,3 10 0,4 6 0,-2 6 0,1 5 0,1 5 0,-4 4 0,-7 16 0,18-25 0,-18 25 0,12-16 0,-12 16 0,0 0 0,16-16 0,-16 16 0,16-3 0,-16 3 0,24 0 0,-5 0 0,6 0 0,7 0 0,5 0 0,8 2 0,8-2 0,8 0 0,8 0 0,9 0 0,9-2 0,8-2 0,8 2 0,2-1 0,-2 1 0,-2 2 0,-5 0 0,-8 0 0,-12 0 0,-7 0 0,-13 0 0,-8 4 0,-11-4-259,-3 9-1031,-34-9-3354,18 8-129,-18-8-129,-20 15-258</inkml:trace>
  </inkml:traceGroup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58.15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3FCFA01-31F0-4FE4-9026-19333D933FA3}" emma:medium="tactile" emma:mode="ink">
          <msink:context xmlns:msink="http://schemas.microsoft.com/ink/2010/main" type="inkDrawing" rotatedBoundingBox="10404,10595 10464,18246 10109,18249 10048,10597" semanticType="callout" shapeName="Other">
            <msink:sourceLink direction="with" ref="{C1174E48-C75F-4DC5-806C-62C3526FF669}"/>
            <msink:sourceLink direction="with" ref="{297A4D43-F6C3-4FA1-B771-A0A056D21483}"/>
          </msink:context>
        </emma:interpretation>
      </emma:emma>
    </inkml:annotationXML>
    <inkml:trace contextRef="#ctx0" brushRef="#br0">59-16 6966,'0'-16'4257,"0"16"-129,12 0 0,-12 0-516,4 23-2064,8 3-516,-8-1 0,12 16-129,-9 0-129,7 13-387,-5 3 0,3 7 0,-3 5-258,-2 6 258,-1-4-129,-4 9-129,-2-4 0,0 6 0,-9 0 0,2 3 129,-9 4-129,5 6 0,-3 1 0,5 1 258,-2 3-258,4 1 258,2-1-129,1 1-258,-1-4 130,3 0-130,-2 3 0,3 8 0,-3 3 0,4 8 0,0-2 0,0 1 0,0-3 0,7-3 0,2-7 0,3-7 0,3-5 0,-1-6 0,2 0 0,0 6 0,-2-1 0,2 6 0,-2-2 0,-1 2 0,-2 0 0,-1-4 0,-3-2 0,2-3 0,-2-5 0,2-2 0,-2-6 0,4 1 0,0-6 0,-1 4 0,3-4 0,-6 0 0,0 0 0,-2 2 0,-5 2 0,0-1 0,0 6 0,-3 1 0,-6 0 0,2 3 0,0 1 0,1 4 0,1 4 0,0 3 0,-2 0 0,-1 2 0,-2 0 0,-1-1 0,-3 1 0,-2-5 0,-2-3 0,4 1 0,-2 0 0,2 1 0,-1 3 0,5 4 0,-1 1 0,2-1 0,0-4 0,2-6 0,0-9 0,0-11 0,5-10 0,0-16 0,1-11 0,1-9 0,0-4 0,0-19 0,0 22 0,0-22 0,0 19 0,0-19 0,-4 20 0,4-20 0,0 0-1420,-23 12-3740,23-12-258,-36 0-129,15-9-129</inkml:trace>
  </inkml:traceGroup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0:59.52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0E118A8-9432-4AC0-830C-15F16F5A3BA9}" emma:medium="tactile" emma:mode="ink">
          <msink:context xmlns:msink="http://schemas.microsoft.com/ink/2010/main" type="inkDrawing" rotatedBoundingBox="6196,17972 10274,18209 10266,18338 6188,18101" shapeName="Other"/>
        </emma:interpretation>
      </emma:emma>
    </inkml:annotationXML>
    <inkml:trace contextRef="#ctx0" brushRef="#br0">0 16 6321,'0'0'4773,"0"0"-516,0 0-129,12-11-1677,20 11-387,-12-7-516,23 7-387,-6 0-258,16 7-258,-6 0 0,16 11-129,-5-4-129,10 6-129,1-3 0,10 5 0,6-8-129,12-2 129,6-3-258,9-4 129,5-5 0,3 0 0,7 0 0,-1-7 129,-4-1-129,0 1-129,-2 3 258,-5 0-129,-9 4 0,-8 0-129,-9 0 129,-13 8-129,-12 0 0,-12 4 129,-9-3-129,-9 3 0,-4-1 0,-1 0 0,-1-1 130,-1-1-130,0 0 0,-2-2 0,-2 0 0,-4-1 0,-1-3 0,-2 1 0,0-1 0,0 3 0,5-1 0,6 1 0,9-1 0,8 2 0,10-2 0,8 1 0,6-5 0,5 1 0,2-2 0,-2 0 0,-4 0 0,-4-2 0,-5-3 0,-5 2 0,-7-3 0,-1 1 0,-6 1 0,-6 1 0,-3-3 0,-3 3 0,-6-1 0,-3 1 0,0-1 0,-2 2 0,1 1 0,2-3 0,3 0 0,-1 1 0,2-1 0,-2 3 0,-2-1 0,-5 2 0,-16 0 0,21-2 0,-21 2 0,0 0 0,0 0 0,0 0 0,0 0 0,0 0 0,0 0 0,0 0 0,0 0 0,0 0-646,0 0-3998,0 0-387,-12 7 129,-6-7-516</inkml:trace>
  </inkml:traceGroup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04.98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659F1FC-62B3-4703-9A42-2CCD76B9D647}" emma:medium="tactile" emma:mode="ink">
          <msink:context xmlns:msink="http://schemas.microsoft.com/ink/2010/main" type="inkDrawing" rotatedBoundingBox="6125,11110 11027,12566 10617,13944 5716,12488" semanticType="callout" shapeName="Other">
            <msink:sourceLink direction="with" ref="{1DD4D754-074D-4393-84ED-41349E9DC5F6}"/>
            <msink:sourceLink direction="with" ref="{294725EF-8160-4A2E-ACAA-55B8FD5E6E12}"/>
          </msink:context>
        </emma:interpretation>
      </emma:emma>
    </inkml:annotationXML>
    <inkml:trace contextRef="#ctx0" brushRef="#br0">10-2 1032,'-19'14'2967,"19"-14"774,0 0-258,0 0-516,0 0-645,0 0-387,0 0 0,0 0-516,0 0-387,0 0-129,14 0-258,-14 0 0,37 2-258,-15-2 0,13 5 0,1-1 0,10 1 0,0-1 0,11 3-129,-5-6 0,5 3 0,-6-2 0,3 1 0,-10-3 0,0 0-129,-3 0 129,0 0 0,-2 0-129,2 0 0,0 0 0,-2 2 129,2-2-258,-3 2-129,-5-2 258,-6 2-258,-4-2 129,-7 1 129,-16-1-129,23 0 0,-23 0 129,0 0 129,0 0-129,0 0-129,0 0 129,16 0-258,-16 0 129,0 0-129,0 0 129,18 9-129,-18-9 0,18 20 258,-18-20-258,16 27 258,-9-10-129,2 5 258,-4 1-258,4 7 129,-5 2-129,3 7 258,-5 4-129,3 7 129,-3 3-258,0 6 129,-2 3 0,0 4 0,-6-2 0,1 2-129,-2-4 129,1-3 0,-1-6 0,4-3 0,-1-6-129,4-4 129,0-3 1,0-5-130,2-2 0,5-3 0,-3-1 0,1-1 0,0-1 0,-1 0 0,-4 0 0,3-1 0,1 0 0,0 0 0,-1 0 0,1-2 0,-3 1 0,5-3 0,-1 1 0,0-1 0,-1-1 0,0 0 0,-4-18 0,5 28 0,-5-28 0,3 25 0,-3-25 0,4 16 0,-4-16 0,0 0 0,0 0 0,0 0 0,0 0 0,0 0 0,21 13 0,-21-13 0,29 0 0,-8 0 0,6 0 0,7 0 0,3 0 0,6-4 0,3 3 0,4-3 0,3 0 0,2 1 0,4-3 0,0 3 0,1 1 0,2-1 0,4 1 0,4 0 0,1 2 0,2 0 0,3 0 0,1 0 0,3 0 0,-4 0 0,2-2 0,-3-3 0,2 0 0,1-3 0,2 1 0,5 0 0,8-2 0,3 0 0,3 2 0,3 0 0,1 0 0,0 0 0,-1-2 0,-6 0 0,-6 0 0,-4-1 0,-4-1 0,-2 2 0,-2 0 0,-2 0 0,-3 2 0,0 0 0,-2 3 0,-3 1 0,-2 1 0,-7-1 0,-3 1 0,-8 0 0,-5-2 0,-7 1 0,-6 1 0,-7-1 0,-3-1 0,-20 4 0,23-4 0,-23 4 0,0 0 0,18-1 0,-18 1 0,0 0-130,0 0-386,0 0-387,19 0-1548,-19 0-2322,0 0 0,-25-9-258,-7 7-258</inkml:trace>
  </inkml:traceGroup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06.29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64447C0-4DD4-4891-A212-46C1D48993B0}" emma:medium="tactile" emma:mode="ink">
          <msink:context xmlns:msink="http://schemas.microsoft.com/ink/2010/main" type="inkDrawing" rotatedBoundingBox="6502,12592 10835,12699 10813,13596 6480,13489" semanticType="callout" shapeName="Other"/>
        </emma:interpretation>
      </emma:emma>
    </inkml:annotationXML>
    <inkml:trace contextRef="#ctx0" brushRef="#br0">5 0 6708,'0'0'4257,"0"0"-129,0 0 129,-7 12-1935,7-12-516,0 36-387,0-13-387,0 16 0,0 0-516,7 11 0,-4 3-258,3 8 0,-5 3 0,5 1 129,-4-2-258,1-1 258,-1-7-129,1-2 0,-1-8 0,4-8 0,-1-8 0,2-4-129,-2-4 0,1-3 0,-6-18-129,10 25 0,-10-25 129,0 0-129,0 0 0,7 16 0,-7-16 0,0 0 0,0 0 0,0 0 129,0 0-129,0 0 0,18 7 0,-18-7 129,0 0-129,18 2 0,-18-2 129,21 0-129,-5 0 0,6-4 0,6-1 0,6 1 0,9 1 129,5-1-258,7 0 129,5 1 0,6 3 0,3-2 0,4 2 0,4 0 0,3 0 0,0 0 0,2 0 0,1 0 0,3 0 0,5 0 129,3 0-129,9 0 0,5 0 0,8-3 0,5-1 0,4-1 0,1-2 0,0-1 0,0 1 129,-6 2-129,1-2 0,-4 2 129,-3-1-129,-4 1 0,-5 1 129,-5 1-129,-6-3 0,-7-1 0,-10 2 0,-10-2 0,-8 0 0,-9 0 0,-6 0 0,-6 1 129,-6-1-129,-4 4 0,-1-3 129,-4 3-129,3-1 0,5 0 0,4-1 0,6 0 0,2-1 130,8-1-260,1 2 260,5-2-130,-2 0-130,-3 0 260,-6 1-130,-9-1 0,-6 4-130,-10-1 1,-3 2 0,-18 2-258,0 0-129,0 0-258,17 0-387,-17 0-645,0 0-516,0 0-2193,0 0 129,18-7-387,-18 7-129</inkml:trace>
  </inkml:traceGroup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18.69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80E7617-72AB-4D17-851A-4D8D6DA189B6}" emma:medium="tactile" emma:mode="ink">
          <msink:context xmlns:msink="http://schemas.microsoft.com/ink/2010/main" type="inkDrawing" rotatedBoundingBox="6577,10282 7670,17476 7496,17502 6403,10309" semanticType="callout" shapeName="Other"/>
        </emma:interpretation>
      </emma:emma>
    </inkml:annotationXML>
    <inkml:trace contextRef="#ctx0" brushRef="#br0">65 31 2838,'0'0'3354,"0"0"387,-19-7-258,19 7-387,0 0-774,-11-16-258,11 16-387,0 0-129,0 0-387,-16-9-387,16 9-258,0 0-129,0 0-129,-14 14-129,14-14 129,-7 25-258,5-7 387,2-2-258,0 7 129,0 0 0,0 7 0,0 2-129,5 4 129,1 5-129,1 7 0,0 7 129,2 6-129,2 3 129,1 5 0,0-1 0,4 4 0,-1-2-129,2 3 129,-4-7 129,1 5-387,-5-4 129,0 10-129,-4 1 129,1 11 0,-5 2 0,1 8-129,0 3-129,0 4 387,1-2-258,4-3 258,1-1-128,0-4-130,3-4 0,3-3 0,-1 0 0,3 5 0,-2 6 0,4 5 0,-2 2-130,2 3 130,-1 0 0,5 4 130,-1-2-130,4-3 0,2-6 0,1-2 0,2 4 0,2 5 0,2 1 0,-2 1 0,-3 3 0,-1-2 0,-5 2 0,-1-3 0,-3-2 0,-5-3 0,-1 0 0,-3 7 0,-1 0 0,-3 3 0,-1-1 0,0-1 0,-1-1 0,-2-5 0,0-1 0,1-6 0,2-1 0,3 4 0,2 2 0,4 3 0,4-2 0,4-1 0,1-2 0,3-4 0,1-8 0,1-8 0,-1-6 0,-2-10 0,-4-7 0,1-7 0,-4-7 0,-4-7 0,-2-10 0,-3-8 0,-2-7 0,-7-16 0,0 0 0,0 0 0,0 0 0,0 0 0,0 0 0,0 0 0,0 0 0,0 0 0,0 0 0,0 0 0,0 0 0,0 0 0,2-9 0,-2 9 0,0 0 0,0 0 0,0 0 0,0-18 0,0 18 0,0 0 0,0 0 0,-11-16 0,11 16 0,0 0-517,0 0 1,0 0 0,-9-16-129,9 16 129,0 0-258,-14-23-387,14 23-903,0 0-2451,-16-11 0,16 11-258,-18-12-129</inkml:trace>
  </inkml:traceGroup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19.52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3FE6395-E8D0-4A08-998A-AC3E5DE1BB75}" emma:medium="tactile" emma:mode="ink">
          <msink:context xmlns:msink="http://schemas.microsoft.com/ink/2010/main" type="inkDrawing" rotatedBoundingBox="7524,17243 11071,16863 11077,16919 7530,17300" shapeName="Other">
            <msink:destinationLink direction="with" ref="{1D59DBE2-0CFE-4C25-B8D7-9A506237D50B}"/>
          </msink:context>
        </emma:interpretation>
      </emma:emma>
    </inkml:annotationXML>
    <inkml:trace contextRef="#ctx0" brushRef="#br0">0 387 6321,'0'0'4773,"13"-20"-645,3 19 258,1 1-1806,-17 0-774,48 0-258,-23-9-387,16 9-258,-5 0-129,12 0-258,2 0 0,10 0 0,6 0-129,14 0-129,5-6 0,10 1 0,3-4 0,3 2 0,-1-4-258,-1 2 258,-6-3-258,-6 3 258,-2-2-258,-1 3 258,-1-3-258,10 0 129,5-1 0,5 1 1,5-1-130,3-3 0,1 1 0,-2 2 0,-3-1 0,-6-1 0,-7 3 0,-1 1 0,-2-1 0,-2 0 0,-4 1 0,-1-1 0,-6 2 0,-7 0 0,-5 2 0,-8-2 0,-8 4 0,-5-1 0,-6-1 0,-4 2 0,-6 0 0,-2 1 0,-6 1 0,-3-1 0,-18 4 0,21-2 0,-21 2 0,0 0 0,0 0 0,0 0-130,0 0-1418,-12 0-2967,12 0-258,-34-3 0,12-3-258</inkml:trace>
  </inkml:traceGroup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21.81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B0B64D1-8BB4-4597-B81E-8E9253232706}" emma:medium="tactile" emma:mode="ink">
          <msink:context xmlns:msink="http://schemas.microsoft.com/ink/2010/main" type="inkDrawing" rotatedBoundingBox="5884,12530 11139,17494 8762,20011 3507,15046" shapeName="Other"/>
        </emma:interpretation>
      </emma:emma>
    </inkml:annotationXML>
    <inkml:trace contextRef="#ctx0" brushRef="#br0">-8-12 4515,'0'0'3999,"0"-19"-258,0 19 387,0 10-1548,0-10-1032,8 25-516,-8-25 129,14 41 258,-9-21-516,11 14 0,-7-6-258,9 13 0,-7-2-129,6 14 0,-4 3-129,-1 11 0,-3 4-129,4 8 0,-10 1 129,2 5-129,-5 0 129,0 4-129,-1-5 129,-1 1-258,-7-3 129,5 4-129,1 3 129,3 3-129,0 2-129,0 6 129,5 0 0,2 3 0,-1 0 0,-1-2 1,-5-3-130,2-2 0,-2-3 0,0 1 0,-2 2 0,0 5 0,-1-1 0,3 1 0,0-1 0,0-4 0,0 0 0,1-7 0,3-5 0,-2-8 0,3-5 0,0-3 0,1-1 0,-1-1 0,0 2 0,4-2 0,0 1 0,4-1 0,-3 0 0,5-2 0,-1-2 0,-2-1 0,3-8 0,-1-3 0,0-2 0,-2-5 0,-1-4 0,0-2 0,-2-1 0,1-4-130,-1 0 260,2-4-260,0 1 260,-3-1-260,1-3 260,0 2-130,0-4 0,0 3 0,-4 1 0,1 2 0,1 1 0,-2 2 0,0 2 0,3-1 0,-3 5 0,2-3 0,-2 3 0,4-3 0,0-1 0,0-5 0,-2-3 0,2-3 0,-2-5 0,-7-18 0,14 20 0,-14-20 0,0 0 0,22 7 0,-22-7 0,0 0 0,23 0 0,-23 0 0,21 0 0,-21 0 0,29 5 0,-12 1 0,3-5 0,3 1 0,6-2 0,4 0 0,5-5 0,4-2 0,7-4 0,0 2 0,5 0 0,1 2 0,0 5 0,2 2 0,-2 0 0,2 0 0,0 9 0,2-2 0,5 2 0,3-7 0,3 2 0,-1-4 0,7 0 0,-1 0 0,0 0 0,-2-2 0,-2-2 0,0 4 0,0 0 0,4 0 0,0 4 0,5-2 0,5 1 0,6 1 0,3-3 0,4-1 0,3 0 0,-1-3 0,1-4 0,1-2 0,-1-4 0,2 1 0,-1-2 0,-1 3 0,-3-3 0,0 0 0,0 1 0,-2 1 0,-2 1 0,0 0 0,0 2 0,6-3 0,-2 3 0,0 2 0,-4-2 0,-5 2 0,-7 2 0,-11-2 0,-9-1 0,-12 5 0,-9-2 0,-9 1 0,-4 0 0,-3 1 0,-2-1 0,0-1 0,1 3 0,-5-1 0,3 1 0,-22 2 0,28-2 0,-28 2 0,20 0-904,-20 0-3869,0 0-129,3-21 129,-1 3-516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05.2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049F7F6-C183-43C0-A371-99A9C7655DD6}" emma:medium="tactile" emma:mode="ink">
          <msink:context xmlns:msink="http://schemas.microsoft.com/ink/2010/main" type="writingRegion" rotatedBoundingBox="1614,514 11102,780 11069,1953 1581,1687"/>
        </emma:interpretation>
      </emma:emma>
    </inkml:annotationXML>
    <inkml:traceGroup>
      <inkml:annotationXML>
        <emma:emma xmlns:emma="http://www.w3.org/2003/04/emma" version="1.0">
          <emma:interpretation id="{F5AAC7F4-B723-4BF3-B1C5-24C90AE2E251}" emma:medium="tactile" emma:mode="ink">
            <msink:context xmlns:msink="http://schemas.microsoft.com/ink/2010/main" type="paragraph" rotatedBoundingBox="1614,514 11102,780 11069,1953 1581,16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C85DA6-8B90-40EF-A16E-2222B4F37162}" emma:medium="tactile" emma:mode="ink">
              <msink:context xmlns:msink="http://schemas.microsoft.com/ink/2010/main" type="line" rotatedBoundingBox="1614,514 11102,780 11069,1953 1581,1687"/>
            </emma:interpretation>
          </emma:emma>
        </inkml:annotationXML>
        <inkml:traceGroup>
          <inkml:annotationXML>
            <emma:emma xmlns:emma="http://www.w3.org/2003/04/emma" version="1.0">
              <emma:interpretation id="{CD239921-A0D7-4577-ABCB-0523A5E34A2D}" emma:medium="tactile" emma:mode="ink">
                <msink:context xmlns:msink="http://schemas.microsoft.com/ink/2010/main" type="inkWord" rotatedBoundingBox="1609,667 3879,730 3850,1750 1581,1687">
                  <msink:destinationLink direction="with" ref="{9A6A0212-9ADE-4F45-B0AD-579471817580}"/>
                  <msink:destinationLink direction="with" ref="{B5B40918-0983-48E2-B938-C875ABC78299}"/>
                  <msink:destinationLink direction="with" ref="{4E5FBACC-F33D-4400-915D-AD5517AAC0EA}"/>
                </msink:context>
              </emma:interpretation>
              <emma:one-of disjunction-type="recognition" id="oneOf0">
                <emma:interpretation id="interp0" emma:lang="en-US" emma:confidence="1">
                  <emma:literal>Full</emma:literal>
                </emma:interpretation>
                <emma:interpretation id="interp1" emma:lang="en-US" emma:confidence="0">
                  <emma:literal>Frill</emma:literal>
                </emma:interpretation>
                <emma:interpretation id="interp2" emma:lang="en-US" emma:confidence="0">
                  <emma:literal>Fill</emma:literal>
                </emma:interpretation>
                <emma:interpretation id="interp3" emma:lang="en-US" emma:confidence="0">
                  <emma:literal>Faull</emma:literal>
                </emma:interpretation>
                <emma:interpretation id="interp4" emma:lang="en-US" emma:confidence="0">
                  <emma:literal>Fell</emma:literal>
                </emma:interpretation>
              </emma:one-of>
            </emma:emma>
          </inkml:annotationXML>
          <inkml:trace contextRef="#ctx0" brushRef="#br0">-1 47 7998,'6'-28'4644,"10"12"258,-16 16-387,26 9-2193,-26-9-903,43 1-387,-16-1-129,17 0-387,1 0 0,8 0-129,0-1-129,6 1 0,-6 0-129,-3 0-129,-7 0-129,-8 0-258,-3 3-387,-32-3-1290,34 0-2838,-34 0 129,0 0-387,0 25-645</inkml:trace>
          <inkml:trace contextRef="#ctx0" brushRef="#br0" timeOffset="-323.0184">-13 42 9030,'21'-11'4773,"-21"11"129,9 11-516,2 17-2451,-11-6-903,5 19-129,-5-2-258,5 14-129,-3 2-258,3 8 0,-1-1 0,1 5 0,1-1-129,-1 0 0,2-6 129,2-3-258,0-3 129,-2-4-129,4-6-129,-4-8 129,0-4-258,-3-11 129,1 2-258,-5-23-645,5 18-1290,-5-18-2451,0-21 0,0-6-258,-3-9-516</inkml:trace>
          <inkml:trace contextRef="#ctx0" brushRef="#br0" timeOffset="263.015">72 428 8772,'0'16'4902,"18"-2"258,0-7-645,5 7-1419,0-14-2193,16 11-129,-2-7-258,6 1-645,3 6-258,-6-9-3483,6 1-516,-2 2-516,-3-3-258</inkml:trace>
          <inkml:trace contextRef="#ctx0" brushRef="#br0" timeOffset="1218.0696">764 519 5160,'13'-7'4773,"-13"7"-387,0 0 258,0 0-1935,0 0-1032,0 16-258,5 8-516,-5 0-387,0 9-258,0 3 129,3 5-387,3 0 0,-1 0 129,4 0-258,2-8 129,1-2 0,1-6 0,1-8 0,2-8 0,0-5 0,5-4 0,2-7 129,4-11 0,0-9-129,3-1 129,-2-11 0,3-1 0,-5-6 0,-1 0 0,-5 1-129,-6 5 129,-5 2-129,-2 8 258,-3 5-258,-3 7 129,-1 18-129,0 0 0,0 0 129,0 0 0,0 11 0,0 10 0,4 6 0,1 3-129,1 6 129,2 3-129,5 4 0,3-2 0,3 3-129,-1-5-129,7 6-129,-3-15-129,6 9-387,-10-25-645,16 4-2451,-8-9-516,-1-9-387,4-7-129</inkml:trace>
          <inkml:trace contextRef="#ctx0" brushRef="#br0" timeOffset="1502.0859">1732 53 11610,'0'-16'4902,"0"16"-258,0 0 129,-23 17-3483,23 24-516,-2 0-129,2 20 0,0 1-129,0 9-387,3 4 129,5-1-258,0 3 0,3-6-258,3 0-129,-1-14-258,6 5-516,-15-26-1419,7 0-2322,-3-11 0,-8-25-129,18 17-258</inkml:trace>
          <inkml:trace contextRef="#ctx0" brushRef="#br0" timeOffset="1774.1012">2155 127 10836,'9'-69'4902,"-9"46"-129,0 23 0,0 0-2838,0 0-903,-2 21-258,-1 11-258,3 16-129,-2 7-258,2 16 129,0 4 0,0 7-258,0 2-129,2-6-387,12 5-129,-12-24-1806,12 5-2322,0-9 0,2-7-516,-2-8-387</inkml:trace>
        </inkml:traceGroup>
        <inkml:traceGroup>
          <inkml:annotationXML>
            <emma:emma xmlns:emma="http://www.w3.org/2003/04/emma" version="1.0">
              <emma:interpretation id="{9A9FB0F1-B987-41F6-B33D-1AEEAC76ECFB}" emma:medium="tactile" emma:mode="ink">
                <msink:context xmlns:msink="http://schemas.microsoft.com/ink/2010/main" type="inkWord" rotatedBoundingBox="5007,609 11102,780 11071,1879 4976,1708">
                  <msink:destinationLink direction="to" ref="{4D6FA23D-54C8-439C-9510-A96376294D36}"/>
                  <msink:destinationLink direction="from" ref="{4D6FA23D-54C8-439C-9510-A96376294D36}"/>
                  <msink:destinationLink direction="with" ref="{BA77434F-3E1C-4343-B018-BABC289833A3}"/>
                </msink:context>
              </emma:interpretation>
              <emma:one-of disjunction-type="recognition" id="oneOf1">
                <emma:interpretation id="interp5" emma:lang="en-US" emma:confidence="0">
                  <emma:literal>ADDER.</emma:literal>
                </emma:interpretation>
                <emma:interpretation id="interp6" emma:lang="en-US" emma:confidence="0">
                  <emma:literal>ADDER _</emma:literal>
                </emma:interpretation>
                <emma:interpretation id="interp7" emma:lang="en-US" emma:confidence="0">
                  <emma:literal>ADDER -</emma:literal>
                </emma:interpretation>
                <emma:interpretation id="interp8" emma:lang="en-US" emma:confidence="0">
                  <emma:literal>ADDER-</emma:literal>
                </emma:interpretation>
                <emma:interpretation id="interp9" emma:lang="en-US" emma:confidence="0">
                  <emma:literal>ADDER •</emma:literal>
                </emma:interpretation>
              </emma:one-of>
            </emma:emma>
          </inkml:annotationXML>
          <inkml:trace contextRef="#ctx0" brushRef="#br0" timeOffset="2666.1525">3525 179 11997,'9'-41'4773,"-9"41"-387,0 0 129,0 0-3354,0 23-645,-2 13-129,-7 3-129,2 11 0,-4 3 0,1 9-129,-3-1 0,2-4-258,3-2 258,-5-7-258,4-4 258,-2-8-387,4-4 129,-3-9 129,3-7-258,7-16 129,-20 9 0,20-9-129,-16-18 129,12-10 0,4-8 0,0-14 129,13-8-129,6-8 258,3-9 0,8-1 129,-3-6-129,3 7 129,-5 2 0,-2 13 0,-7 6 129,0 13-129,-7 11-129,-2 9 129,-7 21-129,5-16 0,-5 16 129,0 0-129,23 23 0,-5 4 0,-2 5 129,7 10-129,1 6 129,2 11 0,-1 1-129,0 4 0,-5-1 129,-1 1-129,-1-4 0,0 1-129,0-6 0,-1-2 0,1-7 0,-2-5-258,4-3-129,-8-12 0,4 3-258,-16-29-516,21 25-2451,-21-25-1419,0 0 129,0 0-387,-21-23-258</inkml:trace>
          <inkml:trace contextRef="#ctx0" brushRef="#br0" timeOffset="3094.1769">3512 504 9675,'50'-10'4644,"-21"4"-516,10 6-129,7 6-2709,-5-3-645,9 3-645,5 3-516,0-9-774,14 0-645,-5 0-1548,0-11-903,9 2-129,-9-11 129,-3 3 1419,-2 1 2065,-17 0 1288,-12-2 1549,-3 7 2064,-7 6 774,-20 5 0,0 0-387,0 0-1032,0 0-1161,9 34-774,-9-10-516,1 16-258,-1 1 0,11 12-387,-4 0 129,6 4-387,3 2 129,-4-8-387,4-3 0,-5-15-258,5 0-516,-16-33-1032,0 0-2709,9-17 258,-9-16-516,-11-9 0</inkml:trace>
          <inkml:trace contextRef="#ctx0" brushRef="#br0" timeOffset="3410.195">4220 362 9933,'75'-3'4902,"-20"3"-258,7 3-129,-8 4-2709,22 18-645,-12-4-258,6 13-387,-13 2-129,-6 5-129,-10 0 0,-7 0-258,-11-2 129,-9-2 0,-10-7 0,-4-5 0,-14-7-129,-15-4 0,-7-5 0,-12-4-258,-7-1 0,-14-4-387,5 0-129,-16-11-258,19 11-516,-12-16-1161,24 4-1806,4 1-129,8-1-258,17 6 258</inkml:trace>
          <inkml:trace contextRef="#ctx0" brushRef="#br0" timeOffset="3994.2283">5126 428 8127,'51'-7'4644,"-13"9"258,6 8-645,15 15-1548,-15-14-903,18 19-774,-12-7-129,4 9-516,-12 0 129,-4 4-387,-13-2 129,-8-1-129,-11 1 0,-8-5 0,-19-1-258,-15-7 0,-8 1-129,-15-10-516,2 10-516,-20-22-1161,13 0-2451,-1 1 129,4-1-258,11 0-258</inkml:trace>
          <inkml:trace contextRef="#ctx0" brushRef="#br0" timeOffset="3733.2135">5191 408 12900,'0'0'4902,"16"0"-129,-14 18 129,11 18-3999,-10-1-129,10 15-129,-3 3-258,5 4-258,-1 2 0,0-6-258,0-5-258,-5-12 0,4-2-258,-13-34-1032,0 0-2064,0 0-1032,0-22-129,-6-11 0,-10-12-516</inkml:trace>
          <inkml:trace contextRef="#ctx0" brushRef="#br0" timeOffset="4352.2486">5963 496 13416,'25'0'4902,"-25"0"-129,16 21-258,-9 11-3741,-7 2-129,8 10-258,-8 6-129,1 3-258,-1 1 0,0-6-258,0-2-129,0-16 0,0 6-387,0-36-903,-1 18-1161,1-18-1677,-8-25-258,8-2-129,0-14-258</inkml:trace>
          <inkml:trace contextRef="#ctx0" brushRef="#br0" timeOffset="4541.2596">5994 483 8256,'9'-60'4644,"5"38"129,9 8-516,14 12-1935,-8-10-774,22 10-645,-4-5-258,8 7-387,2-2-387,-8-1-258,7 3-774,-26 1-2451,-5 6-645,-25-7-516,5 25-129,-14-5-516</inkml:trace>
          <inkml:trace contextRef="#ctx0" brushRef="#br0" timeOffset="4756.272">6065 650 12255,'11'6'4902,"6"-6"-516,6 0 129,13 1-3483,-6-1-258,9 0-258,-3 0-258,1 0-258,1 0-258,-12 0-516,10 11-1677,-17-6-2064,-19-5-258,0 0-129,0 25-645</inkml:trace>
          <inkml:trace contextRef="#ctx0" brushRef="#br0" timeOffset="4959.2836">5908 935 10191,'45'19'4644,"-10"-11"-258,12 6-129,11 2-2838,-6-13-774,8 6-258,-1-3-645,-4-8-774,13-11-3225,-6 3 0,-5-13-258,3 1-387</inkml:trace>
          <inkml:trace contextRef="#ctx0" brushRef="#br0" timeOffset="5634.3222">6924 519 10965,'0'0'5031,"0"0"-129,9 23 0,-9-23-2193,3 50-1935,-3-15 129,2 11-387,-2 1-129,6 4-129,-3-1-129,2 2 0,3-6-258,-1-9 129,0-5-129,-4-10 0,-3-22 0,0 0-129,0 0 129,4-41-129,-4 0 129,0-11-258,0-5 129,-5-9 0,3 1 0,0-1 129,2 4-129,5 5 129,8 5 0,5 9 258,7 6-129,5 10 0,7 10 129,6 13 0,-2 4 0,1 5 0,-1 13-129,-3 3 129,-8 6-129,-7 2 129,-9-1 0,-12-1-258,-2-1 258,-16-2-258,-9-1 0,-9-6-258,-5 3 129,-7-8-258,1 6 129,1-9 0,7 4 129,5-5 0,9 1 129,23-9 258,-18 22 129,18-22 258,23 26-129,11-6 258,3-2-129,16 7 129,1 0-129,12 7-129,-2 0 0,7 7-129,-5-2-129,-1 0 129,-6 1-258,-7-3 129,-10-4-258,-8-8 129,-9-4-258,-25-19-129,21 23-516,-31-23-2838,10 0-1290,-32-5 129,10-4-516,-3-3-258</inkml:trace>
          <inkml:trace contextRef="#ctx0" brushRef="#br0" timeOffset="5969.3414">8456 526 14061,'64'0'4902,"-27"0"-387,6 7-387,-2-7-2967,24 5-258,3-5-129,12 6-258,2-6-129,3 1-258,1-1 129,-5 4-258,-6-2 0,-13-2-258,-8 3-129,-20-3-774,5 0-2838,-23 0-903,-16 0-129,0 0-129,-25-14-516</inkml:trace>
        </inkml:traceGroup>
      </inkml:traceGroup>
    </inkml:traceGroup>
  </inkml:traceGroup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07.56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A836045-D5AA-448E-ACC7-336F20ECDDFC}" emma:medium="tactile" emma:mode="ink">
          <msink:context xmlns:msink="http://schemas.microsoft.com/ink/2010/main" type="inkDrawing" rotatedBoundingBox="10664,13244 11135,13251 11134,13263 10664,13256" shapeName="Other"/>
        </emma:interpretation>
      </emma:emma>
    </inkml:annotationXML>
    <inkml:trace contextRef="#ctx0" brushRef="#br0">0 6 1677,'0'0'3354,"0"0"387,18-2-129,-18 2-258,16-3-903,5 3-258,-21 0-387,45 0-129,-24-2-258,18 2-258,-10 0-387,11 0-258,-6 0 0,5 0-258,-7 2 0,2 1 0,-7-1-129,-2 0-129,-6 0 129,-3-2-258,-16 0 0,16 3-129,-16-3-387,0 0-903,0 0-2580,0 0-258,0 0-129,0 0-129</inkml:trace>
  </inkml:traceGroup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12.45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EC20A6C-A1F8-40F6-B6F5-92B859BEC4A7}" emma:medium="tactile" emma:mode="ink">
          <msink:context xmlns:msink="http://schemas.microsoft.com/ink/2010/main" type="inkDrawing" rotatedBoundingBox="9790,13636 9964,13670 9942,13784 9768,13750" shapeName="Other"/>
        </emma:interpretation>
      </emma:emma>
    </inkml:annotationXML>
    <inkml:trace contextRef="#ctx0" brushRef="#br0">41 96 7998,'23'0'4257,"-23"0"0,19 0-129,-19 0-903,0 0-1935,29 14-258,-29-14-129,25 7-258,-25-7-129,19 0 0,-19 0-129,16 0-129,-16 0 0,0 0 0,4-25-129,-4 25 0,-4-23-258,4 23 129,-25-23-129,9 10 0,-1 6-129,-3 2 129,2 5 0,-1 0-129,3 2 258,16-2-129,-25 19 258,25-19-258,-14 24 258,14-24-129,0 19 129,0-19 0,10 14 0,6-10 129,-16-4 0,32 0 129,-32 0-129,32-11 0,-32 11-129,25-25 0,-25 25-129,9-28 0,-9 28-258,-2-25 129,2 25-129,-23-14-129,7 14 258,-2 0-129,2 3 0,-1 4 0,17-7 129,-25 25 0,25-25 129,-7 29 0,7-29 129,7 26 0,-7-26 258,28 16-129,-28-16 129,34 6-129,-34-6 129,30 0-129,-30 0 0,14-18-129,-14 18-258,0-23-258,0 23-774,-23-13-3225,23 13-387,-28-8 258,28 8-516</inkml:trace>
  </inkml:traceGroup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11.46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58F45D1-7EC7-41F2-B8C6-A8244CA043FA}" emma:medium="tactile" emma:mode="ink">
          <msink:context xmlns:msink="http://schemas.microsoft.com/ink/2010/main" type="inkDrawing" rotatedBoundingBox="9896,13699 11255,13675 11256,13720 9897,13744" shapeName="Other"/>
        </emma:interpretation>
      </emma:emma>
    </inkml:annotationXML>
    <inkml:trace contextRef="#ctx0" brushRef="#br0">-765 481 5418,'0'0'3999,"0"0"0,0 0-129,7-16-1290,-7 16-903,0 0-387,0 0-129,0 0-258,0 0-387,-9 0 0,9 0 0,0 0 0,0 0 0,0 0-129,0 0 0,0 0 0,0 0 0,0 0-129,0 0-129,0 0 129,0 0-258,0 0 129,9 0 129,-9 0-129,32 0 0,-10 0 0,8 2 0,2-2 0,9 2 0,1-2 0,6 1 0,0 1 0,4-2 0,1 0-129,1 0 129,-1 2 0,2 0-129,0-2 129,-1 0-129,1 0 129,0 0-129,0 0 129,-3 0-129,-2 0 0,-6 0 129,-5 0-129,-3 0 0,-6-2 129,-7 0-129,-3 0 129,-20 2-129,28-5 0,-28 5 0,29-9 0,-13 6 129,3-3-387,3 3 387,-1-1-258,2 0 129,-3 1 0,-20 3 0,26-4 0,-26 4-129,0 0 129,0 0-258,16 0 129,-16 0-258,0 0-387,0 0-645,0 0-2967,0 0-387,0 0 129,-12-3-387</inkml:trace>
  </inkml:traceGroup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14.17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01002EC-B486-46EF-8626-E4AA4AE441D5}" emma:medium="tactile" emma:mode="ink">
          <msink:context xmlns:msink="http://schemas.microsoft.com/ink/2010/main" type="inkDrawing" rotatedBoundingBox="10368,14098 10391,14357 10206,14373 10183,14115" shapeName="Other"/>
        </emma:interpretation>
      </emma:emma>
    </inkml:annotationXML>
    <inkml:trace contextRef="#ctx0" brushRef="#br0">-372 940 9288,'0'0'3741,"0"0"258,-3 18-516,-1 3-2322,-10-5-129,12 11 129,-7-9 0,9 8-387,0-26 0,2 34-129,-2-34 0,23 14 129,-23-14-129,30 0-129,-30 0 0,31-21 0,-21 1-258,1-1 0,-6-2-129,-5-4 0,0 6-129,-9-2-129,-7 3 0,-5 4-129,0 9 129,-4 3 0,2 4-129,1 6 129,4 8-129,18-14 258,-21 32-129,19-16 129,2-16 129,4 30 0,-4-30 0,30 22 258,-10-22-129,5 5 0,-2-5 129,0 0-129,-4-9 0,-1-3 0,-7-8-129,-4 0 1,-5-3-130,-2 2 0,-6-2 0,-6 3 0,-2 4 0,-2 6-130,16 10 1,-30-7 0,30 7 0,-31 8 0,21 8 0,1 0 0,2 4 0,1-2 129,3 1-129,3-19 129,0 31 0,0-31-516,5 24-1677,-5-24-2322,0 0 129,0 0-516,0 0-258</inkml:trace>
  </inkml:traceGroup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13.39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895145B-F080-4462-988A-0CC8378055ED}" emma:medium="tactile" emma:mode="ink">
          <msink:context xmlns:msink="http://schemas.microsoft.com/ink/2010/main" type="inkDrawing" rotatedBoundingBox="10210,14229 11234,14200 11235,14248 10212,14277" semanticType="callout" shapeName="Other">
            <msink:sourceLink direction="with" ref="{58BFC75B-C0BD-4DB7-B4F5-202FAC2F7F8A}"/>
            <msink:sourceLink direction="with" ref="{C8F2B334-B3C6-4BE0-AFEF-63CB7B20FBCC}"/>
          </msink:context>
        </emma:interpretation>
      </emma:emma>
    </inkml:annotationXML>
    <inkml:trace contextRef="#ctx0" brushRef="#br0">-452 1027 5547,'0'-18'3870,"0"18"129,0 0 0,9-5-1161,-9 5-774,0 0-129,0 0-387,29-5-258,-29 5-129,28-4-258,-12-1-129,12 5-129,-1-4-129,10 4 0,3-2 0,9 1-129,3-3-128,8 4-259,1 0 0,3 0 0,0 0 0,0 0 0,-2 0 0,-3 0 0,-2 0 0,-7 0 0,-8 0 0,-2 0 0,-12-2 0,-5 0 0,-5 2 0,-18 0 0,16-3 0,-16 3 0,0 0 0,0 0 0,0 0-130,-13-5-1031,13 5-516,-16 0-2838,16 0-258,-17-15-129,17 15 0</inkml:trace>
  </inkml:traceGroup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24.75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05FA12D-4BC4-4F14-920B-B24B98F5E6A8}" emma:medium="tactile" emma:mode="ink">
          <msink:context xmlns:msink="http://schemas.microsoft.com/ink/2010/main" type="inkDrawing" rotatedBoundingBox="5086,15159 11587,16292 11060,19316 4559,18183" semanticType="callout" shapeName="Other">
            <msink:sourceLink direction="with" ref="{38732D8E-ECFD-469E-A5BA-A9227D24BADF}"/>
            <msink:sourceLink direction="with" ref="{820F6B92-3106-4948-8140-DF79969C2E4D}"/>
          </msink:context>
        </emma:interpretation>
      </emma:emma>
    </inkml:annotationXML>
    <inkml:trace contextRef="#ctx0" brushRef="#br0">1-13 5676,'23'0'4257,"-23"0"-129,25 12-387,-11 11-1935,-5 6-903,9 15 129,-8 3-129,10 13-129,-9 2-129,5 15-129,-9-4 258,5 16-387,-10-7 258,5 10-258,-7-5 129,0 9 0,0 2 0,-2 14 0,-5-1-129,4 6 129,-3-3-258,6 0 129,0-6-129,0-5-129,0-10 258,7-13-258,0-7 129,4-7-258,-2-6 258,2 1-258,-4-1 129,2 2 0,-4-1-129,-1 3 129,1-2-129,-1 2 129,-1-3-129,1-5 0,-3-4 0,3-6 0,-2-7 0,1-5 0,-1-4 0,0-6 0,-2-3 0,0-3 0,0 0 0,0-18 0,0 32 0,0-32 0,-5 30 0,-1-14 0,1 0-129,0 2 129,-1-2 0,6-16-129,-12 26 258,12-26-258,-9 22 258,9-22-258,0 0 258,0 0-129,0 0 129,-7 16 0,7-16-258,0 0 129,0 0 0,0 0 0,0 0 129,0 0-129,0 0-129,9 0 129,-9 0 129,16 0-129,-16 0 0,21 0 0,-21 0 0,27 0-129,-27 0 258,28 1-258,-10 5 258,1-4-129,5 1 129,2 1-129,6-4 0,6 0 0,4 0 0,8-4 0,5-1-129,9-1 258,6 1-258,3-2 258,5 3-129,4 1 0,3-1 0,8 1 0,1-1 0,5 1 129,6-1-129,9 1 129,7-5-129,9 5 0,2-2 130,-1-1-130,6 1 0,-5-2 0,0 3 0,-3-3 0,-1 3 0,1-1 0,2 2 0,3 1 0,-1 0 0,2 0 0,-1 0 0,-3 2 0,-4 0 0,-5 0 0,-6 0 0,-2 0 0,-8-3 0,-2-2 0,-7-1 0,-4-3 0,-4 0 0,-9-1 0,-4-1 0,-4 0 0,-1 1 0,-5 1 0,-1 0 0,1 2 0,-5 2 0,-1-1 0,-1 1 0,-2 1 0,-4-1 0,-1 0 0,-3-1 0,0 1 0,-3 0 0,-4-4 0,1 2 0,-6-1 0,3 3 0,-7 0 0,-2 1 0,-6 1 0,-4 3 0,-5 0 0,-16 0 0,25 0 0,-25 0 0,25 0 0,-9-4 0,5 4 0,4-2 0,3 1 0,4 1 0,2 0 0,-4 0 0,-3 0 0,-4 0 0,-7 0 0,-16 0 0,0 0-1549,0 0-3095,0 0-387,-9 0 258,9 0-645</inkml:trace>
  </inkml:traceGroup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26.96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20F6B92-3106-4948-8140-DF79969C2E4D}" emma:medium="tactile" emma:mode="ink">
          <msink:context xmlns:msink="http://schemas.microsoft.com/ink/2010/main" type="inkDrawing" rotatedBoundingBox="10097,18313 11474,18310 11475,18344 10098,18346" shapeName="Other">
            <msink:destinationLink direction="with" ref="{A05FA12D-4BC4-4F14-920B-B24B98F5E6A8}"/>
          </msink:context>
        </emma:interpretation>
      </emma:emma>
    </inkml:annotationXML>
    <inkml:trace contextRef="#ctx0" brushRef="#br0">-22 16 1032,'0'-16'3225,"0"16"-258,0 0 516,0 0-645,0 0-258,0 0-387,0 0-516,0 0-258,0 0-258,0 0 0,0 0-129,0 0-129,0 0-258,0 0 258,11 14-258,-11-14 129,0 0-129,0 0 0,23 13-129,-23-13 258,27 2-387,-11-2 129,9 0-129,1 0-258,5 0 1,1 0-130,7-2 0,2-2 0,7 3 0,0-3 0,5 0 0,0 3 0,1-1 0,1 0 0,-2 2 0,-3 0 0,-2 0 0,-3 2 0,-3 3 0,-3-1 0,-1 1 0,-1-1 0,-3-1 0,2-3 0,-1 0 0,1 0 0,-3-2 0,1-1 0,-2-1 0,-1-1 0,-3 1 0,-5 3 0,-2-1 0,-5 2 0,-16 0 0,27 0 0,-27 0 0,22 0 0,-22 0 0,19 3 0,-19-3 0,16 8-1807,-16-8-2708,0 0-258,-14 0 0,-4 1-387</inkml:trace>
  </inkml:traceGroup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28.07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D59DBE2-0CFE-4C25-B8D7-9A506237D50B}" emma:medium="tactile" emma:mode="ink">
          <msink:context xmlns:msink="http://schemas.microsoft.com/ink/2010/main" type="inkDrawing" rotatedBoundingBox="10917,16928 11172,16957 11166,17013 10911,16984" semanticType="callout" shapeName="Other">
            <msink:sourceLink direction="with" ref="{C3FE6395-E8D0-4A08-998A-AC3E5DE1BB75}"/>
          </msink:context>
        </emma:interpretation>
      </emma:emma>
    </inkml:annotationXML>
    <inkml:trace contextRef="#ctx0" brushRef="#br0">0 43 11739,'16'-19'3870,"-16"19"129,20-20-258,-4 19-2451,-16 1-645,23-4-129,-23 4 0,30 0-129,-12 2-129,2 5-258,1 5-774,0-1-3096,1-4 258,6 2-774,-5-9 0</inkml:trace>
  </inkml:traceGroup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30.60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F3D91C2-DFFC-456C-81A6-1B841EF746B6}" emma:medium="tactile" emma:mode="ink">
          <msink:context xmlns:msink="http://schemas.microsoft.com/ink/2010/main" type="writingRegion" rotatedBoundingBox="16162,8603 16904,8603 16904,9343 16162,9343">
            <msink:destinationLink direction="with" ref="{2BBA5EB9-98A9-4B9A-9B0E-8B8D2B1F54A9}"/>
            <msink:destinationLink direction="with" ref="{297A4D43-F6C3-4FA1-B771-A0A056D21483}"/>
          </msink:context>
        </emma:interpretation>
      </emma:emma>
    </inkml:annotationXML>
    <inkml:traceGroup>
      <inkml:annotationXML>
        <emma:emma xmlns:emma="http://www.w3.org/2003/04/emma" version="1.0">
          <emma:interpretation id="{BB37A980-6992-49CD-90FB-B06ED01D928A}" emma:medium="tactile" emma:mode="ink">
            <msink:context xmlns:msink="http://schemas.microsoft.com/ink/2010/main" type="paragraph" rotatedBoundingBox="16162,8603 16904,8603 16904,9343 16162,93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C9C480-D107-4DE7-A681-7BF6472B2208}" emma:medium="tactile" emma:mode="ink">
              <msink:context xmlns:msink="http://schemas.microsoft.com/ink/2010/main" type="line" rotatedBoundingBox="16162,8603 16904,8603 16904,9343 16162,9343"/>
            </emma:interpretation>
          </emma:emma>
        </inkml:annotationXML>
        <inkml:traceGroup>
          <inkml:annotationXML>
            <emma:emma xmlns:emma="http://www.w3.org/2003/04/emma" version="1.0">
              <emma:interpretation id="{A035155F-90B9-430B-844D-2D3259CFDF11}" emma:medium="tactile" emma:mode="ink">
                <msink:context xmlns:msink="http://schemas.microsoft.com/ink/2010/main" type="inkWord" rotatedBoundingBox="16162,8603 16904,8603 16904,9343 16162,9343"/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9</emma:literal>
                </emma:interpretation>
              </emma:one-of>
            </emma:emma>
          </inkml:annotationXML>
          <inkml:trace contextRef="#ctx0" brushRef="#br0">0 103 8901,'16'-20'4515,"25"-5"0,-14 9-129,7-5-1419,14 19-1290,-16-16-258,19 18-387,-13-3-258,6 3-258,-8 7-129,-1 11-129,-10 1 0,-4 10 0,-8 1-258,-10 5 129,-3 1 0,-8 3-129,-12-2 0,-3-1 0,-4-4-258,-3-5 129,3-2-129,1-9 129,6 0-129,2-7 0,18-9 0,-21 8 129,21-8 0,0 0 0,0 0 129,23-3 0,-2-8 0,8-3 129,3-4 0,10-7-129,-1-5 129,6-2 0,-8-4 129,-2 1-258,-7-1 129,-6 2 0,-8 2-129,-8 4 0,-8 7 129,0 5-129,0 16 0,-26-7 0,10 7-129,0 14 258,0 11-129,7 8 0,2 10 129,7 9 0,0 5 0,10 5 0,8 2 0,3 0-258,6 0-258,-9-12-1548,7-1-2451,0-6-387,1-6 0,3-5-645</inkml:trace>
        </inkml:traceGroup>
      </inkml:traceGroup>
    </inkml:traceGroup>
  </inkml:traceGroup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1:31.25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E13D9D1-FD93-48D3-ABD6-E741656D2F99}" emma:medium="tactile" emma:mode="ink">
          <msink:context xmlns:msink="http://schemas.microsoft.com/ink/2010/main" type="writingRegion" rotatedBoundingBox="17425,11826 18869,15798 17783,16193 16339,12220"/>
        </emma:interpretation>
      </emma:emma>
    </inkml:annotationXML>
    <inkml:traceGroup>
      <inkml:annotationXML>
        <emma:emma xmlns:emma="http://www.w3.org/2003/04/emma" version="1.0">
          <emma:interpretation id="{E7D28E42-6921-4EB6-B039-E146549B4C3B}" emma:medium="tactile" emma:mode="ink">
            <msink:context xmlns:msink="http://schemas.microsoft.com/ink/2010/main" type="paragraph" rotatedBoundingBox="17425,11826 18869,15798 17783,16193 16339,122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ADE81E-BE9F-4288-9F9A-1CE274C8BF37}" emma:medium="tactile" emma:mode="ink">
              <msink:context xmlns:msink="http://schemas.microsoft.com/ink/2010/main" type="line" rotatedBoundingBox="17425,11826 18869,15798 17783,16193 16339,12220"/>
            </emma:interpretation>
          </emma:emma>
        </inkml:annotationXML>
        <inkml:traceGroup>
          <inkml:annotationXML>
            <emma:emma xmlns:emma="http://www.w3.org/2003/04/emma" version="1.0">
              <emma:interpretation id="{470BF199-0FAC-49F6-9938-F498B38ACE5D}" emma:medium="tactile" emma:mode="ink">
                <msink:context xmlns:msink="http://schemas.microsoft.com/ink/2010/main" type="inkWord" rotatedBoundingBox="17425,11826 18869,15798 17783,16193 16339,12220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Y z</emma:literal>
                </emma:interpretation>
                <emma:interpretation id="interp2" emma:lang="en-US" emma:confidence="0">
                  <emma:literal>y z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☺ z</emma:literal>
                </emma:interpretation>
              </emma:one-of>
            </emma:emma>
          </inkml:annotationXML>
          <inkml:trace contextRef="#ctx0" brushRef="#br0">0 0 10836,'21'11'4386,"15"14"129,-9-11-258,1-4-2580,18 17-387,-12-11-516,9 7-258,-8-3-387,-3-2-387,2 5-645,-16-16-2064,3 0-1290,1-2-387,-5-5 258,1-5-903</inkml:trace>
          <inkml:trace contextRef="#ctx0" brushRef="#br0" timeOffset="187.2003">502 44 12900,'3'-42'4902,"-3"42"-516,0 0 387,-12-7-2838,12 30-774,-7 2-258,5 17-129,-9 3-129,4 12-257,-4 5-388,4 7 0,0 6 0,-2 3 0,6 13-388,-12-14-1934,8 15-2451,-2-5-387,2-3-258,-3-8-129</inkml:trace>
          <inkml:trace contextRef="#ctx0" brushRef="#br0" timeOffset="1435.2025">1042 3294 12255,'45'-28'4644,"-11"12"-129,12 2 0,14 3-3354,-4-10-387,16 8-258,-6-8 129,5 12-129,-8-4-129,-5 8 0,-13 3-129,-8 2-129,-12 11 129,-11 14-129,-10 5 0,-6 9 0,-16 8 0,-8 9 129,-12 5-129,-3 8 0,-8-5 258,-3 2-258,-3-5 130,3-4-259,6-13 0,9-7 0,6-8 0,14-6 0,17-23 0,0 25 0,14-22 0,18-1 0,7-2 0,9 0 0,4-2 0,3-3 0,0-2 0,-5 0 0,0 2 0,-8-4 0,-1 3 0,-9-3 0,0 6-517,-19-17-1547,6 11-2967,-19 9-129,5-26-129,-5 26-129</inkml:trace>
          <inkml:trace contextRef="#ctx0" brushRef="#br0" timeOffset="1638.0029">1389 3490 9417,'-19'-11'5031,"19"11"0,23-1-387,18 8-645,7-7-2838,28 5-516,13-5-387,14-21-1677,13-4-3096,14-14-258,3-15-258,6-13-516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22.0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4186944-FF16-42FF-98BE-9071420C8BB9}" emma:medium="tactile" emma:mode="ink">
          <msink:context xmlns:msink="http://schemas.microsoft.com/ink/2010/main" type="inkDrawing" rotatedBoundingBox="5695,3106 5906,5726 5368,5769 5157,3149" semanticType="verticalRange" shapeName="Other"/>
        </emma:interpretation>
      </emma:emma>
    </inkml:annotationXML>
    <inkml:trace contextRef="#ctx0" brushRef="#br0">-2-8 3870,'0'0'4257,"11"-2"-129,-11 2 258,16 0-1935,11 10-774,-8-1 129,20 20 0,-8-10-387,15 20-516,-7-6-129,11 13-129,-8-2 0,6 11-129,-7 2 0,4 14-258,-6 6 129,-3 17-129,-4 9 0,-6 9-129,-4 6-129,-6 6 129,-8 3 0,-8 1 0,-1 2 0,-15-2 0,-7 2 0,-4-4 0,-3-2 0,-2-4 0,0-10-129,3-9 129,6-15-129,3-15 129,4-18-129,4-14 0,5-7-129,-2-12 0,2-1-258,7-19-258,-14 24-1290,14-24-2967,-25 5 129,25-5-387,-23-2 0</inkml:trace>
  </inkml:traceGroup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12.1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A9B8B0-E07D-4F77-9753-55C719D8420B}" emma:medium="tactile" emma:mode="ink">
          <msink:context xmlns:msink="http://schemas.microsoft.com/ink/2010/main" type="inkDrawing" rotatedBoundingBox="4700,1527 11216,4513 8567,10294 2051,7309" hotPoints="3946,3414 8929,3418 8924,8401 3941,8396" semanticType="enclosure" shapeName="Square">
            <msink:sourceLink direction="with" ref="{8DB93644-3D6D-4ED6-BF6B-519EB5AB3145}"/>
            <msink:sourceLink direction="with" ref="{A5679C74-77EB-41F9-A7DA-42A79E93E0A5}"/>
            <msink:sourceLink direction="with" ref="{AB6BD74F-7A90-44D4-BE61-40D0EF1B86F8}"/>
            <msink:destinationLink direction="with" ref="{0172B573-0FE7-428F-8A6C-133F22A7830C}"/>
          </msink:context>
        </emma:interpretation>
      </emma:emma>
    </inkml:annotationXML>
    <inkml:trace contextRef="#ctx0" brushRef="#br0">0 0 2451,'27'31'3870,"-13"-15"516,11 14-387,-2 2-774,-5 3-774,10 19-387,-19-3-258,13 24-258,-21-2-516,12 23 0,-13 0-387,0 16 129,-2-2-129,-3 17 0,-8-1-129,6 15 0,-3 1-129,1 7-129,0 2 0,3 4-129,3 4-129,1 6 130,0 4-130,1-2 0,-1 0 0,2-3 0,-2 0 0,2-1 0,-2 1 0,2-4 0,-2-9 0,2-5 0,0-7 0,0-9-130,8-4-128,-5-16-258,11-3-129,-12-29-1548,5-3-2451,6-14-129,-4-13-258,-2-11-129</inkml:trace>
    <inkml:trace contextRef="#ctx0" brushRef="#br0" timeOffset="-920.4016">43-41 6321,'-16'-19'4386,"16"19"-516,-14-16 387,14 16-2451,0 0-387,-7-23-129,7 23 0,10-13-516,8 11-129,-2-6-129,12 6-129,3-4 0,10 5 0,1-1-129,8 2-129,2 0 0,5 0 129,1 0-129,5 0 0,2 0-129,5 3 129,6 1-129,10 3 0,10 0 129,9 4-129,10-2 0,12 0 129,10 0-129,10-2 0,13-2 0,7-1 129,8-1-129,-3-3 0,3 0 129,1 0-129,0 0 129,-2 0-129,-8-3 129,-12-1 0,-10 0-129,-5 3 129,-11-3-129,-9 1 0,-14 1 129,-14 0-129,-14 0 0,-15 2-129,-12 0 0,-18 0-258,-6 6-903,-26-6-3354,0 0 129,-32 19-387,-7-17-129</inkml:trace>
    <inkml:trace contextRef="#ctx0" brushRef="#br0" timeOffset="1201.2021">4041-99 2193,'0'0'3354,"0"0"516,14 9-1032,-14-9 0,30 12-387,-3-1-387,-2-10-516,18 10-129,-4-9-129,16 5-387,0-7-129,11 2-258,0-2-129,3 0-129,-3 0 0,1-4-129,-4 1 0,-3 1 0,-8-2 0,-1 3 0,-8 1 0,-2 0 0,-6 0 0,-2 1 0,-7 5 0,-1 3 0,-5 0 258,-3 3-258,-17-12 258,27 30-258,-14-12 258,-1 3-258,-1 4 129,3 5-129,0 4 0,2 7 0,0 7 0,2 13 0,0 10-129,1 9 129,1 11-129,-2 5 129,-1 5-129,-2 8 129,-3 1 0,-1 2-129,-1 5 129,-2 6 0,-1 7 0,0 2-129,0 3 129,2 2 0,-4 5-129,2 6 0,-5 5 0,-2 3 0,0-1 0,-2 1 129,-8-3 0,1 0-258,-6-8 258,1-5-129,0-12 0,0-7 0,0-7 0,1-6 0,2-6-258,-1-4 387,5-2-387,-2-11-129,7-1-258,-12-17-3225,9-1-1032,-4-7 0,-2-8-258,-5-4-645</inkml:trace>
    <inkml:trace contextRef="#ctx0" brushRef="#br0" timeOffset="2152.8038">-65 4590 9417,'0'0'4257,"0"0"0,8-18-387,-8 18-2064,44-9-516,-17 0-129,24 9-129,-4-5-258,18 5-129,1 0-129,18 0 0,5 0-258,17 3 0,15-1-129,13 3 0,6-1 0,8-2-129,5 3 0,7-1 129,9 1-129,9 2 0,0 0-129,1 2 129,5 0 0,4 2 0,2-4 0,1 3 0,-8-2-129,-10 0 129,-12-2 129,-6-1-129,-7 0 0,-8-3 0,-6 0 0,-6 0 0,-4-2 0,-3 0 0,-5 0 0,-6 0 0,-5 0 0,-5 0 129,-11 2-129,-11 1 0,-9 1 0,-8-1 0,-10 1 0,-1-2 0,-4 1 129,-1-1-129,-2 0 0,-1 0 0,-3-1 0,1 3 0,-3-2 0,-7-1 0,-3 1 0,-9-2-258,3 2-129,-21-2-387,37 5-645,-37-5-2322,31 0-903,-3 0-129,1 0-387,8 0 258</inkml:trace>
  </inkml:traceGroup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15.3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FCFF5A6-88E3-42AE-921C-05F4DDC424D2}" emma:medium="tactile" emma:mode="ink">
          <msink:context xmlns:msink="http://schemas.microsoft.com/ink/2010/main" type="inkDrawing" rotatedBoundingBox="1823,4140 4015,4161 4014,4208 1822,4188" shapeName="Other"/>
        </emma:interpretation>
      </emma:emma>
    </inkml:annotationXML>
    <inkml:trace contextRef="#ctx0" brushRef="#br0">0 37 5805,'13'-15'3999,"6"15"0,-19 0 0,31-17-1677,1 17-645,-6-6 0,19 6-258,-2 0-258,21 0-129,5-1-258,27 1-129,7 0-129,18 0-129,4 1-129,6 3 0,1 0-129,-2 0 0,-8-2 0,-8 3 0,-12-3-129,-8 1 129,-10-3-129,-4 0 129,-9 0-129,-5 0 129,-9 0-129,-9 0 0,-6 0 0,-10 0-129,-7 0 129,-7 0-258,-18 0-129,20 0-129,-20 0-387,0 0-516,21 0-1032,-21 0-2193,0 0 129,16 6-387,-16-6-258</inkml:trace>
  </inkml:traceGroup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16.1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906FCD6-0B95-447C-B049-FEA58644F565}" emma:medium="tactile" emma:mode="ink">
          <msink:context xmlns:msink="http://schemas.microsoft.com/ink/2010/main" type="inkDrawing" rotatedBoundingBox="2057,4994 4099,4950 4101,5036 2059,5080" semanticType="callout" shapeName="Other"/>
        </emma:interpretation>
      </emma:emma>
    </inkml:annotationXML>
    <inkml:trace contextRef="#ctx0" brushRef="#br0">3 111 258,'0'0'3354,"0"0"387,-7-27 0,7 27-774,9-10-516,-9 10-129,0 0-516,14-16-516,-14 16-129,0 0-258,27 0 0,-27 0-258,36 5 0,-8-5 129,20 5-129,13-5-129,22 4 129,11-4-258,19 0 129,6 0-258,12-6 129,3-1-129,4 2 0,-2-2-129,-1 2 129,-7-3-129,-5-1 0,-10 4-129,-11 0 129,-15 1-129,-18 4 0,-15 0-129,-20 0-129,-15 2-129,-19-2-516,7 23-516,-19-17-2064,12-6-1290,-23 23-129,3-11-129,1 6-258</inkml:trace>
  </inkml:traceGroup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16.7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172B573-0FE7-428F-8A6C-133F22A7830C}" emma:medium="tactile" emma:mode="ink">
          <msink:context xmlns:msink="http://schemas.microsoft.com/ink/2010/main" type="inkDrawing" rotatedBoundingBox="2128,5939 3960,5977 3959,6020 2127,5982" semanticType="callout" shapeName="Other">
            <msink:sourceLink direction="with" ref="{EEA9B8B0-E07D-4F77-9753-55C719D8420B}"/>
          </msink:context>
        </emma:interpretation>
      </emma:emma>
    </inkml:annotationXML>
    <inkml:trace contextRef="#ctx0" brushRef="#br0">42-11 3354,'-26'0'3483,"10"0"0,16 0 516,0 0-1032,0 0-1161,0 16-258,0-16 0,42 9 129,-11-9 0,25 9-387,8-9-258,25 3-258,7-3-129,17 4-258,2-4 0,11 0-129,-1 0 0,1 0-129,-8 0 0,-4 0 0,-8 0 0,-8 0 0,-9 0-129,-9 0 0,-11 1-129,-10-1-129,-9 8-258,-20-8-387,2 10-645,-32-10-2967,0 0-129,4 16-387,-17-12-129</inkml:trace>
  </inkml:traceGroup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17.3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4222A07-7F81-4302-8578-123D4EAB2EF4}" emma:medium="tactile" emma:mode="ink">
          <msink:context xmlns:msink="http://schemas.microsoft.com/ink/2010/main" type="inkDrawing" rotatedBoundingBox="2151,7062 3976,7198 3974,7222 2149,7085" semanticType="callout" shapeName="Other"/>
        </emma:interpretation>
      </emma:emma>
    </inkml:annotationXML>
    <inkml:trace contextRef="#ctx0" brushRef="#br0">64 14 6321,'-27'-2'4515,"9"-2"-387,18 4 129,0 0-1677,-21-5-1032,21 5-645,0 0 0,0 0-258,12 0 0,8 5-129,3 1-129,18 4 129,10-6 129,26 8-129,8-6 129,22 4-129,5-4-129,16 6 0,2-5 0,7 4-129,-4-2 0,-3 1-129,-7-2 0,-11-1 0,-11-2-129,-12-3 0,-16 1 129,-14-3-129,-16 0-258,-20 0-258,-7 9-1032,-16-9-3096,-13 2-258,-10 2 0,-5-3-516</inkml:trace>
  </inkml:traceGroup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25.3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7B61DD-9829-4B5F-97F3-BFC484C176CE}" emma:medium="tactile" emma:mode="ink">
          <msink:context xmlns:msink="http://schemas.microsoft.com/ink/2010/main" type="writingRegion" rotatedBoundingBox="15937,3356 16221,10325 4601,10799 4317,3830"/>
        </emma:interpretation>
      </emma:emma>
    </inkml:annotationXML>
    <inkml:traceGroup>
      <inkml:annotationXML>
        <emma:emma xmlns:emma="http://www.w3.org/2003/04/emma" version="1.0">
          <emma:interpretation id="{BEC499E5-3EAD-4066-9597-62253C5E7D9E}" emma:medium="tactile" emma:mode="ink">
            <msink:context xmlns:msink="http://schemas.microsoft.com/ink/2010/main" type="paragraph" rotatedBoundingBox="9359,5126 16117,5618 16061,6388 9303,589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4036E3B-F0C0-47D9-9F7C-564CD30BEA6D}" emma:medium="tactile" emma:mode="ink">
              <msink:context xmlns:msink="http://schemas.microsoft.com/ink/2010/main" type="line" rotatedBoundingBox="9359,5126 16117,5618 16061,6388 9303,5896"/>
            </emma:interpretation>
          </emma:emma>
        </inkml:annotationXML>
        <inkml:traceGroup>
          <inkml:annotationXML>
            <emma:emma xmlns:emma="http://www.w3.org/2003/04/emma" version="1.0">
              <emma:interpretation id="{A29EBACF-EA5B-4B91-B326-1A436CD4351A}" emma:medium="tactile" emma:mode="ink">
                <msink:context xmlns:msink="http://schemas.microsoft.com/ink/2010/main" type="inkWord" rotatedBoundingBox="9352,5222 11528,5380 11491,5887 9315,5729"/>
              </emma:interpretation>
              <emma:one-of disjunction-type="recognition" id="oneOf0">
                <emma:interpretation id="interp0" emma:lang="en-US" emma:confidence="0">
                  <emma:literal>m</emma:literal>
                </emma:interpretation>
                <emma:interpretation id="interp1" emma:lang="en-US" emma:confidence="0">
                  <emma:literal>•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_</emma:literal>
                </emma:interpretation>
              </emma:one-of>
            </emma:emma>
          </inkml:annotationXML>
          <inkml:trace contextRef="#ctx0" brushRef="#br0">1528 774 4644,'0'0'3483,"-17"-13"129,17 13-258,0 0-903,0 0-645,12 0-516,-12 0-258,32 0 0,-14 0 258,23 4 0,-6-4-387,26 2 0,-4-2 0,23 1-258,0-1 0,23 0-129,2 0-129,20 4 0,4-4-129,12 4 0,-1-3-129,4 1 129,-5 0 0,-4 1-129,-8-3 0,-15 2 129,-16-2-129,-16 0-129,-14 0 258,-16 0-128,-13 0-130,-16 0 0,-21 0 0,0 0 0,0-19-259,-23 3 1,-4 1 0,-6-6-129,2 2 129,-2-5-129,6 7 258,2-1-129,9 5 129,16 13 129,0 0 0,0 0 129,0 0 0,16 6 129,4 8 129,8 9 0,-1-2 0,8 11 129,-6-3-386,3 8-130,-11-1 0,-7 7 0,-10 3 0,-13-5-1033,-14 7-3740,-22 0-129,-10-4-258,-16-1-387</inkml:trace>
        </inkml:traceGroup>
        <inkml:traceGroup>
          <inkml:annotationXML>
            <emma:emma xmlns:emma="http://www.w3.org/2003/04/emma" version="1.0">
              <emma:interpretation id="{06C6C148-2531-41BE-A164-68D0E5AF13A4}" emma:medium="tactile" emma:mode="ink">
                <msink:context xmlns:msink="http://schemas.microsoft.com/ink/2010/main" type="inkWord" rotatedBoundingBox="14589,5507 16117,5618 16060,6388 14533,6276"/>
              </emma:interpretation>
              <emma:one-of disjunction-type="recognition" id="oneOf1">
                <emma:interpretation id="interp5" emma:lang="en-US" emma:confidence="1">
                  <emma:literal>01</emma:literal>
                </emma:interpretation>
                <emma:interpretation id="interp6" emma:lang="en-US" emma:confidence="0">
                  <emma:literal>o,</emma:literal>
                </emma:interpretation>
                <emma:interpretation id="interp7" emma:lang="en-US" emma:confidence="0">
                  <emma:literal>on</emma:literal>
                </emma:interpretation>
                <emma:interpretation id="interp8" emma:lang="en-US" emma:confidence="0">
                  <emma:literal>or</emma:literal>
                </emma:interpretation>
                <emma:interpretation id="interp9" emma:lang="en-US" emma:confidence="0">
                  <emma:literal>0,</emma:literal>
                </emma:interpretation>
              </emma:one-of>
            </emma:emma>
          </inkml:annotationXML>
          <inkml:trace contextRef="#ctx0" brushRef="#br0" timeOffset="23821.2418">6858 811 8127,'-23'6'3999,"15"11"0,-8 5 0,-3 4-2193,12 19-516,-11-1-129,9 13 0,-3-2-516,12 6-129,0-4-129,3-2 0,10-11 0,13-3 258,-1-18 0,14-1 0,-3-20 129,10-2-129,-8-9 129,6-9-258,-10-14-257,1 0-259,-10-9 0,-5-4 0,-13-3 0,-7-5 0,-7-4 0,-13 2 0,-6 0 0,-10 5 0,0 9 0,-4 6 0,0 11 0,-2 8 0,10 16-388,-7 2-1031,23 23-2580,-6 4-903,8 4 129,9 8-258,5 0-516</inkml:trace>
          <inkml:trace contextRef="#ctx0" brushRef="#br0" timeOffset="24117.6424">8105 1014 14964,'21'-25'4902,"-21"25"-129,0 0 0,11-20-3483,-11 20-387,14 16-258,0 9-128,-7 6-517,7 10 0,-3 12 0,2 7 0,-1 20 0,-12-10-2839,2 13-1934,0-4-258,3-5-129,4-6-387</inkml:trace>
        </inkml:traceGroup>
      </inkml:traceGroup>
    </inkml:traceGroup>
    <inkml:traceGroup>
      <inkml:annotationXML>
        <emma:emma xmlns:emma="http://www.w3.org/2003/04/emma" version="1.0">
          <emma:interpretation id="{A2BFD9E4-808F-49EF-9FFF-3E32B5B3DC41}" emma:medium="tactile" emma:mode="ink">
            <msink:context xmlns:msink="http://schemas.microsoft.com/ink/2010/main" type="paragraph" rotatedBoundingBox="9354,4964 7715,10977 4867,10201 6505,41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DB93644-3D6D-4ED6-BF6B-519EB5AB3145}" emma:medium="tactile" emma:mode="ink">
              <msink:context xmlns:msink="http://schemas.microsoft.com/ink/2010/main" type="line" rotatedBoundingBox="9354,4964 7715,10977 5416,10351 7054,4338">
                <msink:destinationLink direction="with" ref="{EEA9B8B0-E07D-4F77-9753-55C719D8420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94C35EB-56CA-41F5-9F8B-8A6ACF5339D4}" emma:medium="tactile" emma:mode="ink">
                <msink:context xmlns:msink="http://schemas.microsoft.com/ink/2010/main" type="inkWord" rotatedBoundingBox="9354,4964 7715,10977 5416,10351 7054,4338"/>
              </emma:interpretation>
              <emma:one-of disjunction-type="recognition" id="oneOf2">
                <emma:interpretation id="interp10" emma:lang="en-US" emma:confidence="0">
                  <emma:literal>is,"</emma:literal>
                </emma:interpretation>
                <emma:interpretation id="interp11" emma:lang="en-US" emma:confidence="0">
                  <emma:literal>i"</emma:literal>
                </emma:interpretation>
                <emma:interpretation id="interp12" emma:lang="en-US" emma:confidence="0">
                  <emma:literal>i,"</emma:literal>
                </emma:interpretation>
                <emma:interpretation id="interp13" emma:lang="en-US" emma:confidence="0">
                  <emma:literal>"'11.</emma:literal>
                </emma:interpretation>
                <emma:interpretation id="interp14" emma:lang="en-US" emma:confidence="0">
                  <emma:literal>"'I!</emma:literal>
                </emma:interpretation>
              </emma:one-of>
            </emma:emma>
          </inkml:annotationXML>
          <inkml:trace contextRef="#ctx0" brushRef="#br0" timeOffset="7035.6124">16 5340 11223,'0'0'4644,"0"0"-387,0 0 258,-7-21-2451,7 21-903,0 0-129,-5 21-258,5-21-258,-9 32-129,2-9-129,7 9 0,-4 6 0,4 6 0,0 2-129,0 6 129,0-2-129,0 1 0,2-3-129,-2-5 0,2-4-129,-2-10-129,0 1-516,0-30-2064,-11 23-1806,11-23 0,-16 11-258,16-11-258</inkml:trace>
          <inkml:trace contextRef="#ctx0" brushRef="#br0" timeOffset="3525.6062">-3 3478 11352,'16'-36'4773,"-16"36"-258,7-20 0,-7 20-2709,0 0-645,0 0-129,4 20-258,-4 5-258,3 16 0,1 5-129,3 22 129,-5 5-129,5 16 0,-6 5-257,3 11-130,-4 9 0,2 8 0,-2 6 0,0 8 0,-4-3 0,-1-1 0,-4-8 0,4-6 0,-4-13 0,3-9 0,-1-18 0,0-18 0,5-13 0,-5-17 0,7 0-1033,0-30-3998,-12 7-129,-4-21 0,-2-23-387</inkml:trace>
          <inkml:trace contextRef="#ctx0" brushRef="#br0" timeOffset="2870.405">-1803 3403 6321,'0'0'4773,"7"-21"-129,-7 21-129,0 0-903,0 0-1290,18 21-774,-18-21-258,10 43-129,-10-17-258,7 21-129,-5 1-258,5 17-128,-7 8-388,7 11 0,-5 7 0,5 6 0,-1 7 0,1 2 0,-2 5 0,2-1 0,-3-2 0,-4 13 0,0-3 0,-2 1 0,-5-2 0,-2-3 0,-3-5 0,3-6 0,3-9 0,5-17 0,1-8 0,0-12 0,3-7 0,4-8 0,2-8 0,-4-11 0,3-3 0,-8-20 0,9 18-388,-9-18-4643,0-14-258,-4-15 258,4-5-645</inkml:trace>
          <inkml:trace contextRef="#ctx0" brushRef="#br0" timeOffset="561.601">0 0 9546,'0'0'4644,"0"0"0,0 0-258,16 7-1548,9 22-1548,-7-4-258,20 15-129,-10-2-258,11 10-129,-5 0-129,3-2-258,-5-3-129,-3-4 129,-4-2-387,-6-12-129,6 5-516,-25-30-1161,32 15-2709,-12-12 258,-1-3-387,4-5-129</inkml:trace>
          <inkml:trace contextRef="#ctx0" brushRef="#br0" timeOffset="811.2014">813 87 13416,'34'-28'4902,"-34"28"-129,23-13-129,-5 17-2838,-18-4-903,4 28-129,-4-6-129,0 11-258,-11 3 0,-3 8-257,-9 3-130,-6 3 0,-3 3-130,-9-10-644,7 10-645,-21-14-2838,13-5-774,2-9 258,7-9-645</inkml:trace>
          <inkml:trace contextRef="#ctx0" brushRef="#br0" timeOffset="1045.2018">433 514 14835,'0'0'5031,"-9"25"0,5 2-258,6 21-3354,-4-6-387,2 19-386,-2-2-646,2 10 0,0-1 0,0 1 0,6 0 0,-3-10 0,13 16-1807,-10-22-3095,1-5-387,-7-5-129,-2-4-258</inkml:trace>
        </inkml:traceGroup>
      </inkml:traceGroup>
      <inkml:traceGroup>
        <inkml:annotationXML>
          <emma:emma xmlns:emma="http://www.w3.org/2003/04/emma" version="1.0">
            <emma:interpretation id="{A5679C74-77EB-41F9-A7DA-42A79E93E0A5}" emma:medium="tactile" emma:mode="ink">
              <msink:context xmlns:msink="http://schemas.microsoft.com/ink/2010/main" type="line" rotatedBoundingBox="5665,7067 8576,7185 8539,8083 5628,7964">
                <msink:destinationLink direction="with" ref="{EEA9B8B0-E07D-4F77-9753-55C719D8420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E28BECE-84A0-4317-846D-1A445B650F77}" emma:medium="tactile" emma:mode="ink">
                <msink:context xmlns:msink="http://schemas.microsoft.com/ink/2010/main" type="inkWord" rotatedBoundingBox="5662,7130 6482,7163 6448,7998 5628,7964"/>
              </emma:interpretation>
              <emma:one-of disjunction-type="recognition" id="oneOf3">
                <emma:interpretation id="interp15" emma:lang="en-US" emma:confidence="0">
                  <emma:literal>S,</emma:literal>
                </emma:interpretation>
                <emma:interpretation id="interp16" emma:lang="en-US" emma:confidence="0">
                  <emma:literal>5,</emma:literal>
                </emma:interpretation>
                <emma:interpretation id="interp17" emma:lang="en-US" emma:confidence="0">
                  <emma:literal>S</emma:literal>
                </emma:interpretation>
                <emma:interpretation id="interp18" emma:lang="en-US" emma:confidence="0">
                  <emma:literal>s,</emma:literal>
                </emma:interpretation>
                <emma:interpretation id="interp19" emma:lang="en-US" emma:confidence="0">
                  <emma:literal>51</emma:literal>
                </emma:interpretation>
              </emma:one-of>
            </emma:emma>
          </inkml:annotationXML>
          <inkml:trace contextRef="#ctx0" brushRef="#br0" timeOffset="4290.0075">-1892 2458 10191,'41'-28'4257,"-41"28"129,3-20-645,-3 20-2322,-19-7-774,-10 7-387,-1 6 0,-9 4-258,0 6 0,0 6 0,3-3 0,4 4 0,7-1-129,6 1 129,10-2 129,7 0 0,4 1 129,14-3 0,12 8 129,6-7 129,12 8 0,0-7 0,11 10 0,-3-10 0,3 7 0,-11-4-129,0 2 0,-8-4 0,-10 3-129,-14-4 0,-5 2-129,-9-2 129,-5 1-129,-13-5 0,-5-1 0,-11-3 0,-3-4 0,-4-7 0,-5-2 0,-2-2 0,1-7-129,3-5 129,3-2-129,7 0 0,6-2-258,8 5 0,0-4-516,20 17-774,0 0-3096,0 0-258,-5-16-258,5 16-129</inkml:trace>
          <inkml:trace contextRef="#ctx0" brushRef="#br0" timeOffset="4508.4074">-1488 2841 13287,'44'-7'4902,"-28"7"129,-16 0-258,23 28-2967,-21-12-903,10 18-129,-6-2-129,1 9-258,-4 3-387,-1 1-258,4 5-516,-8-11-3483,0-2-645,0-5 0,-1-5-387</inkml:trace>
        </inkml:traceGroup>
        <inkml:traceGroup>
          <inkml:annotationXML>
            <emma:emma xmlns:emma="http://www.w3.org/2003/04/emma" version="1.0">
              <emma:interpretation id="{92517E3A-9CE7-4C1C-92C7-F514832FA236}" emma:medium="tactile" emma:mode="ink">
                <msink:context xmlns:msink="http://schemas.microsoft.com/ink/2010/main" type="inkWord" rotatedBoundingBox="7503,7141 8576,7185 8548,7855 7476,7811"/>
              </emma:interpretation>
              <emma:one-of disjunction-type="recognition" id="oneOf4">
                <emma:interpretation id="interp20" emma:lang="en-US" emma:confidence="0">
                  <emma:literal>so</emma:literal>
                </emma:interpretation>
                <emma:interpretation id="interp21" emma:lang="en-US" emma:confidence="0">
                  <emma:literal>So</emma:literal>
                </emma:interpretation>
                <emma:interpretation id="interp22" emma:lang="en-US" emma:confidence="0">
                  <emma:literal>50</emma:literal>
                </emma:interpretation>
                <emma:interpretation id="interp23" emma:lang="en-US" emma:confidence="0">
                  <emma:literal>So.</emma:literal>
                </emma:interpretation>
                <emma:interpretation id="interp24" emma:lang="en-US" emma:confidence="0">
                  <emma:literal>so.</emma:literal>
                </emma:interpretation>
              </emma:one-of>
            </emma:emma>
          </inkml:annotationXML>
          <inkml:trace contextRef="#ctx0" brushRef="#br0" timeOffset="5116.809">-60 2490 11610,'9'-44'4257,"-9"44"0,-21-23-258,-1 12-2967,3 11-774,-4 0-129,-1 7 0,1 6-129,2 3 0,3 1 0,6 3-129,5 5 0,7-2 129,3 2 0,13 2 258,5-2-129,11 7 258,1-6 129,7 10 0,-2-6 0,4 9 0,-6-7-129,0 6 0,-11-8-129,-6 4 0,-12-6-129,-7-3 0,-7-5 0,-14-4-129,-10-6 0,-4-3 0,-4-1-129,-4-6 0,4 0 0,-2-7 0,5-2 0,1-6-129,6 5 0,-1-6-129,12 7-129,-6-7-1032,24 16-1935,-18-9-1032,18 9 0,0 0-258,0 0-258</inkml:trace>
          <inkml:trace contextRef="#ctx0" brushRef="#br0" timeOffset="5444.4096">358 2780 12126,'0'0'4773,"0"0"-258,-7 18 129,7-18-3096,0 48-774,-2-18-129,7 13 0,4-6-258,13 3-129,1-5 0,9-5 0,2-5-129,7-9 0,-2-9 129,3-7 0,-3-3 0,-3-15 0,-7-9 0,-6-6-129,-13-7 0,-10-2-258,-1 3-129,-28-8-1419,1 17-2967,-17 5-516,-8 13 129,-8 10-774</inkml:trace>
        </inkml:traceGroup>
      </inkml:traceGroup>
    </inkml:traceGroup>
    <inkml:traceGroup>
      <inkml:annotationXML>
        <emma:emma xmlns:emma="http://www.w3.org/2003/04/emma" version="1.0">
          <emma:interpretation id="{59DA52C5-3697-444E-83E7-72B3D6130429}" emma:medium="tactile" emma:mode="ink">
            <msink:context xmlns:msink="http://schemas.microsoft.com/ink/2010/main" type="paragraph" rotatedBoundingBox="4814,3810 4971,7669 4474,7689 4317,3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6BD74F-7A90-44D4-BE61-40D0EF1B86F8}" emma:medium="tactile" emma:mode="ink">
              <msink:context xmlns:msink="http://schemas.microsoft.com/ink/2010/main" type="line" rotatedBoundingBox="4814,3810 4971,7669 4474,7689 4317,3830">
                <msink:destinationLink direction="with" ref="{EEA9B8B0-E07D-4F77-9753-55C719D8420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1F4EA79-8774-4ABF-AF30-EF75FAD3B9AC}" emma:medium="tactile" emma:mode="ink">
                <msink:context xmlns:msink="http://schemas.microsoft.com/ink/2010/main" type="inkWord" rotatedBoundingBox="4814,3810 4971,7669 4474,7689 4317,3830"/>
              </emma:interpretation>
              <emma:one-of disjunction-type="recognition" id="oneOf5">
                <emma:interpretation id="interp25" emma:lang="en-US" emma:confidence="0">
                  <emma:literal>is</emma:literal>
                </emma:interpretation>
                <emma:interpretation id="interp26" emma:lang="en-US" emma:confidence="0">
                  <emma:literal>oh,</emma:literal>
                </emma:interpretation>
                <emma:interpretation id="interp27" emma:lang="en-US" emma:confidence="0">
                  <emma:literal>i</emma:literal>
                </emma:interpretation>
                <emma:interpretation id="interp28" emma:lang="en-US" emma:confidence="0">
                  <emma:literal>of,</emma:literal>
                </emma:interpretation>
                <emma:interpretation id="interp29" emma:lang="en-US" emma:confidence="0">
                  <emma:literal>i;</emma:literal>
                </emma:interpretation>
              </emma:one-of>
            </emma:emma>
          </inkml:annotationXML>
          <inkml:trace contextRef="#ctx0" brushRef="#br0" timeOffset="-5912.4104">-3356-832 6321,'0'0'4515,"0"0"-258,0 0-129,0 0-1032,0 0-1806,-7 28-645,7 6 129,0-2-129,0 11-129,3-3-129,8 8-129,1-3 0,4 1 0,2-5-129,2-4 0,1-3 0,2-7 0,-1-11 0,3-4 258,-4-10-129,6-2 129,-4-14 0,5-7 0,-8-11 129,3-2-129,-9-11-129,-3-1 0,-9-7 0,-2-1-129,-11 3 0,-10-1-129,-6 4 0,-7 5-129,2 13-387,-5-2-258,8 23-1032,-1 2-2838,2 7-129,3 5-129,3 15-387</inkml:trace>
          <inkml:trace contextRef="#ctx0" brushRef="#br0" timeOffset="-5460.0096">-3290 208 11094,'10'-27'4644,"-10"27"-258,2-16-129,-2 16-2322,0 0-1032,0 0-129,9 11-258,-9-11 0,4 37-129,-3-8-129,5 5 0,-4 3-129,1 0-129,2 8-387,-5-11-1290,2 3-2709,-2 6-129,0-8-258,0 3-387</inkml:trace>
          <inkml:trace contextRef="#ctx0" brushRef="#br0" timeOffset="-4836.0085">-3340 1421 10320,'25'-66'4644,"-13"36"0,4 7-129,-16 23-1935,20-34-1290,1 25-387,-21 9-129,32-12-258,-32 12-129,29 0 0,-29 0-258,16 36 129,-16-8-129,-4 8 0,-10 6-129,-6 3 129,-6 3-129,-3-2 0,-1-1-129,1-6 129,5-6 0,4-6 0,4-7-129,16-20 129,-16 23 0,16-23 0,0 0 129,18 10-129,5-8 129,7 0-129,6 2 0,6-1 0,12 4-516,-6-7-1032,16 0-3096,-9 6-258,-5-3-129,-6 8-258</inkml:trace>
          <inkml:trace contextRef="#ctx0" brushRef="#br0" timeOffset="-4243.2072">-3283 2215 9288,'12'-15'4773,"6"8"0,-18 7-387,32-1-1935,-25-15-516,22 16-258,-29 0-645,42-6-387,-19 3-129,4 3-258,-5 9 0,-6 8-258,-8 8 0,-8 2-387,-1 10 129,-15-5-258,0 6 0,-9-10 0,7 4-129,-3-14 0,10 3 129,11-21 129,0 0 129,0 16 387,12-16 0,11 0 129,4 0 129,11 4 129,-5-4 0,8 12 129,-7-1-129,2 14 0,-11 2-129,-6 10-129,-14 2 0,-5 7-129,-19 1 0,-15-1-129,-7 4-387,-18-17-645,8 3-3483,-19-8-387,-2-4 129,0-8-645</inkml:trace>
        </inkml:traceGroup>
      </inkml:traceGroup>
    </inkml:traceGroup>
  </inkml:traceGroup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2:47.97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111BFF-58D9-4BB5-B4DE-4404707795FA}" emma:medium="tactile" emma:mode="ink">
          <msink:context xmlns:msink="http://schemas.microsoft.com/ink/2010/main" type="writingRegion" rotatedBoundingBox="1899,-43 19683,2454 19427,4276 1643,1779"/>
        </emma:interpretation>
      </emma:emma>
    </inkml:annotationXML>
    <inkml:traceGroup>
      <inkml:annotationXML>
        <emma:emma xmlns:emma="http://www.w3.org/2003/04/emma" version="1.0">
          <emma:interpretation id="{2F2F47CE-8C0D-4C6F-87D8-9E3DE43310ED}" emma:medium="tactile" emma:mode="ink">
            <msink:context xmlns:msink="http://schemas.microsoft.com/ink/2010/main" type="paragraph" rotatedBoundingBox="1899,-43 19683,2454 19427,4276 1643,17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D50A0A-9568-479F-B224-724AB5DBA928}" emma:medium="tactile" emma:mode="ink">
              <msink:context xmlns:msink="http://schemas.microsoft.com/ink/2010/main" type="line" rotatedBoundingBox="1899,-43 19683,2454 19427,4276 1643,1779"/>
            </emma:interpretation>
          </emma:emma>
        </inkml:annotationXML>
        <inkml:traceGroup>
          <inkml:annotationXML>
            <emma:emma xmlns:emma="http://www.w3.org/2003/04/emma" version="1.0">
              <emma:interpretation id="{77CCD13C-9E88-43F5-9082-185B06C70153}" emma:medium="tactile" emma:mode="ink">
                <msink:context xmlns:msink="http://schemas.microsoft.com/ink/2010/main" type="inkWord" rotatedBoundingBox="1928,-127 17153,2298 16877,4030 1652,1604"/>
              </emma:interpretation>
              <emma:one-of disjunction-type="recognition" id="oneOf0">
                <emma:interpretation id="interp0" emma:lang="en-US" emma:confidence="0">
                  <emma:literal>multiplexer-sis.</emma:literal>
                </emma:interpretation>
                <emma:interpretation id="interp1" emma:lang="en-US" emma:confidence="0">
                  <emma:literal>multiplexes-sis.</emma:literal>
                </emma:interpretation>
                <emma:interpretation id="interp2" emma:lang="en-US" emma:confidence="0">
                  <emma:literal>Multiplexer-sis.</emma:literal>
                </emma:interpretation>
                <emma:interpretation id="interp3" emma:lang="en-US" emma:confidence="0">
                  <emma:literal>multiplexer-sis</emma:literal>
                </emma:interpretation>
                <emma:interpretation id="interp4" emma:lang="en-US" emma:confidence="0">
                  <emma:literal>Multiplexes-sis.</emma:literal>
                </emma:interpretation>
              </emma:one-of>
            </emma:emma>
          </inkml:annotationXML>
          <inkml:trace contextRef="#ctx0" brushRef="#br0">3823 875 6192,'76'-89'4644,"-19"53"-387,20 11 0,3 13-1806,0-8-1032,10 20-516,-10 0 0,-1 15-387,-22 2 0,-8 12-129,-18-3 129,-6 5-258,-18-5 258,-4 5-258,-8-8 129,-15 2-129,-12-8 0,-7 1-129,-11-5-129,-12-4-129,-2 1-258,-9-10-387,9 7-516,-11-10-1290,17-3-1935,6 1-258,9-2-258,15 3 129</inkml:trace>
          <inkml:trace contextRef="#ctx0" brushRef="#br0" timeOffset="-296.4004">4013 759 11352,'11'-18'4644,"-11"18"0,0 0-258,-6 13-3225,6 24-645,-16 9 129,4 24-129,-9 8-129,5 15-129,-4 3-129,4 3 0,2-1-129,1-9 0,8-13-129,5-15 129,0-13-258,3-12 129,6-8-129,-9-28-258,13 27-258,-13-27-516,0 0-1806,16-23-1419,-16-9-258,0-6 0,-9-15-129</inkml:trace>
          <inkml:trace contextRef="#ctx0" brushRef="#br0" timeOffset="358.8007">4801 231 9804,'12'-68'4773,"-10"45"-129,0 4-258,-2 19-2322,5-16-1161,-5 16-129,13 12-387,-4 20 0,0 7-129,3 16 0,-1 11-129,3 12 0,0 6 0,0 5 0,1 0-129,-3-6 0,2-4 0,-3-10-258,3-1 0,-8-17-387,8 12-774,-14-26-2451,0 0-774,2-7-387,-2-8 129</inkml:trace>
          <inkml:trace contextRef="#ctx0" brushRef="#br0" timeOffset="842.4015">5173 887 8772,'48'-21'4773,"-18"15"-258,7 6-129,1 4-1677,-3-2-1806,19 10-258,-6-8-258,7 3 0,-5-5-129,1-2-129,-8-2 129,-2-7-129,-9-5 129,-5-4-129,-11-2 0,-6-1-129,-10-2-129,-5 0 0,-11 5-258,-11 0 129,-1 6-258,-13 1 129,2 11 0,-6 0 0,6 0 258,-2 13-129,7 4 129,2 3 0,6 7 258,6 1-129,8 1 129,10 4 0,2 1 0,11 2 129,8-2 0,13 1 0,4-3 0,8 4-129,2-6 0,4-3-129,2 1-387,-6-14-387,6 11-1161,-13-14-2451,-4-11-258,-1 0-129,-11-7-387</inkml:trace>
          <inkml:trace contextRef="#ctx0" brushRef="#br0" timeOffset="1092.0019">6009 873 6966,'23'-43'5160,"-23"43"-387,30-18-258,-10 20-903,-20-2-2064,44 18-516,-19-4-258,14 17-258,-1-5-129,6 12-129,-1 1-258,1 2 129,1 1-258,-3-8-129,-1 2-129,-10-15 0,1 4-387,-32-25-645,39 7-1806,-39-7-1419,16-21-129,-15-2 0,-1-9-516</inkml:trace>
          <inkml:trace contextRef="#ctx0" brushRef="#br0" timeOffset="1310.4023">6574 910 7482,'-16'-67'4644,"9"40"129,-2 7-645,-8-4-1548,17 24-774,-20-9-516,20 9-645,-32 14 0,14 9-387,-12 4 0,3 6 0,-5 7-129,-1 8 0,-5 3-129,4 3 0,1 1-129,-3-4-258,9 8-645,-12-22-903,13 6-2838,-3-9 129,6-7-387,2-8-516</inkml:trace>
          <inkml:trace contextRef="#ctx0" brushRef="#br0" timeOffset="2168.4038">6866 928 5289,'52'-2'4644,"-24"2"-258,6 6 0,2-3-1806,-6-6-1032,14 3-387,-6-16-258,4 5-387,-6-10-129,-1 1 0,-10-5-258,-5 4 129,-13-2-387,-7 0 258,-7 3-387,-16 4 258,-6 9-258,-8 5 0,-2 2 0,-2 16 0,2 7 129,1 7-129,6 13 258,4 2-258,8 8 0,8 0 516,7 4-258,6 2 258,14-6 129,13 1 0,4-13 0,14-2 129,1-18 0,11-3 0,1-16 0,9-2-129,-1-13-129,8-8 129,-2-11-258,0-4 0,-4-8 0,-5-2 0,-7-4-129,-11-2 0,-12 1 129,-16-1-129,-11 6-129,-7 5 129,-12 7-258,-13 4 0,0 12 0,-7 2 0,7 7-129,0 2 129,9 5 0,0 0 0,16 2 129,0 0 0,0 0 129,12 0 0,8 0 129,7 0-129,-1 0 129,6 0 129,-1 0-129,1 0 129,-4 0 0,1 2 0,-8 0 0,2 5 0,-3 0 0,1 4-129,-3 3 0,1 9 0,-3 4-129,2 7 0,-2 3 129,-3 8-129,-1 4 0,-5 5-129,0 4-129,-7-6 0,4 5-516,-6-16-387,2 14-1806,0-16-1677,0-10-258,0-10-129,0-19-129</inkml:trace>
          <inkml:trace contextRef="#ctx0" brushRef="#br0" timeOffset="2418.0043">8785 1010 11094,'79'0'4773,"-38"0"-258,1 0 0,-6-2-3483,28 2-129,-4 0-258,19 0-129,-1-2-129,7-1-129,-1-4-129,-2 3-129,-6 1-129,-13-3-387,-3 8-903,-19-2-3096,-18 0 0,-23 0-516,-9-20-129</inkml:trace>
          <inkml:trace contextRef="#ctx0" brushRef="#br0" timeOffset="-2199.6038">1539 578 5160,'0'0'4386,"0"0"-387,0 0 258,0 0-2193,10 16-1032,-10 10-129,0 13-129,-1 1 129,1 8-645,0 0 129,0 0-258,1 0 0,7-6-129,-1-1 0,3-9 0,-1-1 0,2-6 0,-2-8 0,-9-17 0,21 16 0,-21-16 0,23-7 0,-9-11 0,2-10 0,4-6 0,1-9 258,1-3-258,1-2 129,-4 0-129,-3 0 0,-1 7 129,-6 4 0,-4 10 129,-3 4-258,-2 23 258,0-23-258,0 23 258,0 0-129,3 11 0,3 5 129,2 3-258,3 8 129,2 5-129,1 3 258,2 3-387,2 4 258,-4-2-387,4 2-129,-6-8-129,9 11-645,-15-24-645,13 6-1677,-4-6-1032,-15-21-129,26 14-129</inkml:trace>
          <inkml:trace contextRef="#ctx0" brushRef="#br0" timeOffset="-3166.8055">-2 327 8901,'0'-38'4644,"0"38"-258,0-21-903,0 21-1806,0 0-516,0 0-387,0 20-258,0 5-129,4 14-129,1 3 0,4 14 0,0 1 0,0 3 0,0 2 0,0-1-258,-2-4 258,0-4-258,-2-1 258,1-8-258,-1-8 0,-2-6 0,-1-9 129,2-5 0,-4-16-129,0 0 129,0 0 0,0-21 0,-6-9 0,1-8 0,-4-10-129,0-12 0,2-4-258,0-6 258,0-4-258,0-5 258,5 1-129,0 5 129,1 9-129,1 11 258,0 7-129,0 12 0,0 9 0,0 25 0,0 0 0,0 0 0,14 5-129,2 17 129,5 6 0,6 8 0,5 6 0,3 5 0,1 2 0,1-1 0,-3-1 0,-2-5 129,-2-3-129,-3-5 0,-2-7 129,-2-8 0,-2-6-129,-1-6 129,0-7-129,3-2 129,2-16 0,5-8-129,2-10 0,7-10 129,4-9-129,1-9 0,4-6 129,-2-1-129,-5 4 129,-3 6 0,-10 11 0,-5 11 0,-7 9 0,-16 30 0,16-12 0,-12 24 0,-2 16 0,1 12 0,1 8 0,3 10-129,0 12 129,2 4 0,2 6 0,-3 1-129,3-1 129,0-2-129,-4-2 129,2-3 0,-2-7 0,-2-5-258,2-5 0,-5-11-387,7 5-258,-9-25-1161,4 8-2838,-1-9-258,2-7-258,-5-17-129</inkml:trace>
          <inkml:trace contextRef="#ctx0" brushRef="#br0" timeOffset="-1840.8032">2318 371 8127,'16'-32'4515,"-16"32"-129,0 0-258,16-19-2580,-16 19-258,19 18-258,-3 10-387,-7 2 0,6 15-258,-7 5 0,3 12-129,-4 4 129,2 7-258,-4 3 129,-1 0-258,0 3 129,1-5-129,-2-1-129,3-7 129,1-5-258,-2-15 0,6 2-387,-9-21-387,14 5-1161,-9-15-2193,-7-17-258,0 0-258,0 0 0</inkml:trace>
          <inkml:trace contextRef="#ctx0" brushRef="#br0" timeOffset="-1029.6018">2830 764 5676,'34'-14'4644,"-2"14"-258,-4-3-258,6-4-1806,18 7-903,-10 0-258,19 0-258,-6-4-387,9 4-129,-7-2 0,2 2-129,-11-3 0,-2 3-129,-12-4 129,-8 4 0,-10-2 0,-16 2 0,20-1 0,-20 1-129,0 0 129,0 0-129,0 0 0,0 0-129,5 8 0,-5-8 0,2 25 0,-2-7-129,2 3 0,-2 3-129,4 4-129,-4-5-129,7 7-516,-7-30-1161,0 29-2322,0-29-129,1 21-129,-1-21-129</inkml:trace>
          <inkml:trace contextRef="#ctx0" brushRef="#br0" timeOffset="-1404.0021">2992 213 11094,'4'-28'4773,"10"8"-258,-14 20-129,26 36-3225,-24-1-516,9 22-129,-6 5-129,6 13-129,-6 3 129,6 4-258,-2-2 0,0-5 0,0-4 0,-1-12-258,0-6 129,-3-10-258,4-4-129,-9-18-516,5 11-1419,-5-32-2322,-14 16-129,-6-16 0,-3-10-516</inkml:trace>
          <inkml:trace contextRef="#ctx0" brushRef="#br0" timeOffset="-858.0015">3563 523 9675,'5'-107'4386,"-5"61"-258,4 17-387,3 10-3096,-7 19-774,0-18-1032,0 18-2580,0 18-387,-7-1-258,7 19-387</inkml:trace>
          <inkml:trace contextRef="#ctx0" brushRef="#br1" timeOffset="50512.8887">12594 2285 4257,'-23'-16'3612,"-20"16"-258,23 7 129,-24 6-1548,5-2-1032,-2 8-258,-2-3 258,2 7-258,2-9 0,9 6 0,1-9 0,17 8 258,12-19 129,-2 25 129,2-25-258,38 25 0,-10-20 0,25 13 0,-3-7-129,14 8-129,-5-4-258,5 4 0,-7 1-129,-2 1 0,-5 2 0,-7 4-129,-11-4 0,-6 6 0,-10-3 0,-7 1 129,-9-2-258,-5 2 129,-13-4 0,-9-2 0,-5-3-129,-7-2 129,-3-6-129,-6-1 0,-1-5 0,0-4 130,1 0-130,1-7 0,5-6 0,6 1 0,2 1 0,9-1-259,6 1 1,1-1-258,18 12-258,-19-16-903,19 16-1806,0 0-1548,16-2 129,-16 2-258,33 0-258</inkml:trace>
          <inkml:trace contextRef="#ctx0" brushRef="#br1" timeOffset="50809.2892">13268 2794 12126,'23'-25'5031,"-23"25"-129,0 0 0,16 0-1548,-16 0-2580,2 18-258,0 0-129,3 10 0,-1 2-258,-3 8 0,5 3-258,-6-6-387,9 12-516,-15-17-2580,6 5-1290,-3-8 0,1-4-258,0-5-387</inkml:trace>
          <inkml:trace contextRef="#ctx0" brushRef="#br1" timeOffset="51339.6902">14255 2376 8514,'-26'-34'3999,"10"31"-129,-15-6-258,-3 7-2967,8 2 0,-8 5 0,9 8 0,-3-6 0,12 11 0,0-8 258,16 12-129,0-22 0,17 35 0,7-19 0,18 13 0,1-8-129,14 8-129,0-1-129,3 4 0,-5-2-258,-3 2 129,-9-1-129,-13-1 0,-11-2 0,-13 3 0,-8-7-129,-21 0 129,-11-5 0,-10-3-129,-8-3 129,-5-5-129,-2-4-129,1-4 129,4 0 0,3-7 0,8-4-129,6-5-129,8 4 0,4-6-258,25 18-387,-30-28-1161,30 28-2451,-5-18-387,5 18 0,0 0-258</inkml:trace>
          <inkml:trace contextRef="#ctx0" brushRef="#br1" timeOffset="51963.6908">14903 2595 2967,'23'0'4386,"3"-14"-129,-26 14 0,13-20-1032,-13 20-774,0 0-516,0 0-258,2-21-516,-2 21-387,0 0 0,-9 10-258,9-10-129,-20 36-129,10-11-129,2 7 129,1 2-129,4 3 0,3 0-129,0 3 129,12-5 0,6-3 0,5-3 129,6-6 0,-1-6 0,6-6 0,-6-7 129,3-4-129,-7-6 129,1-6-258,-9-9 0,-3-3 0,-6-6 0,-7-4-129,0-1 130,-9-3-260,-9 3 130,-5-2-258,-4 10-129,-8-5-645,12 18-2967,-13 3-1161,2 7 387,1 4-645,2 6-516</inkml:trace>
        </inkml:traceGroup>
        <inkml:traceGroup>
          <inkml:annotationXML>
            <emma:emma xmlns:emma="http://www.w3.org/2003/04/emma" version="1.0">
              <emma:interpretation id="{3DE2525F-3619-45A2-949D-377871CB9AB2}" emma:medium="tactile" emma:mode="ink">
                <msink:context xmlns:msink="http://schemas.microsoft.com/ink/2010/main" type="inkWord" rotatedBoundingBox="18707,2364 19677,2501 19521,3606 18552,3470"/>
              </emma:interpretation>
              <emma:one-of disjunction-type="recognition" id="oneOf1">
                <emma:interpretation id="interp5" emma:lang="en-US" emma:confidence="0.5">
                  <emma:literal>Y</emma:literal>
                </emma:interpretation>
                <emma:interpretation id="interp6" emma:lang="en-US" emma:confidence="0">
                  <emma:literal>y</emma:literal>
                </emma:interpretation>
                <emma:interpretation id="interp7" emma:lang="en-US" emma:confidence="0">
                  <emma:literal>T</emma:literal>
                </emma:interpretation>
                <emma:interpretation id="interp8" emma:lang="en-US" emma:confidence="0">
                  <emma:literal>"</emma:literal>
                </emma:interpretation>
                <emma:interpretation id="interp9" emma:lang="en-US" emma:confidence="0">
                  <emma:literal>J</emma:literal>
                </emma:interpretation>
              </emma:one-of>
            </emma:emma>
          </inkml:annotationXML>
          <inkml:trace contextRef="#ctx0" brushRef="#br1" timeOffset="52962.0928">16927 1947 12255,'-13'-26'4902,"13"10"-258,0 16 129,24 0-3354,-24 0-387,32 7-258,-15 5-129,14 13 0,-5 0-258,6 9 0,4 1-129,3 6 0,2 2-129,2-2 0,-4-5 1,2 1-130,-4-7 0,-1 0 0,-6-5-130,-5-9-257,-4 6-258,-21-22-774,36 14-3096,-36-14-516,19 5-258,-19-5-129</inkml:trace>
          <inkml:trace contextRef="#ctx0" brushRef="#br1" timeOffset="53211.693">17891 1988 9417,'0'0'4773,"-11"0"-516,11 0 0,-25 20-2580,-3-9-774,8 12 0,-15-7-258,8 12-129,-8 1-387,1-3-516,9 19-1419,-5-10-2580,-1-3 0,8 4-387,0-6-645</inkml:trace>
          <inkml:trace contextRef="#ctx0" brushRef="#br1" timeOffset="53414.4933">17496 2429 12255,'18'13'5160,"-18"-13"-258,14 34 129,-7-18-2967,8 25-1032,-10 0-258,9 14-129,-7-2-258,0 7-258,-1 5-387,-6-10-1032,7 7-3483,-7-7-387,0-5 129,-9-6-516</inkml:trace>
        </inkml:traceGroup>
      </inkml:traceGroup>
    </inkml:traceGroup>
  </inkml:traceGroup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35.8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128A268-101C-4F5C-8638-E708C7A364DE}" emma:medium="tactile" emma:mode="ink">
          <msink:context xmlns:msink="http://schemas.microsoft.com/ink/2010/main" type="inkDrawing" rotatedBoundingBox="13328,3760 20864,3667 20865,3748 13329,3841" semanticType="underline" shapeName="Other"/>
        </emma:interpretation>
      </emma:emma>
    </inkml:annotationXML>
    <inkml:trace contextRef="#ctx0" brushRef="#br0">-4 127 7482,'0'0'3870,"0"0"129,0 0 0,0-12-2322,0 12-387,16-8 258,1 8-387,-17 0-258,32 0-258,-14-5 0,12 5-129,2 0 0,18 0-129,11 0 0,17 0-129,14 0-129,19 0 129,6 0-129,11 2 0,7-2-129,10 0 129,7 0 0,12 0 0,5-2 0,13 0 0,13-1 0,28 1-129,17-2 129,12 3-129,10-1 0,10 0-129,5 0 129,1 1 0,-6-1 0,-10-2 0,-6 1 0,-4-4 129,-12-4-129,-14 0 0,-12 1 129,-3-1-129,-6 0 129,-11 2-129,-16 2 0,-15 7-129,-6 0 129,-11 0-129,-4 9-387,-17-4-258,4 17-645,-27-17-1677,-1 6-1935,-8-4 129,-15-4-387,-16-1 0</inkml:trace>
  </inkml:traceGroup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36.7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457F920-F477-414F-A25F-A34B56F029A9}" emma:medium="tactile" emma:mode="ink">
          <msink:context xmlns:msink="http://schemas.microsoft.com/ink/2010/main" type="inkDrawing" rotatedBoundingBox="17755,2361 18294,10601 17968,10623 17429,2383" semanticType="verticalRange" shapeName="Other">
            <msink:sourceLink direction="with" ref="{4F3C54F6-F8B4-46E2-80D3-7F08782A6D12}"/>
            <msink:sourceLink direction="with" ref="{AE7D2449-FDE5-45E8-8285-D58492FB0E26}"/>
          </msink:context>
        </emma:interpretation>
      </emma:emma>
    </inkml:annotationXML>
    <inkml:trace contextRef="#ctx0" brushRef="#br0">0 84 7482,'11'-45'4257,"-11"45"0,8-26-387,-8 10-1806,0 16-516,0 0-387,15 0-258,-15 0-258,7 18-129,-7-18 129,11 44 0,-10-14-129,8 15-129,-5 5 0,5 12 0,-4 7-258,2 9 129,0 4 0,4 5-129,0 2 129,6 9 0,-1-2 0,7 7 129,-1 6 0,6 17 0,-3 9 1,4 15-388,-3 3 0,1 12 0,-2 6 0,-4 18 0,-1 8 0,-2 0 0,-4 3 0,2 11 0,-2 15 0,-1 16 0,-3 9 0,3 2 0,-3 13 0,5 14 0,-5 10 0,-3 12 0,0 8 0,-1-3 0,-1 1 0,-1 0 0,-1-13 0,-3-16 0,2-15 0,-2-30 0,0-24 0,-5-32 0,5-9-2194,-11-41-2966,-7-30-258,-10-32-258,-11-38-258</inkml:trace>
  </inkml:traceGroup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46.3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F3C54F6-F8B4-46E2-80D3-7F08782A6D12}" emma:medium="tactile" emma:mode="ink">
          <msink:context xmlns:msink="http://schemas.microsoft.com/ink/2010/main" type="writingRegion" rotatedBoundingBox="14672,4179 16553,4179 16553,4787 14672,4787">
            <msink:destinationLink direction="with" ref="{7457F920-F477-414F-A25F-A34B56F029A9}"/>
          </msink:context>
        </emma:interpretation>
      </emma:emma>
    </inkml:annotationXML>
    <inkml:traceGroup>
      <inkml:annotationXML>
        <emma:emma xmlns:emma="http://www.w3.org/2003/04/emma" version="1.0">
          <emma:interpretation id="{B6FAD048-497B-4648-A4F0-CADD00936864}" emma:medium="tactile" emma:mode="ink">
            <msink:context xmlns:msink="http://schemas.microsoft.com/ink/2010/main" type="paragraph" rotatedBoundingBox="14672,4179 16553,4179 16553,4787 14672,47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71085C-CBFC-43E0-B7F3-1EBFA08A8210}" emma:medium="tactile" emma:mode="ink">
              <msink:context xmlns:msink="http://schemas.microsoft.com/ink/2010/main" type="line" rotatedBoundingBox="14672,4179 16553,4179 16553,4787 14672,4787"/>
            </emma:interpretation>
          </emma:emma>
        </inkml:annotationXML>
        <inkml:traceGroup>
          <inkml:annotationXML>
            <emma:emma xmlns:emma="http://www.w3.org/2003/04/emma" version="1.0">
              <emma:interpretation id="{F7534638-D9CF-4518-94C6-27A09169B44F}" emma:medium="tactile" emma:mode="ink">
                <msink:context xmlns:msink="http://schemas.microsoft.com/ink/2010/main" type="inkWord" rotatedBoundingBox="14672,4278 14938,4278 14938,4787 14672,4787"/>
              </emma:interpretation>
              <emma:one-of disjunction-type="recognition" id="oneOf0">
                <emma:interpretation id="interp0" emma:lang="en-US" emma:confidence="1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6979-384 10320,'-29'-22'4128,"-3"8"129,32 14-516,-16 6-2709,0 4-258,11 13 0,-8 0-258,8 13 0,-4-2 0,7 9-129,1 1-129,1 0 0,8-3 0,7-1-129,1-7 129,5-1 0,-1-10 129,4-1 0,-4-14 129,5 2 0,-7-9 0,5-2 129,-7-14-129,5 0 0,-7-9-387,1-3 130,-8-6-259,-4-1 0,-3-5 0,0-1 0,-10-5 0,-5 2 0,-2 1 0,-1 4 0,2 5-130,-2 6 1,6 6-258,-6 6-258,18 16-516,-34 0-1935,34 0-1677,-23 22 0,18-3-258,5 4-258</inkml:trace>
        </inkml:traceGroup>
        <inkml:traceGroup>
          <inkml:annotationXML>
            <emma:emma xmlns:emma="http://www.w3.org/2003/04/emma" version="1.0">
              <emma:interpretation id="{B541B95C-BC62-444C-B4A0-D1B9BA3C178E}" emma:medium="tactile" emma:mode="ink">
                <msink:context xmlns:msink="http://schemas.microsoft.com/ink/2010/main" type="inkWord" rotatedBoundingBox="16132,4179 16553,4179 16553,4778 16132,4778"/>
              </emma:interpretation>
              <emma:one-of disjunction-type="recognition" id="oneOf1">
                <emma:interpretation id="interp5" emma:lang="en-US" emma:confidence="0">
                  <emma:literal>o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0</emma:literal>
                </emma:interpretation>
                <emma:interpretation id="interp8" emma:lang="en-US" emma:confidence="0">
                  <emma:literal>8</emma:literal>
                </emma:interpretation>
                <emma:interpretation id="interp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421.2007">8583-416 13029,'-34'-27'4902,"6"22"-387,-4 1 129,-15 2-3354,22 15-516,-7 8-258,11 13 0,-4 2-258,7 6-129,8 3 129,8 1-129,2 2 129,12-2-129,10-5 0,10-2 0,2-7 0,6-7 0,1-7 0,2-11 0,-2-7 0,-2-14 0,-7-15-129,-2-10 129,-7-9-129,-3-5 129,-9-9-129,-10-2 0,-1 0-129,-12 5 129,-9 6-129,-11 5-258,0 19-387,-22-3-1806,3 27-2193,1 5 0,5 16-516,3 12 0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26.04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A38EEB3-DDA5-42B0-8291-AB0A8C2941FB}" emma:medium="tactile" emma:mode="ink">
          <msink:context xmlns:msink="http://schemas.microsoft.com/ink/2010/main" type="inkDrawing" rotatedBoundingBox="2748,3686 6695,3767 6693,3859 2746,3778" shapeName="Other">
            <msink:destinationLink direction="with" ref="{9967985A-9B61-4B1D-BD47-158F12AA363B}"/>
          </msink:context>
        </emma:interpretation>
      </emma:emma>
    </inkml:annotationXML>
    <inkml:trace contextRef="#ctx0" brushRef="#br0">-16 7 7869,'-18'0'4128,"18"0"258,0 0-516,14-7-1935,13 7-645,-8 0-129,22 9-129,-7-9-129,20 10-258,-1-6-129,16 7-129,4-6 0,16 6 0,7-8-129,16 6-129,6-2 129,10 2-129,2-4 0,7 2 0,-4 1 0,4 0 0,-7-2-129,-4 1 129,-1-2-129,-6 1 129,-4-3-129,-4-1 0,-8 0 129,-5-2-129,-8 0 129,-4 0-129,-8 0 0,-3-2 0,-2-2 129,-2 1-129,2 1 0,-2 0 0,2 0 129,-2 1-129,-2 1 0,-1-2 0,-4 0 129,-5 0-129,-4-1 0,-4-1 129,-3 1-129,-1-1 0,-5 1 129,-3-3-129,1 4 0,-3 1 129,-1-1-129,-4 2 0,-4 0 0,-3 0 129,-6-2-129,-1 2 0,-18 0-129,18 0 129,-18 0-258,0 0-258,0 0-1161,-2 13-2967,-15-10-129,-5 6-258,-6-2-387</inkml:trace>
  </inkml:traceGroup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47.6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C1EFF66-2A50-4D51-A5A0-F04CE707B90E}" emma:medium="tactile" emma:mode="ink">
          <msink:context xmlns:msink="http://schemas.microsoft.com/ink/2010/main" type="writingRegion" rotatedBoundingBox="18867,4068 21676,5789 20021,8490 17212,6769"/>
        </emma:interpretation>
      </emma:emma>
    </inkml:annotationXML>
    <inkml:traceGroup>
      <inkml:annotationXML>
        <emma:emma xmlns:emma="http://www.w3.org/2003/04/emma" version="1.0">
          <emma:interpretation id="{ED56CBAC-CE46-4C67-A70A-73906124E2BF}" emma:medium="tactile" emma:mode="ink">
            <msink:context xmlns:msink="http://schemas.microsoft.com/ink/2010/main" type="paragraph" rotatedBoundingBox="18832,4092 20054,4666 19764,5285 18541,47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A622D5-3C72-46C0-83DA-989B6620AD95}" emma:medium="tactile" emma:mode="ink">
              <msink:context xmlns:msink="http://schemas.microsoft.com/ink/2010/main" type="line" rotatedBoundingBox="18832,4092 20054,4666 19764,5285 18541,4711"/>
            </emma:interpretation>
          </emma:emma>
        </inkml:annotationXML>
        <inkml:traceGroup>
          <inkml:annotationXML>
            <emma:emma xmlns:emma="http://www.w3.org/2003/04/emma" version="1.0">
              <emma:interpretation id="{9A58F099-E0F5-449B-B134-1B7C59457499}" emma:medium="tactile" emma:mode="ink">
                <msink:context xmlns:msink="http://schemas.microsoft.com/ink/2010/main" type="inkWord" rotatedBoundingBox="18832,4092 20054,4666 19764,5285 18541,4711"/>
              </emma:interpretation>
              <emma:one-of disjunction-type="recognition" id="oneOf0">
                <emma:interpretation id="interp0" emma:lang="en-US" emma:confidence="0">
                  <emma:literal>to</emma:literal>
                </emma:interpretation>
                <emma:interpretation id="interp1" emma:lang="en-US" emma:confidence="0">
                  <emma:literal>To</emma:literal>
                </emma:interpretation>
                <emma:interpretation id="interp2" emma:lang="en-US" emma:confidence="0">
                  <emma:literal>too</emma:literal>
                </emma:interpretation>
                <emma:interpretation id="interp3" emma:lang="en-US" emma:confidence="0">
                  <emma:literal>to)</emma:literal>
                </emma:interpretation>
                <emma:interpretation id="interp4" emma:lang="en-US" emma:confidence="0">
                  <emma:literal>too)</emma:literal>
                </emma:interpretation>
              </emma:one-of>
            </emma:emma>
          </inkml:annotationXML>
          <inkml:trace contextRef="#ctx0" brushRef="#br0">0 47 11610,'27'-18'4902,"-7"13"-258,4-1 0,-8-6-2967,24 12-387,-10 0-387,11 0-387,-4 0-516,0 0-516,6 16-1032,-14 2-3096,-4-6 0,-8 10-516,-10-3-129</inkml:trace>
          <inkml:trace contextRef="#ctx0" brushRef="#br0" timeOffset="530.4009">-92 570 13674,'28'30'5031,"-3"-25"-129,9-1-258,-9-4-2580,25 7-903,-13-7-387,13 7-387,-4-1-257,6-1-130,3-2 0,4-3-388,10 4-386,-5-6-129,20 2-258,-15-19 0,16 10 0,-22-16 129,4 7 129,-24-5 387,-8 0 516,-13 3 387,-22-5 258,0 25 129,-14-26 129,14 26-129,-43-4 129,27 11-258,-9 6-129,11 12-129,-1 1-129,7 10 0,2-1 0,6 6-129,6-2 0,11 2 0,6-2 0,6-3 0,5-7 0,3-6-129,0-13 129,1-6 0,-6-8 0,0-13 1,-9-15-130,-3-6 0,-12-5 0,-4-5 0,-4 4-130,-16-6-1160,7 11-3354,-25 3-645,-7 10 258,-10 12-387</inkml:trace>
          <inkml:trace contextRef="#ctx0" brushRef="#br0" timeOffset="-218.4004">223 154 11997,'9'-22'4902,"-9"22"-387,0 0 129,0-23-2838,0 23-774,0 0-258,21 20-129,-21-20-129,16 37 0,-7-14-129,3 13 0,-5-1-129,0 10 0,-5-3-128,-2 5-130,0-3 0,-2 1 0,-3-4 0,-4-8 0,2-2 0,0-12 0,5-1 0,2-18-904,0 0-257,-19 0-903,19 0-2838,0-29 258,-4 3-387,1-3-516</inkml:trace>
        </inkml:traceGroup>
      </inkml:traceGroup>
    </inkml:traceGroup>
    <inkml:traceGroup>
      <inkml:annotationXML>
        <emma:emma xmlns:emma="http://www.w3.org/2003/04/emma" version="1.0">
          <emma:interpretation id="{04CD9C91-CE7C-409A-8C38-D53878EF7275}" emma:medium="tactile" emma:mode="ink">
            <msink:context xmlns:msink="http://schemas.microsoft.com/ink/2010/main" type="paragraph" rotatedBoundingBox="18989,5401 20218,6154 19861,6737 18632,59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FE0E62F-9686-44A4-89CF-F253516A2878}" emma:medium="tactile" emma:mode="ink">
              <msink:context xmlns:msink="http://schemas.microsoft.com/ink/2010/main" type="line" rotatedBoundingBox="18989,5401 20218,6154 19861,6737 18632,5984"/>
            </emma:interpretation>
          </emma:emma>
        </inkml:annotationXML>
        <inkml:traceGroup>
          <inkml:annotationXML>
            <emma:emma xmlns:emma="http://www.w3.org/2003/04/emma" version="1.0">
              <emma:interpretation id="{1ACA8F1F-A95E-4A21-A912-1362A147CC82}" emma:medium="tactile" emma:mode="ink">
                <msink:context xmlns:msink="http://schemas.microsoft.com/ink/2010/main" type="inkWord" rotatedBoundingBox="18989,5401 20218,6154 19861,6737 18632,5984"/>
              </emma:interpretation>
              <emma:one-of disjunction-type="recognition" id="oneOf1">
                <emma:interpretation id="interp5" emma:lang="en-US" emma:confidence="1">
                  <emma:literal>I,</emma:literal>
                </emma:interpretation>
                <emma:interpretation id="interp6" emma:lang="en-US" emma:confidence="0">
                  <emma:literal>I;</emma:literal>
                </emma:interpretation>
                <emma:interpretation id="interp7" emma:lang="en-US" emma:confidence="0">
                  <emma:literal>I.</emma:literal>
                </emma:interpretation>
                <emma:interpretation id="interp8" emma:lang="en-US" emma:confidence="0">
                  <emma:literal>Il</emma:literal>
                </emma:interpretation>
                <emma:interpretation id="interp9" emma:lang="en-US" emma:confidence="0">
                  <emma:literal>Iy</emma:literal>
                </emma:interpretation>
              </emma:one-of>
            </emma:emma>
          </inkml:annotationXML>
          <inkml:trace contextRef="#ctx0" brushRef="#br0" timeOffset="2605.2045">109 1504 8901,'-22'-47'4773,"22"30"-129,8 1-129,11-4-774,20 15-2193,-8-8-645,17 8-387,-4-2-129,4 5-516,0 2-387,-12 0-774,10 7-1548,-14 4-1806,-13 0 0,-8 6-258,-11-1-387</inkml:trace>
          <inkml:trace contextRef="#ctx0" brushRef="#br0" timeOffset="2402.4042">331 1482 13674,'5'-39'4773,"-5"23"-129,0 16 0,0 0-2838,0 0-903,0 23-129,0 6-258,0 10-129,2 5 0,7 13-128,-2 2-259,4 3 0,0 1 0,-1-7 0,-1-2 0,-5-17-517,5 8-644,-9-45-1935,-15 17-1677,15-17-129,-24-21-129,7-7-129</inkml:trace>
          <inkml:trace contextRef="#ctx0" brushRef="#br0" timeOffset="2823.605">95 1911 11352,'8'32'4773,"8"-25"-387,13 6 258,-1 4-2451,3-13-1161,17 8-387,-2-1-387,5-7-516,12 10-645,-10-14-1548,8 0-2064,4-2 129,-1-14-387,8 4-258</inkml:trace>
          <inkml:trace contextRef="#ctx0" brushRef="#br0" timeOffset="2979.6052">1124 1797 14835,'18'-9'4773,"0"9"258,-11 22-516,-7-3-2967,6 29-645,-6 6-129,7 15-516,-2 11-645,-7 7-4128,2-3-387,-2-1 0,1-4-387</inkml:trace>
        </inkml:traceGroup>
      </inkml:traceGroup>
    </inkml:traceGroup>
    <inkml:traceGroup>
      <inkml:annotationXML>
        <emma:emma xmlns:emma="http://www.w3.org/2003/04/emma" version="1.0">
          <emma:interpretation id="{EEE5A384-84EA-4DA2-8334-189675BDDE65}" emma:medium="tactile" emma:mode="ink">
            <msink:context xmlns:msink="http://schemas.microsoft.com/ink/2010/main" type="paragraph" rotatedBoundingBox="18910,6990 20332,7982 19942,8542 18519,75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BA62362-5F84-4C25-8EC0-250B157C525D}" emma:medium="tactile" emma:mode="ink">
              <msink:context xmlns:msink="http://schemas.microsoft.com/ink/2010/main" type="line" rotatedBoundingBox="18910,6990 20333,7982 19942,8542 18519,7550"/>
            </emma:interpretation>
          </emma:emma>
        </inkml:annotationXML>
        <inkml:traceGroup>
          <inkml:annotationXML>
            <emma:emma xmlns:emma="http://www.w3.org/2003/04/emma" version="1.0">
              <emma:interpretation id="{1E5955BF-D8C7-424A-9E4F-9A99AE2AA1E4}" emma:medium="tactile" emma:mode="ink">
                <msink:context xmlns:msink="http://schemas.microsoft.com/ink/2010/main" type="inkWord" rotatedBoundingBox="18910,6990 20333,7982 19942,8542 18519,7550"/>
              </emma:interpretation>
              <emma:one-of disjunction-type="recognition" id="oneOf2">
                <emma:interpretation id="interp10" emma:lang="en-US" emma:confidence="0">
                  <emma:literal>In</emma:literal>
                </emma:interpretation>
                <emma:interpretation id="interp11" emma:lang="en-US" emma:confidence="0">
                  <emma:literal>Is</emma:literal>
                </emma:interpretation>
                <emma:interpretation id="interp12" emma:lang="en-US" emma:confidence="0">
                  <emma:literal>IL</emma:literal>
                </emma:interpretation>
                <emma:interpretation id="interp13" emma:lang="en-US" emma:confidence="0">
                  <emma:literal>I,</emma:literal>
                </emma:interpretation>
                <emma:interpretation id="interp14" emma:lang="en-US" emma:confidence="0">
                  <emma:literal>Ed</emma:literal>
                </emma:interpretation>
              </emma:one-of>
            </emma:emma>
          </inkml:annotationXML>
          <inkml:trace contextRef="#ctx0" brushRef="#br0" timeOffset="5210.4092">4 3032 13029,'-2'-25'4773,"2"25"-129,14-13 0,-14 13-3096,47-7-516,-15 4-387,16 3 0,-2 0-387,4 1-258,3 12-387,-9-13-516,6 18-645,-25-18-1548,-3 9-1806,-22-9 258,14 23-387,-14-5-258</inkml:trace>
          <inkml:trace contextRef="#ctx0" brushRef="#br0" timeOffset="4992.0086">87 3000 13029,'34'-39'4773,"-18"26"-258,0 8 258,-16 5-2838,22 18-1032,-5 14-129,-8 5-129,6 16-129,-8 2-129,3 13 0,-3 0-257,2 1-130,-2-7 0,-1-7 0,1-12 0,-4-9 0,5-7 0,-8-27-259,8 28-515,-8-28-903,0-9-2838,0 9-516,-16-35 129,4 8-387</inkml:trace>
          <inkml:trace contextRef="#ctx0" brushRef="#br0" timeOffset="5413.2095">6 3508 10449,'-13'22'4902,"13"-22"129,22 12-258,6 4-1032,0-14-2709,20 10-258,-1-4-516,4-3-774,15 7-1419,-7-8-2709,0-4 129,-3 0-516,-2-7 0</inkml:trace>
          <inkml:trace contextRef="#ctx0" brushRef="#br0" timeOffset="5678.41">774 3475 12384,'52'-7'5031,"-31"14"-387,2 7 387,-23-14-2967,34 46-516,-32-21-645,8 14-129,-10-3-386,-9 6-388,-8-2 0,-3-1 0,1-6 0,-1-4 0,6-6 0,14-23 0,0 20 0,21-20 0,20-4 0,16-10 0,18 0 0,12-2-130,18 10-1289,-2-3-3354,-5 4-129,-9 5-129,-15 2-258</inkml:trace>
        </inkml:traceGroup>
      </inkml:traceGroup>
    </inkml:traceGroup>
  </inkml:traceGroup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51.6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E7D2449-FDE5-45E8-8285-D58492FB0E26}" emma:medium="tactile" emma:mode="ink">
          <msink:context xmlns:msink="http://schemas.microsoft.com/ink/2010/main" type="writingRegion" rotatedBoundingBox="14722,7030 16460,7116 16328,9782 14590,9696">
            <msink:destinationLink direction="with" ref="{7457F920-F477-414F-A25F-A34B56F029A9}"/>
          </msink:context>
        </emma:interpretation>
      </emma:emma>
    </inkml:annotationXML>
    <inkml:traceGroup>
      <inkml:annotationXML>
        <emma:emma xmlns:emma="http://www.w3.org/2003/04/emma" version="1.0">
          <emma:interpretation id="{BC157534-B96F-4B8A-BEC6-B7F1189F51C2}" emma:medium="tactile" emma:mode="ink">
            <msink:context xmlns:msink="http://schemas.microsoft.com/ink/2010/main" type="paragraph" rotatedBoundingBox="14722,7030 16410,7113 16378,7766 14690,76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CED3FD-5A41-469B-BF3C-45C9ED87D2B9}" emma:medium="tactile" emma:mode="ink">
              <msink:context xmlns:msink="http://schemas.microsoft.com/ink/2010/main" type="line" rotatedBoundingBox="14722,7030 16410,7113 16378,7766 14690,7682"/>
            </emma:interpretation>
          </emma:emma>
        </inkml:annotationXML>
        <inkml:traceGroup>
          <inkml:annotationXML>
            <emma:emma xmlns:emma="http://www.w3.org/2003/04/emma" version="1.0">
              <emma:interpretation id="{41039C4B-2FCD-43ED-9BFD-23E467FAE1DB}" emma:medium="tactile" emma:mode="ink">
                <msink:context xmlns:msink="http://schemas.microsoft.com/ink/2010/main" type="inkWord" rotatedBoundingBox="14722,7030 16410,7113 16378,7766 14690,7682"/>
              </emma:interpretation>
              <emma:one-of disjunction-type="recognition" id="oneOf0">
                <emma:interpretation id="interp0" emma:lang="en-US" emma:confidence="0">
                  <emma:literal>so</emma:literal>
                </emma:interpretation>
                <emma:interpretation id="interp1" emma:lang="en-US" emma:confidence="0">
                  <emma:literal>10</emma:literal>
                </emma:interpretation>
                <emma:interpretation id="interp2" emma:lang="en-US" emma:confidence="0">
                  <emma:literal>50</emma:literal>
                </emma:interpretation>
                <emma:interpretation id="interp3" emma:lang="en-US" emma:confidence="0">
                  <emma:literal>So</emma:literal>
                </emma:interpretation>
                <emma:interpretation id="interp4" emma:lang="en-US" emma:confidence="0">
                  <emma:literal>co</emma:literal>
                </emma:interpretation>
              </emma:one-of>
            </emma:emma>
          </inkml:annotationXML>
          <inkml:trace contextRef="#ctx0" brushRef="#br0">268 86 8385,'-32'-42'4386,"14"28"129,-12-4-516,5 4-1161,2 14-1548,-11 0-387,11 10-258,-2 6-258,6 9-129,1 5-129,7 2 129,4 2-258,4-2 129,3-3-129,0-4 258,0-6-129,7-1 258,-7-18-129,14 21 129,-14-21-129,16 20 129,-16-20-129,18 26 0,-18-26-129,16 31-129,-7-15 0,-2 0 0,-7-16 0,11 28 0,-11-28 0,7 23 129,-7-23-129,3 25-129,1-7-129,-4-18-258,2 41-774,-6-25-2709,-1 0-645,-1 0-129,6-16-258,-12 21-258</inkml:trace>
          <inkml:trace contextRef="#ctx0" brushRef="#br0" timeOffset="514.8009">1321 21 12126,'18'-11'4515,"-18"11"-258,0 0 129,-9 0-2838,6 20-516,-15 4-387,9 17-129,-3 4-129,3 14 0,2 3-258,7 4 129,0-1-258,14-1 129,5-7-129,8-5 129,7-13 0,5-12 0,2-13 129,5-10 129,-3-10 0,1-17-129,-6-16 129,-5-7-129,-13-13-128,-9-7-130,-11-3 0,-20-1 0,-10 5 0,-16 1-646,5 26-1031,-14-1-2967,1 16-387,3 11 0,8 12-387</inkml:trace>
        </inkml:traceGroup>
      </inkml:traceGroup>
    </inkml:traceGroup>
    <inkml:traceGroup>
      <inkml:annotationXML>
        <emma:emma xmlns:emma="http://www.w3.org/2003/04/emma" version="1.0">
          <emma:interpretation id="{7F66FD3A-3274-4F00-98AB-FAD2BF6E7EEF}" emma:medium="tactile" emma:mode="ink">
            <msink:context xmlns:msink="http://schemas.microsoft.com/ink/2010/main" type="paragraph" rotatedBoundingBox="14824,8923 16285,8835 16335,9656 14873,9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63536F-F9D1-41AE-92D6-356C38F55F2B}" emma:medium="tactile" emma:mode="ink">
              <msink:context xmlns:msink="http://schemas.microsoft.com/ink/2010/main" type="line" rotatedBoundingBox="14824,8923 16285,8835 16335,9656 14873,9743"/>
            </emma:interpretation>
          </emma:emma>
        </inkml:annotationXML>
        <inkml:traceGroup>
          <inkml:annotationXML>
            <emma:emma xmlns:emma="http://www.w3.org/2003/04/emma" version="1.0">
              <emma:interpretation id="{6BF253DE-60E4-431C-BDB3-DD1A11AC9B17}" emma:medium="tactile" emma:mode="ink">
                <msink:context xmlns:msink="http://schemas.microsoft.com/ink/2010/main" type="inkWord" rotatedBoundingBox="14824,8923 16285,8835 16335,9656 14873,9743"/>
              </emma:interpretation>
              <emma:one-of disjunction-type="recognition" id="oneOf1">
                <emma:interpretation id="interp5" emma:lang="en-US" emma:confidence="1">
                  <emma:literal>11</emma:literal>
                </emma:interpretation>
                <emma:interpretation id="interp6" emma:lang="en-US" emma:confidence="0">
                  <emma:literal>1 1</emma:literal>
                </emma:interpretation>
                <emma:interpretation id="interp7" emma:lang="en-US" emma:confidence="0">
                  <emma:literal>1 I</emma:literal>
                </emma:interpretation>
                <emma:interpretation id="interp8" emma:lang="en-US" emma:confidence="0">
                  <emma:literal>"</emma:literal>
                </emma:interpretation>
                <emma:interpretation id="interp9" emma:lang="en-US" emma:confidence="0">
                  <emma:literal>I 1</emma:literal>
                </emma:interpretation>
              </emma:one-of>
            </emma:emma>
          </inkml:annotationXML>
          <inkml:trace contextRef="#ctx0" brushRef="#br0" timeOffset="2870.4051">1437 1910 14964,'37'-20'4902,"-37"20"-129,22-10-258,-22 10-3354,0 0-387,0 16-258,3 8-129,-3 8 129,2 11-257,0 9-259,3 10 0,4 14-130,-7-6-1676,14 13-2580,3 1-645,12-6 129,8-8-516</inkml:trace>
          <inkml:trace contextRef="#ctx0" brushRef="#br0" timeOffset="2511.6043">188 1835 9030,'0'0'3999,"-28"0"516,21 11-516,5 17-1677,-12-6-645,14 22-258,-9-8 0,9 20-516,0-6 0,9 13-387,-4-3 129,9 4-387,-3 0-129,1-7 0,1 4-387,-6-15 0,5 4-387,-10-22-258,11 9-516,-13-21-2580,0-16-516,0 0-258,0 0 0,0-12-258</inkml:trace>
        </inkml:traceGroup>
      </inkml:traceGroup>
    </inkml:traceGroup>
  </inkml:traceGroup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55.1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826122B-7B1F-4EEE-81B7-70BF6C7D8E12}" emma:medium="tactile" emma:mode="ink">
          <msink:context xmlns:msink="http://schemas.microsoft.com/ink/2010/main" type="writingRegion" rotatedBoundingBox="18992,8926 20513,8926 20513,10068 18992,10068"/>
        </emma:interpretation>
      </emma:emma>
    </inkml:annotationXML>
    <inkml:traceGroup>
      <inkml:annotationXML>
        <emma:emma xmlns:emma="http://www.w3.org/2003/04/emma" version="1.0">
          <emma:interpretation id="{7D2CD014-FFAC-475E-AB13-4C981A0C8F36}" emma:medium="tactile" emma:mode="ink">
            <msink:context xmlns:msink="http://schemas.microsoft.com/ink/2010/main" type="paragraph" rotatedBoundingBox="18992,8926 20513,8926 20513,10068 18992,100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BAD25A-5349-4C45-8554-EB545C57B2F6}" emma:medium="tactile" emma:mode="ink">
              <msink:context xmlns:msink="http://schemas.microsoft.com/ink/2010/main" type="line" rotatedBoundingBox="18992,8926 20513,8926 20513,10068 18992,10068"/>
            </emma:interpretation>
          </emma:emma>
        </inkml:annotationXML>
        <inkml:traceGroup>
          <inkml:annotationXML>
            <emma:emma xmlns:emma="http://www.w3.org/2003/04/emma" version="1.0">
              <emma:interpretation id="{4C70D638-A6C8-4E50-A4DA-F858F799776B}" emma:medium="tactile" emma:mode="ink">
                <msink:context xmlns:msink="http://schemas.microsoft.com/ink/2010/main" type="inkWord" rotatedBoundingBox="18992,8926 20513,8926 20513,10068 18992,10068"/>
              </emma:interpretation>
              <emma:one-of disjunction-type="recognition" id="oneOf0">
                <emma:interpretation id="interp0" emma:lang="en-US" emma:confidence="0">
                  <emma:literal>Is</emma:literal>
                </emma:interpretation>
                <emma:interpretation id="interp1" emma:lang="en-US" emma:confidence="1">
                  <emma:literal>I 3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If</emma:literal>
                </emma:interpretation>
                <emma:interpretation id="interp4" emma:lang="en-US" emma:confidence="0">
                  <emma:literal>IF</emma:literal>
                </emma:interpretation>
              </emma:one-of>
            </emma:emma>
          </inkml:annotationXML>
          <inkml:trace contextRef="#ctx0" brushRef="#br0">-9 46 12900,'0'-24'4773,"0"24"-387,14-10 258,-14 10-3354,41-6-516,-6 3-258,13 3-258,8 0-258,-1-4-516,11 4-387,-18 0-774,12 0-2322,-19 2-516,-14 3-129,-10 11-258</inkml:trace>
          <inkml:trace contextRef="#ctx0" brushRef="#br0" timeOffset="280.8005">-166 743 12771,'0'23'4902,"0"-23"-516,23 12 258,9-1-3354,-7-11-258,20 0-258,3-7-387,12-4-387,10 4-387,1-12-645,19 17-2064,-9-9-1419,-3 1-129,-4 8-258,-9-5-516</inkml:trace>
          <inkml:trace contextRef="#ctx0" brushRef="#br0" timeOffset="-234.0004">256 190 12255,'-16'-31'4644,"16"31"-129,0 0 387,0 0-2709,0 0-1161,-4 24-258,4 9-129,2 1 0,7 12-129,-7 4-129,3 5-258,-1 2 1,1-3-130,-2-3 0,-1-6-130,4-4-386,-6-20-516,7 7-2193,-7-28-1548,0 0-129,-7-14-258,-4-16 0</inkml:trace>
          <inkml:trace contextRef="#ctx0" brushRef="#br0" timeOffset="748.8013">1026 499 15609,'48'-46'4902,"-25"26"0,2 17-645,-7-8-3096,10 11-387,-6 0-129,4 13-258,-10 4-257,-3 8-130,-8 4 0,-5 3 0,-5 5 0,-15-1-130,1 5-386,-10-13-129,8 8-129,-4-17 0,14 8 129,11-27 129,-9 23 129,9-23 258,18 2 258,7 1 129,2-3 258,8 6 0,-3-6 0,4 14 0,-9-2 0,-1 12 0,-11-1-258,-12 9 129,-5 0-129,-16 3-128,-14 1-130,-5-1 0,-9-4 0,-7-5 0,-3-4 0,-4-10-130,7 2-644,-13-14-1548,3 0-2322,5-7-387,1-2-129,0-1-258</inkml:trace>
        </inkml:traceGroup>
      </inkml:traceGroup>
    </inkml:traceGroup>
  </inkml:traceGroup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3:22.2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DC0DAF0-A9B6-4EED-B3D7-3357F2F06FE1}" emma:medium="tactile" emma:mode="ink">
          <msink:context xmlns:msink="http://schemas.microsoft.com/ink/2010/main" type="writingRegion" rotatedBoundingBox="633,4309 2156,4921 1566,6387 43,5774"/>
        </emma:interpretation>
      </emma:emma>
    </inkml:annotationXML>
    <inkml:traceGroup>
      <inkml:annotationXML>
        <emma:emma xmlns:emma="http://www.w3.org/2003/04/emma" version="1.0">
          <emma:interpretation id="{DF9E1EE4-7C90-4E2A-8D89-5BA4131CE639}" emma:medium="tactile" emma:mode="ink">
            <msink:context xmlns:msink="http://schemas.microsoft.com/ink/2010/main" type="paragraph" rotatedBoundingBox="633,4309 2156,4921 1566,6387 43,57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BE3F15-31EE-4016-8404-EA82F86C0ECF}" emma:medium="tactile" emma:mode="ink">
              <msink:context xmlns:msink="http://schemas.microsoft.com/ink/2010/main" type="line" rotatedBoundingBox="633,4309 2156,4921 1566,6387 43,5774"/>
            </emma:interpretation>
          </emma:emma>
        </inkml:annotationXML>
        <inkml:traceGroup>
          <inkml:annotationXML>
            <emma:emma xmlns:emma="http://www.w3.org/2003/04/emma" version="1.0">
              <emma:interpretation id="{BD06D72E-192F-40C0-8DD1-28101F51FE83}" emma:medium="tactile" emma:mode="ink">
                <msink:context xmlns:msink="http://schemas.microsoft.com/ink/2010/main" type="inkWord" rotatedBoundingBox="633,4309 2156,4921 1566,6387 43,5774"/>
              </emma:interpretation>
              <emma:one-of disjunction-type="recognition" id="oneOf0">
                <emma:interpretation id="interp0" emma:lang="en-US" emma:confidence="0">
                  <emma:literal>FP</emma:literal>
                </emma:interpretation>
                <emma:interpretation id="interp1" emma:lang="en-US" emma:confidence="0">
                  <emma:literal>It P</emma:literal>
                </emma:interpretation>
                <emma:interpretation id="interp2" emma:lang="en-US" emma:confidence="0">
                  <emma:literal>F P</emma:literal>
                </emma:interpretation>
                <emma:interpretation id="interp3" emma:lang="en-US" emma:confidence="0">
                  <emma:literal>IBP</emma:literal>
                </emma:interpretation>
                <emma:interpretation id="interp4" emma:lang="en-US" emma:confidence="0">
                  <emma:literal>If P</emma:literal>
                </emma:interpretation>
              </emma:one-of>
            </emma:emma>
          </inkml:annotationXML>
          <inkml:trace contextRef="#ctx0" brushRef="#br0">-1394 4397 10836,'42'-34'4902,"-8"22"-258,5-1-129,6-10-1806,10 21-1419,-13-5-774,8 4-516,-2 4-1032,-16 8-3354,-3 2-129,-8 7-258,-16 7-258</inkml:trace>
          <inkml:trace contextRef="#ctx0" brushRef="#br0" timeOffset="249.6004">-1357 4998 14577,'64'0'4773,"-23"0"-129,7 0-129,9 2-3225,-7-2-645,8 0-258,-4 0-387,-5-4-516,8 4-1032,-10-2-3096,-6-10 129,-2 0-387,-7-10-258</inkml:trace>
          <inkml:trace contextRef="#ctx0" brushRef="#br0" timeOffset="-202.8004">-1156 4363 12384,'0'0'4773,"0"0"0,0 0-129,-16 12-2709,19 26-903,-3-3-129,8 21-129,-8-3-258,10 9-129,-1-1-129,0 1-129,-2-7-129,2-5 129,-2-7-129,-2-8-129,-1-5-258,-4-12-387,0 7-774,0-25-3096,-20 14-258,3-14-129,1-5-258</inkml:trace>
          <inkml:trace contextRef="#ctx0" brushRef="#br0" timeOffset="561.6009">-397 4125 11223,'0'-25'4902,"0"25"-258,0 0 0,-8 28-1677,-14 4-1935,17 22-258,-17 8 0,10 21-258,-11 12 0,7 11-129,-4 5-258,6 6 0,0 2 1,-2-1-130,0-6 0,2-9 0,-1-12 0,1-11-130,3-7 1,-3-15-129,5-3-258,-3-22-258,12 4-774,-14-18-2709,14-19-645,0 0-129,0 0-258</inkml:trace>
          <inkml:trace contextRef="#ctx0" brushRef="#br0" timeOffset="1076.4018">-247 4761 13674,'16'-5'4773,"-13"16"0,3 19-129,8 18-3354,-14-5-387,12 23 0,-8-6-387,1 8 0,-3-6-387,2-2-129,-3-8-129,-1-13-258,2-5 0,-2-18-387,0-16-258,0 0-516,0 0-774,-9-29-1161,9-8-774,0-6-258,-1-6 129,-1-7 387,-2-4 1161,2 1 1548,1 4 1677,1 2 1935,0 12 1677,1-2 387,10 11-387,5 5-258,0 4-516,16 20-516,-14-11-1032,23 17-387,-15 1-258,14 19-258,-10-5-129,4 12-258,-9-4-129,1 3 0,-8-2 0,-6-2-129,-8-2 0,-4-2 0,-18-1-129,-12-6-258,-6 9-645,-26-7-3612,3-2-258,-3-1-129,-2-4-258</inkml:trace>
        </inkml:traceGroup>
      </inkml:traceGroup>
    </inkml:traceGroup>
  </inkml:traceGroup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4:02.56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61FBA66-3E34-4365-BCAE-1C6A5AED96AB}" emma:medium="tactile" emma:mode="ink">
          <msink:context xmlns:msink="http://schemas.microsoft.com/ink/2010/main" type="writingRegion" rotatedBoundingBox="3063,10867 15845,10622 15872,12045 3090,12291"/>
        </emma:interpretation>
      </emma:emma>
    </inkml:annotationXML>
    <inkml:traceGroup>
      <inkml:annotationXML>
        <emma:emma xmlns:emma="http://www.w3.org/2003/04/emma" version="1.0">
          <emma:interpretation id="{9BA93C1F-0C2D-4ED8-ABA2-3D15884BA95C}" emma:medium="tactile" emma:mode="ink">
            <msink:context xmlns:msink="http://schemas.microsoft.com/ink/2010/main" type="paragraph" rotatedBoundingBox="3063,10867 15845,10622 15872,12045 3090,12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187B3B-679D-46E3-B041-6D207FBCFED1}" emma:medium="tactile" emma:mode="ink">
              <msink:context xmlns:msink="http://schemas.microsoft.com/ink/2010/main" type="line" rotatedBoundingBox="3063,10867 15845,10622 15872,12045 3090,12291"/>
            </emma:interpretation>
          </emma:emma>
        </inkml:annotationXML>
        <inkml:traceGroup>
          <inkml:annotationXML>
            <emma:emma xmlns:emma="http://www.w3.org/2003/04/emma" version="1.0">
              <emma:interpretation id="{0116DAD5-FB97-4886-A2FD-43968710242C}" emma:medium="tactile" emma:mode="ink">
                <msink:context xmlns:msink="http://schemas.microsoft.com/ink/2010/main" type="inkWord" rotatedBoundingBox="3066,11062 6416,10998 6439,12218 3090,12282"/>
              </emma:interpretation>
              <emma:one-of disjunction-type="recognition" id="oneOf0">
                <emma:interpretation id="interp0" emma:lang="en-US" emma:confidence="0">
                  <emma:literal>4-to-1</emma:literal>
                </emma:interpretation>
                <emma:interpretation id="interp1" emma:lang="en-US" emma:confidence="0">
                  <emma:literal>4-70-1</emma:literal>
                </emma:interpretation>
                <emma:interpretation id="interp2" emma:lang="en-US" emma:confidence="0">
                  <emma:literal>4-20-1</emma:literal>
                </emma:interpretation>
                <emma:interpretation id="interp3" emma:lang="en-US" emma:confidence="0">
                  <emma:literal>4-+0-1</emma:literal>
                </emma:interpretation>
                <emma:interpretation id="interp4" emma:lang="en-US" emma:confidence="0">
                  <emma:literal>4-tot</emma:literal>
                </emma:interpretation>
              </emma:one-of>
            </emma:emma>
          </inkml:annotationXML>
          <inkml:trace contextRef="#ctx0" brushRef="#br0">1788 10575 11610,'39'-29'4515,"-23"22"-258,-16 7-387,0 0-2193,0 0-516,0 0-258,-4 25-129,-12-2-258,0 14-129,-12 4 258,1 13-516,-14 1 387,0 4-516,-8 1 129,1-5-129,-1-1 0,1-10-129,4-3 0,7-9 129,3-7-129,7-7 0,8-8 129,19-10-129,-22 13 129,22-13-129,0 0 0,0 0 129,20 5 0,3-3-129,5 1 129,10-1 129,8 2-129,9-1 0,6-1 129,6 0-129,6 0 0,-2-2-129,2 5-258,-12-5-903,5-4-3225,-13 4 129,-10-3-516,-10 1-129</inkml:trace>
          <inkml:trace contextRef="#ctx0" brushRef="#br0" timeOffset="249.6005">1989 11028 14835,'-27'-12'5160,"6"19"-258,6 12-129,14 21-3483,-19-5-516,9 22-129,-6 2-257,4 10-388,3 1 0,4 1 0,3-4 0,3-6 0,3-3 0,-1-17-517,16 4-1160,-18-17-3096,7-12-258,-7-16 0,0 0-387</inkml:trace>
          <inkml:trace contextRef="#ctx0" brushRef="#br0" timeOffset="1138.802">2316 11211 9417,'0'-21'4644,"0"21"-387,16-12-129,0 5-1419,5 7-1806,-5 0-387,8 0-387,0 8-774,-6-4-2193,4-2-1290,6 5-258,-8-7-129,8 2-387</inkml:trace>
          <inkml:trace contextRef="#ctx0" brushRef="#br0" timeOffset="1887.603">2839 11147 11223,'68'-10'4515,"-20"10"-129,0 3-129,7-3-2451,19 7-774,-2-7-387,8 4-258,-9-4-129,0 0 0,-14-5-129,-7-1 129,-15-4-129,-12 3 0,-23 7 0,0 0 0,0 0 0,-14-8 0,-7 12-129,0 12 0,-1 9 0,4 5 0,6 7 0,7 4 0,3 4 0,2 1 129,10 0-258,8-3 258,4-6-129,3-6 129,1-17 129,4-7 129,-3-12 0,5-13 129,-7-18-129,0 1 129,-9-17-386,-2 2-130,-10-5 0,-4 4 0,-2 8 0,-16-3-775,7 24-1160,-12-4-2838,0 10-258,2 8-129,1 8-258</inkml:trace>
          <inkml:trace contextRef="#ctx0" brushRef="#br0" timeOffset="1435.2025">2940 10710 14577,'8'-23'4773,"16"10"-129,-24 13 0,31 39-3225,-28-7-258,13 20-516,-9 1-129,4 17-128,-6-1-388,6 8 0,-2-3 0,0 1 0,3-4-259,-6-9-257,10 2-387,-16-30-774,10-4-2967,-10-12-258,0-18-258,0 0 0</inkml:trace>
          <inkml:trace contextRef="#ctx0" brushRef="#br0" timeOffset="2090.4037">3977 11117 14577,'72'-2'4644,"-32"2"-258,-7 4-387,-5 1-3612,4 1-774,5 10-1806,-3-7-2193,-9-6 129,3 2-516,-10-5-258</inkml:trace>
          <inkml:trace contextRef="#ctx0" brushRef="#br0" timeOffset="2340.0041">4580 10808 14577,'0'-20'4902,"6"4"-129,-6 16-129,5 25-2709,-5-5-774,0 19-645,0 2-257,7 10-259,-1 6 0,-1 5 0,2 2 0,-3-8-517,12 13-2708,-11-17-1548,0-8-129,-3-3-387,-2-7-258</inkml:trace>
        </inkml:traceGroup>
        <inkml:traceGroup>
          <inkml:annotationXML>
            <emma:emma xmlns:emma="http://www.w3.org/2003/04/emma" version="1.0">
              <emma:interpretation id="{2D36B1BB-E39F-409A-9646-9AABA99F1235}" emma:medium="tactile" emma:mode="ink">
                <msink:context xmlns:msink="http://schemas.microsoft.com/ink/2010/main" type="inkWord" rotatedBoundingBox="7312,11097 9314,11058 9330,11873 7328,11912"/>
              </emma:interpretation>
              <emma:one-of disjunction-type="recognition" id="oneOf1">
                <emma:interpretation id="interp5" emma:lang="en-US" emma:confidence="1">
                  <emma:literal>line</emma:literal>
                </emma:interpretation>
                <emma:interpretation id="interp6" emma:lang="en-US" emma:confidence="0">
                  <emma:literal>tine</emma:literal>
                </emma:interpretation>
                <emma:interpretation id="interp7" emma:lang="en-US" emma:confidence="0">
                  <emma:literal>Hine</emma:literal>
                </emma:interpretation>
                <emma:interpretation id="interp8" emma:lang="en-US" emma:confidence="0">
                  <emma:literal>Line</emma:literal>
                </emma:interpretation>
                <emma:interpretation id="interp9" emma:lang="en-US" emma:confidence="0">
                  <emma:literal>fine</emma:literal>
                </emma:interpretation>
              </emma:one-of>
            </emma:emma>
          </inkml:annotationXML>
          <inkml:trace contextRef="#ctx0" brushRef="#br0" timeOffset="4820.4082">5527 10603 11094,'16'-19'4257,"-16"19"258,0 0-258,0 0-1806,0 0-1161,10 12-387,-10 6-129,6 16 0,-6 1-129,9 11-516,-4 6 258,2 5-258,0-2-129,0 4 0,-3-4 129,1-2-258,-3-6-129,0-5 387,-2-4-387,0-8 258,0 0-258,-2-10-387,2 6-387,0-26-1290,-4 18-2322,4-18 0,0 0-258,9 11 0</inkml:trace>
          <inkml:trace contextRef="#ctx0" brushRef="#br0" timeOffset="5194.8092">5840 10795 12771,'0'-34'4257,"0"34"-1032,0 0-1806,0 0-4257,0 0-1032,9 15-129,7 6-645</inkml:trace>
          <inkml:trace contextRef="#ctx0" brushRef="#br0" timeOffset="5023.2086">5874 11003 12384,'19'-9'4644,"-5"25"-258,-10 6 129,-4 1-3225,5 18-258,-3-4-645,5 4 0,-1 0-516,-6-13-645,8 13-1548,-2-17-2064,-6-24 0,0 0-516,0 0 0</inkml:trace>
          <inkml:trace contextRef="#ctx0" brushRef="#br0" timeOffset="5647.2099">6146 10904 14448,'28'18'4644,"-17"1"-387,3 6 129,9 11-3354,-17-4-387,6 10-129,-7-4-258,1 1-129,-6-5 129,1-4-258,-1-7 129,0-5 0,0-18-129,0 0 0,0 0 0,6-9 129,4-14-129,5-4 129,1-7-129,2 2 129,3-3-129,0 3 129,1 1 129,2 8-129,-4 0 258,0 9-258,-3 1 258,5 8-257,-3 5-130,1 2 0,1 10 0,1 8 0,-1 3 0,2 9 0,-2 4 0,-1 5 0,-6 5 0,-5-4-517,4 14-515,-13-26-1290,0 5-2451,0-8 0,5-9-258,-5-18-258</inkml:trace>
          <inkml:trace contextRef="#ctx0" brushRef="#br0" timeOffset="6037.2106">7048 11133 10965,'21'-14'4773,"2"9"-129,-7 5 129,0-13-2322,11 13-903,-9-5-387,10 3-387,-5-10-258,4-1-258,-4-3 0,-3-2 0,-4-3 0,-8-2-258,-8 2 130,-1 1-130,-17 6 0,-7 5 0,-5 5 0,-4 4 0,-3 9-259,1 9 130,2 7-129,6 3 129,6 6 0,8 0 0,11 5 0,3-2 129,17 1-129,10-4 258,10-1-129,8-4-129,5-2 0,1-11-258,13 5-1032,-12-16-2967,5-5-258,-2 0-129,2-10-258</inkml:trace>
        </inkml:traceGroup>
        <inkml:traceGroup>
          <inkml:annotationXML>
            <emma:emma xmlns:emma="http://www.w3.org/2003/04/emma" version="1.0">
              <emma:interpretation id="{976D5E9D-8FA5-4076-9585-B9EDEF14E3BC}" emma:medium="tactile" emma:mode="ink">
                <msink:context xmlns:msink="http://schemas.microsoft.com/ink/2010/main" type="inkWord" rotatedBoundingBox="9921,10735 15845,10622 15872,12045 9948,12159"/>
              </emma:interpretation>
              <emma:one-of disjunction-type="recognition" id="oneOf2">
                <emma:interpretation id="interp10" emma:lang="en-US" emma:confidence="1">
                  <emma:literal>Multiplexer</emma:literal>
                </emma:interpretation>
                <emma:interpretation id="interp11" emma:lang="en-US" emma:confidence="0">
                  <emma:literal>M Multiplexer</emma:literal>
                </emma:interpretation>
                <emma:interpretation id="interp12" emma:lang="en-US" emma:confidence="0">
                  <emma:literal>M Multiplexes</emma:literal>
                </emma:interpretation>
                <emma:interpretation id="interp13" emma:lang="en-US" emma:confidence="0">
                  <emma:literal>M Multiplexor</emma:literal>
                </emma:interpretation>
                <emma:interpretation id="interp14" emma:lang="en-US" emma:confidence="0">
                  <emma:literal>M Multiplexed</emma:literal>
                </emma:interpretation>
              </emma:one-of>
            </emma:emma>
          </inkml:annotationXML>
          <inkml:trace contextRef="#ctx0" brushRef="#br0" timeOffset="6801.612">8261 10669 16899,'-22'-5'4644,"10"35"258,7 2-258,5 16-3612,0 2-516,0 12-386,1 0-130,5 4 0,-1-7 0,2-4 0,0-11 0,-1-6 0,-3-12 0,-1-10 0,-2-16 0,0-9 0,0-15 0,-5-12 0,-4-8 0,-2-10 0,0-6 0,-3-6 0,2 0 0,-3 4 0,5 5 0,-1 7 0,4 9 0,0 9 0,3 9 0,4 23 0,0 0 0,0 0 0,22 12 0,-5 15 0,5 3 0,3 8 0,0 3 0,1 3 0,1-3 0,-4-2 0,-3-5 0,-3-7 0,-2-6 0,-15-21 0,23 20 0,-23-20 0,21-9 0,-7-11 0,1-5 0,4-10 0,4-6 0,2-7 0,0-2 0,2 0 0,-4 4 0,-4 7 0,-3 5 0,-3 9 0,-4 9 0,-9 16 0,0 0 0,5 21 0,-5 6 0,0 7 0,0 3 0,2 9 0,3 6 0,4 0 0,2-1 0,1 1 0,4-1 0,0-3 0,-3-1 0,-3-6 0,1-2 0,-6-9 0,6 0 0,-11-30-388,20 39-1547,-20-39-2838,25 4-258,1-10 129,12-11-387</inkml:trace>
          <inkml:trace contextRef="#ctx0" brushRef="#br0" timeOffset="7191.6127">9282 10938 12642,'16'-15'4773,"-16"15"0,0 0-129,0 0-1161,0 15-2709,0 4-387,0 8 129,0 1-387,0 2 258,0-1-387,3 1 0,4-7 129,-1-7-129,-6-16 0,16 15 0,-16-15 0,18-8-129,-8-9 129,1-6 0,1-6-129,-1 1 129,-2 3 129,0 0-129,-2 3 259,0 5-259,-7 17 0,9-18 0,-9 18 0,0 0 0,20 14 0,-10 4 0,3 3 0,3 6 0,1 5 0,-1 0 0,2 5-259,-5-6-386,6 9-903,-15-15-2967,5-5-387,-9-20 129,16 11-387</inkml:trace>
          <inkml:trace contextRef="#ctx0" brushRef="#br0" timeOffset="7441.2131">9822 10635 16641,'0'-75'4773,"-3"51"0,3 24-129,0 0-3225,0 8-902,0 24-517,7 15 0,4 4 0,5 12 0,0 4 0,3 4 0,-3-1 0,-1-6 0,1-4 0,-13-17-775,13 8-1676,-16-24-2193,0-11-387,0-16 0,-16-3-258</inkml:trace>
          <inkml:trace contextRef="#ctx0" brushRef="#br0" timeOffset="7987.2141">10086 10968 10191,'-16'-30'4773,"37"14"-258,13 14 0,9 2-1419,-8-6-1548,26 6-516,-13-5-258,12 5 0,-10-7-516,0 3 258,-9-3-258,-6 4 0,-8 1-258,-4 2 129,-23 0 1,25 19-130,-18-1 0,0 5 0,0 6 0,2 3 0,2 0-259,-4-4-257,5 4-516,-10-14-258,16 4-2451,-18-22-1032,0 0 0,0 0-258,-4-22-516</inkml:trace>
          <inkml:trace contextRef="#ctx0" brushRef="#br0" timeOffset="7722.0136">10214 10482 17028,'5'-19'4773,"-5"19"258,18 24-258,-22 10-3741,12 21-902,0 1-130,12 15 0,-6-4 0,4 8 0,0-2 0,-2-2 0,-2-3 0,-3-11 0,-2-8 0,-9-17 0,0-3-646,-9-27-1031,9-2-1161,-23-6-2064,3-19 129,-8-7-258,-6-3 129</inkml:trace>
          <inkml:trace contextRef="#ctx0" brushRef="#br0" timeOffset="8143.2143">10566 10715 13545,'-7'-94'4386,"7"58"-258,7 15 129,-7 21-2838,21 2-1548,-15 21-3096,-1 2-645,4 14-258,-7-2-387,1 8-387</inkml:trace>
          <inkml:trace contextRef="#ctx0" brushRef="#br0" timeOffset="8673.6153">10749 10923 16770,'45'-10'4644,"-45"10"258,25 28-387,-25-3-3741,7 16-129,-4 2-387,8 12 1,-6 2-259,2 8 0,1 1 0,2 0 0,-3-2 0,2-7 0,-2-9 0,-3-11 0,1-8 0,-5-29 0,0 0-259,0-13-257,-2-19-129,-12-21-387,11 1-387,-19-22-387,13 6 258,-17-15-129,15 8 903,-10 2 0,12 5 645,3 13 516,3 0 645,14 21 516,6-5 0,26 27 0,-6-3-387,26 15-258,-12 0 0,13 15-387,-10-1 258,1 9-515,-13-2-259,-9 2 0,-16 1 0,-11-3 0,-10-1 0,-23-4 0,-12-4 0,-16-7 0,2 2-904,-15-7-386,17 0-1806,-13-3-1806,7-8 129,9-3-129,12-2 0</inkml:trace>
          <inkml:trace contextRef="#ctx0" brushRef="#br0" timeOffset="8954.4157">11326 10237 14319,'44'-61'4773,"-23"49"-258,2 8 129,2 24-2580,-7 1-1032,12 27-258,-6 5-128,0 19-646,-8 6 0,0 11 0,-5 2 0,-6-1 0,-5-3 0,-1-10 0,-3-2-775,-15-26-1289,13-1-2451,-6-12-387,1-11-387,4-7 0</inkml:trace>
          <inkml:trace contextRef="#ctx0" brushRef="#br0" timeOffset="9344.4164">11633 10948 11610,'43'-19'5160,"-15"15"-645,6 2 516,5 2-1290,-1 0-2709,19 2-258,1-2-258,10-2-128,-4-7-388,0-1 0,-7-5 0,-9-2 0,-14-1 0,-18 0 0,-16 0 0,-22 4 0,-11 5 0,-12 4 0,-1 5 0,-4 0 0,2 11 0,5 5 0,10 7 0,8 2 0,7 3 0,7 4-130,11 0 1,2 2 0,14 0 0,7-1 129,4-1-516,-2-10 0,10 8-1161,-6-16-2709,-1-7-387,-1-7 0,1 0-387</inkml:trace>
          <inkml:trace contextRef="#ctx0" brushRef="#br0" timeOffset="9562.8167">12395 10902 12642,'46'-18'4902,"-23"34"-258,7 9 129,2-2-903,11 20-2967,-7-2-387,8 9-258,-3-6-258,0 1 0,-4-3-387,-8-12-129,3 6-774,-32-36-2064,26 11-1419,-26-11 0,15-18-258,-14-7-129</inkml:trace>
          <inkml:trace contextRef="#ctx0" brushRef="#br0" timeOffset="9734.417">12870 11035 12255,'-13'-44'4515,"13"44"0,-16-13 0,-7 13-2322,16 13-1032,-16 5-516,3 10-129,-10 2-258,-2 4-129,-5 5-516,-6-10-645,11 10-2193,-11-11-1419,4-5 129,7-7-387,2-7-258</inkml:trace>
          <inkml:trace contextRef="#ctx0" brushRef="#br0" timeOffset="10436.4184">13033 11030 13674,'66'-4'4515,"-36"4"-516,6 0 387,8 0-3483,-3-3-387,11-4-129,-4-7-129,0-1 0,-5-6 129,-4 0 0,-13-4-129,-10 0-129,-16 2 0,-7 1 129,-19 6-258,-10 6 129,-5 3-258,-5 7 0,-2 1 258,3 12-387,4 8 387,8 8-129,6 1-129,13 5 129,5 5 0,9 2 0,5-1 0,16 0 258,8-5-129,10-3 129,4-6 0,5-4 129,0-9-129,7-8 0,-5-6 0,1-6 0,-4-10-129,1-8 1,-6-8-130,1-6 0,-7-5 0,-6-1 0,-9-2 0,-7 0 0,-10 5 0,-6 3 0,-14 8 0,-9 3 0,0 13-130,-5 2-128,7 5 0,0 5 0,7 2 129,16 0 0,0 0 129,0 0 0,25 0 258,5 3-129,2-3 258,7 0-129,-1 0-128,2 0-130,-4 0 0,-2 4 0,-8-1 0,1 6 0,-5 2 0,-3 10 0,-3 4 0,-2 7 0,-7 6 0,-3 4 0,1 13 0,-12-1-3613,0-1-1676,-9-3 129,-3-7-774</inkml:trace>
        </inkml:traceGroup>
      </inkml:traceGroup>
    </inkml:traceGroup>
  </inkml:traceGroup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5:43.6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374AABA-A7F9-461F-9BE5-CA04060391AE}" emma:medium="tactile" emma:mode="ink">
          <msink:context xmlns:msink="http://schemas.microsoft.com/ink/2010/main" type="writingRegion" rotatedBoundingBox="1877,500 11642,778 11594,2442 1830,2164"/>
        </emma:interpretation>
      </emma:emma>
    </inkml:annotationXML>
    <inkml:traceGroup>
      <inkml:annotationXML>
        <emma:emma xmlns:emma="http://www.w3.org/2003/04/emma" version="1.0">
          <emma:interpretation id="{33F654C3-F6DE-417A-BF77-E72539C93C33}" emma:medium="tactile" emma:mode="ink">
            <msink:context xmlns:msink="http://schemas.microsoft.com/ink/2010/main" type="paragraph" rotatedBoundingBox="1877,500 11642,778 11594,2442 1830,21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2CB7A6-78D1-45F7-ACF2-C5715CC30DC8}" emma:medium="tactile" emma:mode="ink">
              <msink:context xmlns:msink="http://schemas.microsoft.com/ink/2010/main" type="line" rotatedBoundingBox="1877,500 11642,778 11594,2442 1830,2164"/>
            </emma:interpretation>
          </emma:emma>
        </inkml:annotationXML>
        <inkml:traceGroup>
          <inkml:annotationXML>
            <emma:emma xmlns:emma="http://www.w3.org/2003/04/emma" version="1.0">
              <emma:interpretation id="{6A838FE3-48FD-47F7-BA15-57AB90AD57A4}" emma:medium="tactile" emma:mode="ink">
                <msink:context xmlns:msink="http://schemas.microsoft.com/ink/2010/main" type="inkWord" rotatedBoundingBox="1877,500 11642,778 11594,2442 1830,2164"/>
              </emma:interpretation>
              <emma:one-of disjunction-type="recognition" id="oneOf0">
                <emma:interpretation id="interp0" emma:lang="en-US" emma:confidence="0">
                  <emma:literal>Multiplexer</emma:literal>
                </emma:interpretation>
                <emma:interpretation id="interp1" emma:lang="en-US" emma:confidence="0">
                  <emma:literal>Multiplexer _</emma:literal>
                </emma:interpretation>
                <emma:interpretation id="interp2" emma:lang="en-US" emma:confidence="0">
                  <emma:literal>Multiplexer -</emma:literal>
                </emma:interpretation>
                <emma:interpretation id="interp3" emma:lang="en-US" emma:confidence="0">
                  <emma:literal>Multiplexer.</emma:literal>
                </emma:interpretation>
                <emma:interpretation id="interp4" emma:lang="en-US" emma:confidence="0">
                  <emma:literal>Multiplexer •</emma:literal>
                </emma:interpretation>
              </emma:one-of>
            </emma:emma>
          </inkml:annotationXML>
          <inkml:trace contextRef="#ctx0" brushRef="#br0">2289-34 12900,'2'-39'5031,"-2"39"-258,0 0 0,11 32-3741,-11 5-516,3 20 0,1 6-129,3 15-129,-2 6 0,3 6-129,2 1 0,1 1-129,0-4 129,-1-5-129,3-5 0,-1-6-129,4-7-129,-3-15-129,4 0-516,-13-27-774,16 4-2709,-13-11-516,-7-16-258,0 0 129</inkml:trace>
          <inkml:trace contextRef="#ctx0" brushRef="#br0" timeOffset="577.201">2745 674 10836,'76'-12'4515,"-24"8"0,-2 2-1032,-4-12-1935,14 12-645,-8-10-258,0 8-129,-15-3-258,-3 5 0,-13-1 129,-1 3 0,-20 0-129,21 18 0,-17 1 0,4 8-129,0 7 0,-1 3-258,7 13-516,-12-18-903,10 7-3225,-7-2 129,-5-5-387,0-7-258</inkml:trace>
          <inkml:trace contextRef="#ctx0" brushRef="#br0" timeOffset="296.4004">2809 158 11094,'0'-21'4902,"0"21"-258,0 23 0,3 27-3225,-3-2-387,13 25-387,-10 0 129,12 16-258,-5 0-258,6 5 0,0-7-129,2-3-129,0-10 0,-4-13-129,2-8-387,-11-21-387,13 4-2064,-18-36-1806,0 0-129,-23 0-258,0-18-516</inkml:trace>
          <inkml:trace contextRef="#ctx0" brushRef="#br0" timeOffset="733.2013">3133 366 8127,'30'-101'3870,"-23"58"-903,16 22-2967,-23 21-2967,0 0-774,21 14-516</inkml:trace>
          <inkml:trace contextRef="#ctx0" brushRef="#br0" timeOffset="1591.2028">3705 811 3870,'7'-99'4515,"2"63"-129,14 13 129,2 12-1548,4-8-903,22 19-516,-8-4-258,16 11-387,-9 6-387,5 12 0,-11-1-129,-3 7 0,-14-3-129,-6 4 0,-17-3 0,-4-3-129,-20-1-129,-15-5-129,-10-1-129,-14-8-258,-1 5-258,-17-16-258,13 12-645,-12-17-903,15-2-1935,10 3-258,5-6 129,15 10-258</inkml:trace>
          <inkml:trace contextRef="#ctx0" brushRef="#br0" timeOffset="1294.802">3720 608 11739,'0'0'4902,"0"0"-258,16 11 129,-15 7-3354,6 26-516,-5 3-258,7 18-129,-5 3-129,5 12-129,-1 2-258,1 0 129,2-2-129,-2-6 0,-2-8-129,-2-9 0,-1-9-129,-4-14-258,2-4-258,-2-30-774,-2 22-2064,2-22-1290,-18-8 129,6-11-516,-1-11 0</inkml:trace>
          <inkml:trace contextRef="#ctx0" brushRef="#br0" timeOffset="1965.6035">4452 16 11094,'22'-69'4902,"-19"42"-129,3 6 129,-6-8-2967,0 29-903,0 0-387,26 36 0,-15 5-258,5 16 0,2 12-258,1 15 0,3 6 0,1 8 0,-4 2 0,-3-6-258,-1-3 258,-5-6-387,-1-7 129,-5-14-258,1 2-516,-5-32-774,4 11-2322,-4-22-903,0-23-129,1 17-258,-1-17-516</inkml:trace>
          <inkml:trace contextRef="#ctx0" brushRef="#br0" timeOffset="2433.6043">4892 728 8514,'51'-24'5031,"-17"17"-258,5 4 0,0 5-1419,1-4-2322,11 2-387,-6-9 0,3 2-387,-9-6 129,-2-4-258,-10-3 129,-4-3-129,-12 0-129,-11 0 0,-8 1-129,-16 3 0,-7 6 0,-6 4-129,-2 8 0,-7 1 0,3 5 0,4 7 129,3 8 0,6-1 0,5 6 129,5 4-129,4 1 258,9 2-129,6 5 129,1 4 0,8 2-129,8 3 129,4-1 0,5-3 0,3-4-129,4-3 129,2-8-129,5-7 129,4-6-129,2-12-129,6 1-129,-6-8-645,11 5-1032,-9-14-2709,-6-6 0,-4-1-516,-7-6-129</inkml:trace>
          <inkml:trace contextRef="#ctx0" brushRef="#br0" timeOffset="2870.4051">6057 678 12900,'-5'-50'5160,"5"50"-387,-16-11 0,-11 11-3612,13 23-645,-11 4 0,2 14-129,-8 2-129,-1 10 0,-1 2-258,-1 2 0,2 0-258,-4-7-387,9 3-387,-13-21-903,20 4-2967,-8-8 0,4-6-258,7-6-516</inkml:trace>
          <inkml:trace contextRef="#ctx0" brushRef="#br0" timeOffset="2652.0047">5706 781 10965,'52'2'4902,"-27"14"-129,2 5-129,-8-3-3096,19 21-645,-10-9-258,8 8-387,-4-3-129,-2-3-129,0-3-387,-7-13-387,6 9-1032,-13-22-2838,-16-3 0,17-5-258,-17-11-645</inkml:trace>
          <inkml:trace contextRef="#ctx0" brushRef="#br0" timeOffset="3728.4066">6468 820 12771,'66'0'5031,"-36"7"-387,0-1 129,-30-6-3870,53 14-258,-19-14-258,11 0-129,-1-2 0,2-10-129,-1-8 0,-1-5-129,-3-3-129,-9-10-129,-7 6-129,-16-7 0,-9 11-129,-9-6 0,-14 12 0,-16 3 129,-2 12 0,-9 5 129,0 4 129,1 16 129,2 6 129,6 12 0,8 5 0,10 9 129,3 3 0,16 8 129,4-3 0,13 5 0,10-10 0,16-1 0,2-12-129,14-6 129,4-14-129,10-11 0,1-9 0,6-9-129,2-16 129,4-11-129,2-8-129,-2-8 0,-4-5 129,-5-1-258,-9-1 258,-11 2-129,-12 4 0,-14 6-129,-11 10 129,-13 7-129,-3 5 129,-10 9-129,-6 5 0,-2 1 0,2 6 129,0 0-129,16 4 129,-23-1-129,23 1 129,0 0 0,0 0 0,0 0 129,30 0 0,2 1 0,7-1 0,9 0 129,4 0-129,3 0 129,-4 0 0,-3 0-129,-7 2 0,-7 4 129,-7 2 0,-6 7-129,-7 2 129,-1 7-128,-6 2-130,2 8 0,-2 5 0,-2 4 0,1 5 0,-5 5 0,3 1 0,-4-5 0,0 3-130,0-11-386,0 7-645,-7-21-2709,5 5-1290,0-15 0,2-17-387,4 22-387</inkml:trace>
          <inkml:trace contextRef="#ctx0" brushRef="#br0" timeOffset="-1310.4023">78 149 8772,'0'0'4257,"0"0"129,0 0-258,0 0-3096,2 20-258,-2 7-258,0 15 387,0 3-387,0 12-129,0 1 129,2 10-258,-2-4 129,3 4-129,-3-2 129,4-2-258,-2-4-129,0-7 129,-1-3 0,3-9-129,0-11 129,-1-5 0,-3-25 0,4 18 129,-4-18 0,0-21 0,0-13 0,0-5-129,-4-15 129,-1-8-258,-2-11 0,-2-1 0,-2-3-129,-1-1 129,1 1-129,-2 6 129,3 11-129,1 12 258,0 7-258,4 10 129,1 10 129,4 21-129,0 0 0,14-2 0,4 9 129,5 13-129,4 7 0,5 6 129,2 5 0,3 8-129,-3 0 258,0 4-258,-2-4 129,-4-1-129,-3-6 258,-4-5-258,-1-8 129,-4-10-129,2-8 129,0-8-129,1-16 129,2-13-129,8-12 0,3-9 129,5-10-258,8-6 129,-3-5 0,1 3 0,-5 4-129,-3 9 258,-8 11-129,-6 10 0,-7 9 0,-14 25 129,0 0-129,0 0 0,13 23 0,-11 15 0,5 10 0,2 8 129,1 12 0,5 7-129,-1 3 129,0 4 0,0-4 0,-1-3-129,-3-6 129,-1-5-258,2-3 0,-6-11-258,4 1-387,-9-26-903,13 9-3225,-12-7 0,-1-6-387,0-5-258</inkml:trace>
          <inkml:trace contextRef="#ctx0" brushRef="#br0" timeOffset="-561.601">1336 599 9675,'0'0'4773,"-16"-12"-129,16 12-258,0 23-2709,0-23-774,-2 45-129,0-15-258,2 13-129,0 3-129,4 4-129,1 1-129,2-3 129,2-3-258,0-6 129,0-7 0,2-11 0,-11-21 0,26 13 0,-10-15 129,0-18 0,0-5-129,4-8 129,-2-10 0,3-3 0,-1-8 0,-1 1-129,-1 0 129,0 6 0,-4 3 129,-1 10-129,-5 6 0,1 10 129,-9 18-129,0 0 0,0 0 0,7 9-129,-7 14 0,0 7 129,4 6-129,1 5 0,2 5 0,4 2-129,5 0-129,-2-5 0,8 3-387,-8-18-387,16 17-1032,-10-19-2709,-1-6 0,-1-6-387,-18-14-387</inkml:trace>
          <inkml:trace contextRef="#ctx0" brushRef="#br0" timeOffset="3993.607">9070 729 12642,'73'-5'5031,"-25"5"-387,2-2 129,16 4-3612,-8-2-258,15 4-387,-5-3-129,1 1-258,-5 3-387,-19-8-1806,-3 3-2580,-15-5-258,-27 5-387,4-29 0</inkml:trace>
        </inkml:traceGroup>
      </inkml:traceGroup>
    </inkml:traceGroup>
  </inkml:traceGroup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5:59.6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BC92CC0-294D-4169-9EC9-1FBD23D47C9E}" emma:medium="tactile" emma:mode="ink">
          <msink:context xmlns:msink="http://schemas.microsoft.com/ink/2010/main" type="inkDrawing" rotatedBoundingBox="7684,7077 7776,9326 5923,9402 5831,7154" hotPoints="8314,8228 6046,9588 6001,6944" semanticType="underline" shapeName="EquilateralTriangle">
            <msink:destinationLink direction="with" ref="{1FB71F34-45A3-4116-9688-02B6F38B9A4B}"/>
            <msink:destinationLink direction="to" ref="{BE990F88-D06B-4382-9F80-889A5F061958}"/>
          </msink:context>
        </emma:interpretation>
      </emma:emma>
    </inkml:annotationXML>
    <inkml:trace contextRef="#ctx0" brushRef="#br0">3980 6418 6708,'62'-25'4257,"-23"25"129,-5 0-774,7-3-1290,25 4-258,-7-1-258,30 13-645,-8-6-258,21 14-258,-1-1-129,13 10-258,0 7-129,3 8 129,-3 6-258,-5 6 129,-8 2 0,-3 3-129,-13 2 129,-8-1 0,-13-3-129,-11-3 129,-8-4-129,-6 3 129,-11-5 129,-5 4-129,-7 0 129,-7 4-129,-5 5 129,-4 11-129,-13 7 129,-6 7-129,-10 3-129,-5 2 129,-8 2-129,-8-3 129,-5-4 0,-7-9 0,-6-11 129,-7-8-129,-5-8 129,-3-7-129,-5-5 1,0-5-130,-1-8 0,0-6 0,5-3 0,0-6-259,8-3 130,-1-6-258,12 0 0,-3-4-258,15 0-258,-11-11-774,25 9-2064,-11-1-903,2-3-129,5 6-129,-3-5-258</inkml:trace>
    <inkml:trace contextRef="#ctx0" brushRef="#br0" timeOffset="-748.8013">4016 6404 7869,'0'0'4257,"0"0"129,-15 10-387,15 19-2064,-9-1-258,9 28-129,-1 2-1161,1 20 129,-2 4 0,2 14 0,0 0 0,3 11-129,3-7 129,4 8-129,-1-1 129,2 9 0,-2-1-129,0 3 0,2-4-258,-1 3 258,-1-9-258,0-6 129,-2-13 0,4-16-129,1-13 0,-1-14 1,0-10-130,-4-13 0,0-5 0,-7-18 0,12 18-388,-12-18-386,0 0-645,-21-7-1548,5-8-1935,-2-4 129,0-10-387,2-8-258</inkml:trace>
  </inkml:traceGroup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08.0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DD64CEE-9FAD-45F2-9975-D291884E73B7}" emma:medium="tactile" emma:mode="ink">
          <msink:context xmlns:msink="http://schemas.microsoft.com/ink/2010/main" type="inkDrawing" rotatedBoundingBox="1060,3531 5507,3654 5505,3702 1059,3579" semanticType="underline" shapeName="Other"/>
        </emma:interpretation>
      </emma:emma>
    </inkml:annotationXML>
    <inkml:trace contextRef="#ctx0" brushRef="#br0">-385-9528 7224,'25'-3'3999,"-25"3"-129,41-4 258,-7 4-2580,0 0-129,21 2 129,-5-2-258,17 9-387,-1-9-129,13 7-258,-3-5-129,11 5-129,-1-3 0,4 1 0,-1-2-129,7 3 0,2-3 0,7 3-129,4-3 129,1 4-129,-1-1 129,-1-1-129,-1 0 129,-4 1-129,-3-1 0,-8-1 129,-1 1-129,2-3 0,3-1 0,3 1 0,1 0 0,3 0 0,-1-2 0,-3 0 0,-3 0 0,-5 2 0,-7-2 0,-6 0 0,-3 0 0,-2 1 0,0-1 0,0 0 0,2 2 0,-1-2 0,-1 2 0,-3 0 0,-5 0 0,-4-1 0,-4 1 0,-6 0 0,-4-2 0,-3 0 0,-3 0 0,0 0 0,-4 0 0,3 0 0,-5-2 0,-1 0 0,-4 2 0,-3-1 0,-4 1 129,-3-2-129,-20 2 0,25 0 0,-25 0 0,16-2 0,-16 2 0,0 0 0,0 0-129,0 0 0,0 0-129,0 0-387,19 11-645,-19-11-3096,0 0 0,0 0-258,0 0-387</inkml:trace>
  </inkml:traceGroup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24.9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CC9C78B-0DDD-404C-A77E-C6F827124EFA}" emma:medium="tactile" emma:mode="ink">
          <msink:context xmlns:msink="http://schemas.microsoft.com/ink/2010/main" type="writingRegion" rotatedBoundingBox="1393,3184 1669,17771 280,17798 4,3210">
            <msink:destinationLink direction="with" ref="{EA9A138F-A470-4F6D-B132-B0EE5A53132B}"/>
            <msink:destinationLink direction="with" ref="{1D63C9D4-8FF7-443A-9D93-CADD90F87475}"/>
            <msink:destinationLink direction="with" ref="{C0E24199-7273-40B8-ABF6-99673E1F4CD0}"/>
          </msink:context>
        </emma:interpretation>
      </emma:emma>
    </inkml:annotationXML>
    <inkml:traceGroup>
      <inkml:annotationXML>
        <emma:emma xmlns:emma="http://www.w3.org/2003/04/emma" version="1.0">
          <emma:interpretation id="{556A5799-10DB-4078-8A02-2913D6260763}" emma:medium="tactile" emma:mode="ink">
            <msink:context xmlns:msink="http://schemas.microsoft.com/ink/2010/main" type="paragraph" rotatedBoundingBox="1393,3184 1669,17771 280,17798 4,32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C139C3-3DC4-41AF-9F5D-820CFC529F30}" emma:medium="tactile" emma:mode="ink">
              <msink:context xmlns:msink="http://schemas.microsoft.com/ink/2010/main" type="line" rotatedBoundingBox="1393,3184 1669,17771 280,17798 4,3210"/>
            </emma:interpretation>
          </emma:emma>
        </inkml:annotationXML>
        <inkml:traceGroup>
          <inkml:annotationXML>
            <emma:emma xmlns:emma="http://www.w3.org/2003/04/emma" version="1.0">
              <emma:interpretation id="{620B7223-2708-453F-8758-1AC4328119D1}" emma:medium="tactile" emma:mode="ink">
                <msink:context xmlns:msink="http://schemas.microsoft.com/ink/2010/main" type="inkWord" rotatedBoundingBox="1393,3184 1669,17771 280,17798 4,3210">
                  <msink:destinationLink direction="from" ref="{BE990F88-D06B-4382-9F80-889A5F061958}"/>
                </msink:context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i:</emma:literal>
                </emma:interpretation>
                <emma:interpretation id="interp3" emma:lang="en-US" emma:confidence="0">
                  <emma:literal>i.</emma:literal>
                </emma:interpretation>
                <emma:interpretation id="interp4" emma:lang="en-US" emma:confidence="0">
                  <emma:literal>::::::!:,</emma:literal>
                </emma:interpretation>
              </emma:one-of>
            </emma:emma>
          </inkml:annotationXML>
          <inkml:trace contextRef="#ctx0" brushRef="#br0">303 12447 8772,'31'-21'3870,"-31"21"258,0 0-516,-16 0-2322,-11 2-645,-5 10-387,-5 1-129,-6 3-258,0 1 129,4-1 0,5-1 0,6 1 129,10-4 258,15 6 0,3-18 129,16 28 129,5-15 0,20 10 129,-6-9-129,17 11-129,-9-7 129,10 7-258,-9-2 0,3 2-258,-12-4 258,-3 2-387,-10-1 258,-8-1 0,-12-1 0,-2-3-129,-20-1 0,-7-3 129,-8-3-129,-6-1 0,-7-7-129,-2-2 129,-2-2-129,4-7 0,0-3 0,6-4-129,8 2-258,0-6-258,18 15-1161,-2-8-2709,18 13-129,-17-16-387,17 16-129</inkml:trace>
          <inkml:trace contextRef="#ctx0" brushRef="#br0" timeOffset="826.8013">522 12757 11094,'34'-27'4773,"-34"27"-258,28-19-129,-11 19-2967,-17 0-645,0 0 0,0 0-258,16 0-129,-16 0 0,5 19-258,-5-19 129,11 34-129,-6-14 129,4 4-387,0 7 0,-4-5-516,15 17-2193,-13-7-1806,0 1 0,-2 2-387,-3 4-645</inkml:trace>
          <inkml:trace contextRef="#ctx0" brushRef="#br0" timeOffset="2620.8046">158 13822 9675,'12'-55'4515,"-14"30"-387,2 25-387,-34-12-2451,6 12-774,0 3-387,-6 12 0,-5 4 0,1 3-129,-1 1 129,5-2-129,6 2 258,7-3-129,8 1 129,11-5 129,13 4-129,12-6 258,20 9-129,1-5 258,17 5-258,-4-2 129,7 4-129,-11 0 0,-3 2-258,-13-4 258,-7 0-258,-14 0 0,-7 0 129,-9-3-129,-7 1 0,-11-5 129,-5 0-129,-7-2 0,-4-1 129,-3-4-129,-2-4-129,-2-5 129,0 0-129,2-3 0,1-8 0,1-2 0,5-1 0,5 0-129,1-2-129,8 7-129,-2-5-387,20 14-258,-16-13-774,16 13-2967,13-1 258,-13 1-387,30 3 0</inkml:trace>
          <inkml:trace contextRef="#ctx0" brushRef="#br0" timeOffset="2979.6052">1033 14214 10320,'25'0'4515,"-25"0"-258,-22 16 0,1 7-3354,-13 0-258,6 9-129,-3 0 0,10 7-258,3-2 0,11-1-129,5-2 0,6-4 129,12-7 0,11-1 258,-4-17 0,11 0 0,-9-10 129,5-8-129,-11-17 129,3 4-129,-13-15 0,-4 3-258,-7-3-129,-14 2-129,-11 5-387,-12-1-387,9 21-1290,-16-10-2709,-2 10-129,-4 2-387,4 5-129</inkml:trace>
          <inkml:trace contextRef="#ctx0" brushRef="#br0" timeOffset="-10935.6192">5 19 8514,'-4'-22'4257,"4"22"387,0 0-387,-4 16-1806,4-16-903,0 39-516,0-12-258,13 11 0,-8-1 0,4 7-387,-2-1 129,2 3-258,-5-1 0,1-1-129,-5-3 129,0-3-129,0-3-129,0-8-129,0-1 0,-3-8-129,3 0-129,0-18-645,-4 16-2193,4-16-1290,0 0-129,-18-5-129,6-13-387</inkml:trace>
          <inkml:trace contextRef="#ctx0" brushRef="#br0" timeOffset="-10686.0188">-328 77 9804,'48'-8'4773,"-11"2"-129,10 4-258,13 2-1935,-14-3-1161,22 3-516,-9 0-645,-1 0-387,-1 0-645,-19 3-2709,-3 5-645,-10 4-516,-25-12-129,14 32-129</inkml:trace>
          <inkml:trace contextRef="#ctx0" brushRef="#br0" timeOffset="-10202.4178">-237 488 11997,'41'23'4644,"-15"-15"-387,12 4 258,11 6-2967,-11-15-387,17 12-516,-9-12-129,11 2-129,-5-5-129,3 0-129,-2 0 0,-1-5-129,-6-4 129,-7-3-129,-5 1 0,-9-3-129,-7 5 0,-18 9 0,0 0 0,0 0-129,-13-7 0,-5 7 129,2 16-129,-1 2 129,6 7 0,2-1 129,9 5 0,0-1 129,11 3 0,7-1 0,3-5 129,4 1 0,-2-10 0,2 0 0,-4-10 129,2-4-129,-7-4 0,-16 2 0,20-36 0,-18 8-129,-2-2-129,-4-4-387,-7 9-516,-17-7-3612,5 3-258,-2 8 129,-4 7-645</inkml:trace>
          <inkml:trace contextRef="#ctx0" brushRef="#br0" timeOffset="-9406.8164">-19 4033 11997,'-1'-19'4773,"1"19"-258,0 0 129,0 0-2709,-7 30-1032,7 6-129,5 15 0,-3-1-258,7 11-129,-4-3 0,4 5-258,-4-5-129,1-6 0,-1-6-258,-5-10-129,0-4-387,0-32-645,-2 28-1290,2-28-1677,-25-12-258,14-13-258,-3-9-129</inkml:trace>
          <inkml:trace contextRef="#ctx0" brushRef="#br0" timeOffset="-9219.6162">-234 4170 9159,'-41'-55'4515,"36"34"129,7 3-129,32 11-1677,-6-18-1290,29 18-387,-7-11-387,14 9-387,-5 2-258,-6 0-387,0 7-774,-23 2-2580,-3 9-1032,-9 5-129,-16 3-258,-2 10-258</inkml:trace>
          <inkml:trace contextRef="#ctx0" brushRef="#br0" timeOffset="-8970.0157">-221 4612 8256,'5'21'4515,"25"-9"0,-1-12-129,-1 0-2064,27 4-645,-14-4-516,16 0-516,-9-4-645,0-6-774,7 4-2580,-8 1-903,-12-6-258,-1 2-387,-13-5 0</inkml:trace>
          <inkml:trace contextRef="#ctx0" brushRef="#br0" timeOffset="-8845.2155">359 4524 8901,'3'11'4644,"10"28"-129,-10-10-258,6 8-1161,-5 15-6321,-4-6-516,3 11-387,-3-9-516</inkml:trace>
          <inkml:trace contextRef="#ctx0" brushRef="#br0" timeOffset="-8205.6144">191 6969 14835,'16'19'4773,"-10"10"-258,-4 6 0,-2 4-3741,1 20-258,-1-2-129,0 5 0,0-3-387,0 0 129,0-8-387,4-10 0,1 0-387,-5-25-645,0-16-3225,7 16-129,-7-16-129,-9-7-387</inkml:trace>
          <inkml:trace contextRef="#ctx0" brushRef="#br0" timeOffset="-7987.214">-122 7063 10449,'43'0'4515,"-15"0"-258,10 0-129,1 7-2451,-9-4-903,8 3-774,-1 3-1161,-2 0-2709,-6-6-258,-2 8-258,-11-6-387</inkml:trace>
          <inkml:trace contextRef="#ctx0" brushRef="#br0" timeOffset="-7737.6136">-150 7492 14577,'53'10'4902,"-17"-4"-258,5-3 0,14 10-3612,-9-10-258,13 6-387,-6-4-387,1-5-645,6 13-1677,-7-13-2322,-6 0 0,-5 0-387,-4-2-258</inkml:trace>
          <inkml:trace contextRef="#ctx0" brushRef="#br0" timeOffset="-7441.2131">643 7483 13416,'20'-4'4902,"-20"4"-129,18 13 0,-18-13-3225,5 46-645,-10-11-258,-8 13-129,-12-1-258,-3 6-258,-6-1 0,2-4-129,0-4 0,3-12 0,10-5 0,5-8 0,14-19 0,0 18 129,17-18-129,14 0 129,11-2-129,8-7-129,18 9-903,-10-1-3354,8-1-129,-3 4-129,-7 8-258</inkml:trace>
          <inkml:trace contextRef="#ctx0" brushRef="#br0" timeOffset="-6895.2121">172 9144 12900,'14'-32'4773,"-14"32"-387,0 0 387,0 0-3225,-2 16-516,-7 11-258,6 12-387,-6 4 258,5 12-387,-1 2 0,5 7-129,0-4 0,4-1-129,1-4-129,2-9 0,2-3-258,-6-16-258,8 3-645,-11-30-3225,-11 12-387,11-12-129,-24-18-129</inkml:trace>
          <inkml:trace contextRef="#ctx0" brushRef="#br0" timeOffset="-6661.2117">-348 9164 12642,'48'-45'4773,"-1"27"-129,4 6-129,8 12-2580,-4-2-1032,16 2-387,-3 0-258,1 5-387,1 8-258,-17-11-1032,13 8-2967,-20 1-129,-9 0-258,-10 5-387</inkml:trace>
          <inkml:trace contextRef="#ctx0" brushRef="#br0" timeOffset="-6380.4112">-371 9774 11094,'-19'5'4773,"19"-5"0,16 7-129,18-3-2322,1-4-1290,26 0-258,-4 0 0,10 0-387,-1 0-516,-2 0-387,5 18-1419,-10-13-2709,-7-3 0,-4-1-387,-9-1-258</inkml:trace>
          <inkml:trace contextRef="#ctx0" brushRef="#br0" timeOffset="-5912.4104">510 9655 14319,'23'-45'5031,"-11"27"-129,-12 18-129,20-19-3483,-4 22-645,-16-3-129,20 36-129,-17-8-129,-3 8-258,0 1 0,-9-1-129,0-1 0,-3-6-129,-1-6 129,13-23-129,-21 27 0,21-27 0,0 0 0,0 0 129,0 0 0,0 0 0,9 23 0,7-11 0,7 4 129,0 7 129,4 2 129,0 6-129,-6-1 129,0 4-129,-5-2 129,-5 1 0,-11-2 0,-5 1 0,-17-4-129,-8-1 129,-9-6-258,-7 2 129,-10-5 0,0-4-129,-3-3-129,-2-7-129,6 1-258,-5-7-774,21-3-2193,-6-13-1419,6-3 258,7-4-645,9-4-258</inkml:trace>
        </inkml:traceGroup>
      </inkml:traceGroup>
    </inkml:traceGroup>
  </inkml:traceGroup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5:57.7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052B90-AB32-4C9F-BDEC-502FDB7DC574}" emma:medium="tactile" emma:mode="ink">
          <msink:context xmlns:msink="http://schemas.microsoft.com/ink/2010/main" type="inkDrawing" rotatedBoundingBox="7350,3155 7474,5545 5476,5648 5353,3258" hotPoints="7751,4403 6693,5461 5635,4403 6693,3344" semanticType="underline" shapeName="Circle">
            <msink:destinationLink direction="with" ref="{1FB71F34-45A3-4116-9688-02B6F38B9A4B}"/>
            <msink:destinationLink direction="to" ref="{406B5FE4-FB5A-487C-B791-4C9CBC2A4046}"/>
          </msink:context>
        </emma:interpretation>
      </emma:emma>
    </inkml:annotationXML>
    <inkml:trace contextRef="#ctx0" brushRef="#br0">3561 2592 3354,'27'-20'4644,"10"-3"-258,-10 9 129,10 0-1290,10 10-903,-3-8-516,25 12-387,-1-6-645,19 6-129,2 0-258,11 6 0,-1 3-129,4 1-129,-3 3 129,-2 3-129,-11 3 0,-3 3-129,-6 2 129,-7 7 0,-2 1 0,-1 7-129,-2 4 258,-4 6-258,-1 6 129,-6 10-129,-4 6 129,-3 7-129,-5 4 0,-7 0 0,-8 3 0,-7 0 129,-5 1 0,-7-1 0,-9-5 258,0 2-258,-12-2 258,-13 5-129,-11 3 0,-8 2 0,-13 1 0,-11 2-129,-8-3-129,-8-1 129,-5-9 0,-3-3-129,-4-13 0,0-9 129,-2-11-129,2-10 0,-4-11 0,1-7 0,3-7 0,3-7-129,6-2 129,5-5-258,7-4-129,4-7-258,14 7-129,-3-14-1032,17 8-2967,1 5 0,4 1-129,8 4-258</inkml:trace>
    <inkml:trace contextRef="#ctx0" brushRef="#br0" timeOffset="-951.6017">3661 2569 7740,'16'-34'4257,"-5"7"129,-11 27-387,0 0-2064,3-18-387,-3 18-516,0 0-258,0 0-129,5 11-129,-3 5-129,-2 2 129,0 7-129,0 3-129,0 11 129,-2 2 129,-1 7-258,-1 4 129,4 8-258,-3 3 258,3 11-258,0 3 129,0 8 0,0 2-258,5 8 258,-1-3-129,1 6 129,-3-4-129,3 1 129,0-7 0,1 1 0,1-5-128,0 1-130,0-1 0,2-4 0,0 0 0,0-5 0,-4-4 0,0-9 0,-3-8 0,0-12 0,0-6 0,-2-13 0,0-5-259,0-18-386,0 0-516,0 0-2064,-11-6-1806,8-10 258,-1-7-387,4-7-129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24.9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C39512B-83B8-41C9-A07C-5A98ACAB7F25}" emma:medium="tactile" emma:mode="ink">
          <msink:context xmlns:msink="http://schemas.microsoft.com/ink/2010/main" type="inkDrawing" rotatedBoundingBox="8267,4353 11495,4313 11496,4333 8268,4373" shapeName="Other">
            <msink:destinationLink direction="with" ref="{BA77434F-3E1C-4343-B018-BABC289833A3}"/>
          </msink:context>
        </emma:interpretation>
      </emma:emma>
    </inkml:annotationXML>
    <inkml:trace contextRef="#ctx0" brushRef="#br0">-5 54 10965,'8'-16'4386,"-8"16"387,16-2-516,-16 2-2322,0 0-903,36 0-129,-20 0-258,16 0-129,-2 0-129,17 0 0,2 0-129,14 4 0,4-1 0,13-1-129,9 0-129,23-2 129,23 0 0,18-2 0,18-3 0,14-1-129,16 1 129,11 0 0,-1 1 0,-8 2 0,-16 2-129,-18-2 129,-16 1-129,-18 1 129,-19-4-129,-20 2 129,-20 1-129,-12-3-129,-14 4-129,-16-5-258,-2 8-1548,-32-3-2580,0 0-129,-11 0-387,-30 0-129</inkml:trace>
  </inkml:traceGroup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42.6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C1C3B7-17CE-4303-B202-E840DBC2AF36}" emma:medium="tactile" emma:mode="ink">
          <msink:context xmlns:msink="http://schemas.microsoft.com/ink/2010/main" type="writingRegion" rotatedBoundingBox="2421,15457 3815,13043 6170,14403 4776,16817"/>
        </emma:interpretation>
      </emma:emma>
    </inkml:annotationXML>
    <inkml:traceGroup>
      <inkml:annotationXML>
        <emma:emma xmlns:emma="http://www.w3.org/2003/04/emma" version="1.0">
          <emma:interpretation id="{8A425359-557E-440B-8E11-C44B57B1FCF3}" emma:medium="tactile" emma:mode="ink">
            <msink:context xmlns:msink="http://schemas.microsoft.com/ink/2010/main" type="paragraph" rotatedBoundingBox="2421,15457 3467,13646 4355,14158 3309,159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5E8428-1181-4756-AD70-D1C00DC77635}" emma:medium="tactile" emma:mode="ink">
              <msink:context xmlns:msink="http://schemas.microsoft.com/ink/2010/main" type="line" rotatedBoundingBox="2421,15457 3467,13646 4355,14158 3309,15970">
                <msink:destinationLink direction="with" ref="{EA9A138F-A470-4F6D-B132-B0EE5A53132B}"/>
                <msink:destinationLink direction="with" ref="{1D63C9D4-8FF7-443A-9D93-CADD90F87475}"/>
                <msink:destinationLink direction="with" ref="{044823F8-B35C-4182-B797-56ED3A3E57C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DD31D9A-9AF6-44DD-9289-A3944995FF9E}" emma:medium="tactile" emma:mode="ink">
                <msink:context xmlns:msink="http://schemas.microsoft.com/ink/2010/main" type="inkWord" rotatedBoundingBox="2421,15457 3467,13646 4355,14158 3309,15970">
                  <msink:destinationLink direction="from" ref="{406B5FE4-FB5A-487C-B791-4C9CBC2A4046}"/>
                </msink:context>
              </emma:interpretation>
              <emma:one-of disjunction-type="recognition" id="oneOf0">
                <emma:interpretation id="interp0" emma:lang="en-US" emma:confidence="0">
                  <emma:literal>it</emma:literal>
                </emma:interpretation>
                <emma:interpretation id="interp1" emma:lang="en-US" emma:confidence="0">
                  <emma:literal>it.</emma:literal>
                </emma:interpretation>
                <emma:interpretation id="interp2" emma:lang="en-US" emma:confidence="0">
                  <emma:literal>at.</emma:literal>
                </emma:interpretation>
                <emma:interpretation id="interp3" emma:lang="en-US" emma:confidence="0">
                  <emma:literal>it,</emma:literal>
                </emma:interpretation>
                <emma:interpretation id="interp4" emma:lang="en-US" emma:confidence="0">
                  <emma:literal>it'</emma:literal>
                </emma:interpretation>
              </emma:one-of>
            </emma:emma>
          </inkml:annotationXML>
          <inkml:trace contextRef="#ctx0" brushRef="#br0">2682 12175 5676,'25'-34'5160,"-25"34"-387,14-23-129,-11 4-1419,-3 19-1161,0 0-645,0 0-258,0 0-258,9 12-387,-9 6 0,4 12-258,-4 6 0,2 10 129,-2 7-258,0 6 129,0 0-258,0 1 129,-2-5 0,-2-3-129,1-6 0,3-5 0,0-9 0,0-5-129,0-9 258,0-18-387,0 24 258,0-24-258,0 0-387,0 0-903,0 0-3354,0 0 129,0-8-258,-9-8-258</inkml:trace>
          <inkml:trace contextRef="#ctx0" brushRef="#br0" timeOffset="390.0006">2371 12017 7482,'0'-22'4644,"0"22"0,3-16-258,-1 0-1935,-2 16-903,0 0-516,18 0-129,-18 0-129,28-1-129,-5-1-258,15 2 129,2 0 0,16 0-129,2-4-129,10 3 0,-2-3-129,1 2-129,-3-1 0,-7-3 0,-3 6-258,-17 0-387,2 0-387,-39 0-1032,23 0-2838,-23 0 258,0 0-516,0 0-258</inkml:trace>
          <inkml:trace contextRef="#ctx0" brushRef="#br0" timeOffset="811.2014">2700 11675 10965,'14'-17'4644,"-14"17"0,0 0-516,-2-18-2709,2 18-516,-21 12-387,5 6-129,-7 2-129,-1 4-258,-4 7 0,-2 1 129,-1 0-129,3 0 129,1 0-129,4-4 0,2-3 0,3-4 0,2-1 0,16-20 0,-21 30-129,21-30 0,-14 18-129,14-18 0,0 0-387,0 0-516,0 0-1290,0 0-1806,0 0-387,8-20-129,0-4 0</inkml:trace>
          <inkml:trace contextRef="#ctx0" brushRef="#br0" timeOffset="1201.2021">2555 11645 5031,'20'-11'4644,"-20"11"-129,4-19-387,-4 19-1548,0 0-387,0 0-387,0 0-774,8-16-129,-8 16-129,18 0 0,-2 0-387,-16 0 258,41 0-258,-18 3 0,9 8 129,0 0-258,7 8-129,1 1 0,2 5 129,-1 3-258,4 4 129,-3 2 0,-3 0-129,-3 0 0,-6-2 0,-5-4-129,-7-5-129,0-1-129,-18-22-258,12 24-387,-21-25-1677,9 1-2193,-21-13 129,3-1-387,-1-2-387</inkml:trace>
          <inkml:trace contextRef="#ctx0" brushRef="#br0" timeOffset="1731.603">2762 11403 3612,'-15'-21'4257,"-2"7"-129,17 14-129,-20 0-1032,20 0-1032,-18 0-516,18 0-258,-19 17-387,19-17-258,-14 32 0,6-14-258,8 5 129,-1-5 0,2 3 129,-1-21 0,22 31 129,-22-31 0,35 17-129,-15-17 129,8 2 0,-3-2-258,2-3 0,-4-8-129,-2 0 0,-5-1 0,-16 12-129,20-32 0,-18 14-129,-2-3 129,-7-1-258,-8 3 0,-2 1-129,-1 4-258,-11-2-387,13 16-903,-10 0-2967,-1 0 0,0 3-258,2 4-129</inkml:trace>
          <inkml:trace contextRef="#ctx0" brushRef="#br0" timeOffset="2184.0038">2810 11257 8901,'21'-3'4515,"-21"3"0,0 0-129,0 0-2064,0 0-903,0 0 0,0 0-129,0 0-258,0 0-387,0 0 0,0 0-129,5-18-129,-5 18 0,4-30-129,-4 1-128,0-3-130,0-5 0,0-9 0,0-4 0,-4-2 0,1-1 0,-2 1 0,-1 4 0,1 6 0,0 1 0,-1 9 0,1 8 0,0 3 0,5 21 0,-13-19-646,13 19-773,-9 14-3354,7 5-258,2 5 0,0 6-516</inkml:trace>
          <inkml:trace contextRef="#ctx0" brushRef="#br0" timeOffset="91852.9613">3644 10887 6837,'0'0'3999,"0"0"-129,0 0-258,0 0-1677,-9 0-774,9 0-129,-18 13-129,18-13-258,-17 21 129,17-21-129,-8 23-129,8-23 0,0 16 0,0-16 0,20 4-129,-20-4 129,25-2-258,-25 2 129,21-21-129,-21 21 0,11-27-129,-11 27 0,-5-23-129,5 23 0,-34-14 0,11 12 0,-6 2-129,-1 2 0,-2 7 0,0 5 0,3 0 0,5 6 129,4-4-129,6 3 0,5-1 129,5 1-129,4-1 129,7 0 129,8 0-129,4-4 0,6-3 129,0-6 0,3-5-129,-1 0 258,0-11-129,-4-6 0,-3-8 0,-4-4 0,-9 1 0,-6-1-129,-1 4 129,-5 2-129,-9 7-129,14 16-129,-37-10-516,24 19-2709,-5 12-1161,-1 4-129,4 14-129,1-4-645</inkml:trace>
        </inkml:traceGroup>
      </inkml:traceGroup>
    </inkml:traceGroup>
    <inkml:traceGroup>
      <inkml:annotationXML>
        <emma:emma xmlns:emma="http://www.w3.org/2003/04/emma" version="1.0">
          <emma:interpretation id="{E592D977-2F08-4E88-B6DF-3C3CBA2F2566}" emma:medium="tactile" emma:mode="ink">
            <msink:context xmlns:msink="http://schemas.microsoft.com/ink/2010/main" type="paragraph" rotatedBoundingBox="4573,15768 4698,13740 5495,13789 5370,158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50BC1D5-0598-4648-8470-6209D468FCFB}" emma:medium="tactile" emma:mode="ink">
              <msink:context xmlns:msink="http://schemas.microsoft.com/ink/2010/main" type="line" rotatedBoundingBox="4573,15768 4698,13740 5495,13789 5370,15817">
                <msink:destinationLink direction="with" ref="{96F4E50B-AC5E-49EC-A03B-A2EC8862D35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9D62765-39EE-41BA-BA0C-B452A1D13976}" emma:medium="tactile" emma:mode="ink">
                <msink:context xmlns:msink="http://schemas.microsoft.com/ink/2010/main" type="inkWord" rotatedBoundingBox="4573,15768 4698,13740 5495,13789 5370,15817"/>
              </emma:interpretation>
              <emma:one-of disjunction-type="recognition" id="oneOf1">
                <emma:interpretation id="interp5" emma:lang="en-US" emma:confidence="0">
                  <emma:literal>if</emma:literal>
                </emma:interpretation>
                <emma:interpretation id="interp6" emma:lang="en-US" emma:confidence="0">
                  <emma:literal>no</emma:literal>
                </emma:interpretation>
                <emma:interpretation id="interp7" emma:lang="en-US" emma:confidence="0">
                  <emma:literal>40</emma:literal>
                </emma:interpretation>
                <emma:interpretation id="interp8" emma:lang="en-US" emma:confidence="0">
                  <emma:literal>10</emma:literal>
                </emma:interpretation>
                <emma:interpretation id="interp9" emma:lang="en-US" emma:confidence="0">
                  <emma:literal>i!</emma:literal>
                </emma:interpretation>
              </emma:one-of>
            </emma:emma>
          </inkml:annotationXML>
          <inkml:trace contextRef="#ctx0" brushRef="#br0" timeOffset="14851.226">4318 11898 7353,'2'-23'4515,"-2"23"129,0 0-387,-5-24-1935,5 24-645,0 0-387,0 9-258,0-9-387,0 38-129,-9-12-129,-2 19 0,-9 6 0,-1 12-129,-11 2-129,2 1 0,-6 2-129,2-9 129,1-4-258,6-11 258,4-10-258,7-7 129,3-6 0,13-21-129,-12 27 0,12-27 0,0 0-258,-4 16 129,4-16-258,0 0-258,0 0-258,8-11-516,9 4-1419,-4-9-1548,-4-9 0,8 2-258,-8-11 0</inkml:trace>
          <inkml:trace contextRef="#ctx0" brushRef="#br0" timeOffset="15225.6267">4249 11860 6192,'0'0'4644,"0"-21"-258,0 21 0,25 9-1935,-25-9-645,26 23-258,-26-23-387,39 41-129,-17-14-258,15 12 0,-8 2-258,10 10 0,-5-3-129,3 9 0,-1-5-129,1 5-129,-5-4 0,0-1 0,-5-8 0,-1-5 0,-4-5-129,-6-9 0,-2 0-129,-14-25-129,14 27-258,-14-27-387,0 0-1161,0 0-2838,-12 0 129,-1-15-516,-3-10 258</inkml:trace>
          <inkml:trace contextRef="#ctx0" brushRef="#br0" timeOffset="15756.0276">4322 11682 4644,'-23'-3'4515,"7"3"-258,16 0 129,0 0-1419,-18 0-1290,18 0-258,0 0-258,3 19-387,-3-19-258,7 18-129,-7-18-129,15 22 129,-15-22-129,23 24 0,-23-24 0,30 24-129,-14-17 129,5 0 129,1-5-129,3-1 0,-4-1 129,4-5-129,-6-9 0,3 1 0,-10-4 0,1-3 0,-11-1 0,-2-2-258,-8 1 129,-6-1 129,-5 3-258,-6 1 129,-2 6-387,-9 1 129,6 8-387,-11-3-258,15 9-1032,-14 7-3096,5-4 129,5 6-387,-1-2 0</inkml:trace>
          <inkml:trace contextRef="#ctx0" brushRef="#br0" timeOffset="16348.8287">4352 11592 9546,'30'-2'4902,"-12"-2"-258,-18 4-258,0 0-2064,0 0-1032,0 0-387,0 0 0,0 0-258,0 0-129,2-16-129,-2 16 129,0-19-129,0 19-129,3-32 129,1 10-258,-2-4 129,-1-3-129,3-3 0,1-7-129,-1-4 130,-1-5-130,5-17 0,-3-10 0,2-3 0,0-2 0,0 0 0,-1 3 0,-1 2 0,-2 10 0,1 18 0,-2 15 0,-2 6 0,0 6 0,0 20 0,0 0 0,0 0 0,0 0 0,-16 2 0,16-2 0,-16 25 0,16-25 0,-18 26 0,18-26-130,-16 16 1,16-16-258,0 0-129,-18 6-516,18-6-903,0 16-2838,0-16 0,0 0-258,0 0-258</inkml:trace>
        </inkml:traceGroup>
      </inkml:traceGroup>
    </inkml:traceGroup>
  </inkml:traceGroup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10.4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2665C6D-57B3-43A2-A42C-A73154DCF25E}" emma:medium="tactile" emma:mode="ink">
          <msink:context xmlns:msink="http://schemas.microsoft.com/ink/2010/main" type="inkDrawing" rotatedBoundingBox="1464,7686 5892,7781 5890,7870 1462,7775" semanticType="underline" shapeName="Other"/>
        </emma:interpretation>
      </emma:emma>
    </inkml:annotationXML>
    <inkml:trace contextRef="#ctx0" brushRef="#br0">160-5294 1806,'-55'-21'3225,"55"21"129,-38-15-774,38 15-258,-26-16 0,26 16-258,0 0-129,-22-21-516,22 21-387,0 0-258,0 0-129,9-14-129,-9 14-258,27-2-129,-6 2 258,4 0-129,9 0 0,2 0 0,12 2 0,1 0 0,12 3 129,1-1-129,9 1-129,4 0 129,5 2-129,6-1-129,3-1 129,8 0 0,3 2 0,3-3-129,4 0 129,-2-3 0,4 1 0,-1 0 0,1-2-129,-3 0 129,3 0-129,3 2 0,-2-2 0,1 0 0,-1 1 129,-5 1-129,-2 2 0,-7-2 0,-3 3 0,-8-2-129,-3 3 258,-4-3-258,-3 1 129,2-1 129,-3-1-258,3 0 258,-2-2-129,-1 0 0,1 0 0,0 0 0,-4 0 0,0 0 0,-1 0 0,-6-2 0,2 2 0,-6-2 0,1 2 0,-3 0 0,-1 0 0,-5 0 0,-2 0 0,-2 0 0,-6 0 0,-4 0 0,-6 2-129,-7 0 129,-6-2 0,-19 0 0,25 2-129,-25-2-129,0 0-258,0 0-516,0 0-1677,0 0-1548,0 0-387,0 0-129,6 18-258</inkml:trace>
  </inkml:traceGroup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11.9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404B28-8759-4601-A0FA-B28C8560250B}" emma:medium="tactile" emma:mode="ink">
          <msink:context xmlns:msink="http://schemas.microsoft.com/ink/2010/main" type="inkDrawing" rotatedBoundingBox="1608,10701 6416,10950 6415,10986 1607,10736" semanticType="callout" shapeName="Other"/>
        </emma:interpretation>
      </emma:emma>
    </inkml:annotationXML>
    <inkml:trace contextRef="#ctx0" brushRef="#br0">163-2354 3483,'0'0'3999,"0"0"-129,0 0-129,0 0-645,13-8-1161,12 9-387,-25-1 0,48 7-387,-22-7-129,17 8-258,0-8-129,16 5 0,1-5-258,18 2 0,8-2-129,19 5 129,9-3-258,10 3 129,6 0-129,5 4-129,1 2 129,2-2 0,-2 2-129,-1-1 129,2 1 0,-2 0-129,0-1 129,1-1-129,-5-2 129,-3 2 0,-7-2-129,-7-1 129,-12-3-129,-10 4 129,-6-1-129,-4-1 129,-4 0 0,-2-1 0,1-1-129,-2 3 129,-4-3-129,4-1 129,-8-2-129,1 2 0,-4-2 0,-2 2 129,-3-2-129,-4 1 0,-2-1 129,-1 2-129,0 2 0,-3-1 0,-1-3 0,-1 2 0,-1 0 0,-2 0 0,3-1 0,-5-1 0,1 2 0,-2-2 0,-2 2 129,-1 0-129,-5 0 0,-1-1 0,-5 3 0,2-4 0,-6 0 0,-2 0 0,-1 0-129,-4 0 129,-16 0 0,26 0 0,-26 0-129,22 0 0,-22 0-258,0 0 0,25 7-258,-25-7-129,17 7-645,-17-7-1548,0 0-1548,16 4 0,-16-4-129,0 0-516</inkml:trace>
  </inkml:traceGroup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7:43.9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DCA7D13-0A34-4380-BB4E-E72E4883C21D}" emma:medium="tactile" emma:mode="ink">
          <msink:context xmlns:msink="http://schemas.microsoft.com/ink/2010/main" type="inkDrawing" rotatedBoundingBox="3214,8186 3318,8346 3175,8439 3071,8280" shapeName="Other"/>
        </emma:interpretation>
      </emma:emma>
    </inkml:annotationXML>
    <inkml:trace contextRef="#ctx0" brushRef="#br0">58 52 7224,'-20'-25'3870,"20"25"0,0 0 129,0 0-1806,-19 0-903,19 0-258,-2 16-258,2 0 129,0-16-387,2 32 0,-2-32 0,16 34 0,-16-34 0,26 25-129,-26-25 129,32 16-129,-32-16 129,32 0-258,-32 0 129,24-13-129,-17-3 0,-7 16-129,5-33 0,-5 11-129,-4 3 0,-6-1 0,10 20-129,-32-25 0,14 20-129,0 5 129,-1 0-129,1 9 0,18-9 129,-27 30 0,20-12 0,2-2 129,3 2-129,2-18 258,0 28 0,0-28 0,19 13 129,-2-8-129,-17-5 129,32 0 0,-16-9 0,1-2 0,-4-6-258,-3-1 129,-2 2 0,-5-2 0,-3 0-129,0 18-129,-7-25 0,7 25 0,-27-12 0,11 12-129,16 0 0,-28 5 0,28-5 0,-20 23 129,17-7 0,3-16 0,0 25 129,0-25 129,14 18 0,-14-18 0,23 7 0,-23-7 129,23 0 0,-23 0 0,14-19-129,-14 19 0,2-27-129,-2 9-258,0 18-516,-23-27-2064,23 27-1935,-30-10 258,9 10-516,4 12 0</inkml:trace>
  </inkml:traceGroup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7:53.0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9A138F-A470-4F6D-B132-B0EE5A53132B}" emma:medium="tactile" emma:mode="ink">
          <msink:context xmlns:msink="http://schemas.microsoft.com/ink/2010/main" type="inkDrawing" rotatedBoundingBox="3956,17304 4139,8888 4238,8890 4054,17306" semanticType="verticalRange" shapeName="Other">
            <msink:sourceLink direction="with" ref="{1C5E8428-1181-4756-AD70-D1C00DC77635}"/>
            <msink:sourceLink direction="with" ref="{1CC9C78B-0DDD-404C-A77E-C6F827124EFA}"/>
          </msink:context>
        </emma:interpretation>
      </emma:emma>
    </inkml:annotationXML>
    <inkml:trace contextRef="#ctx0" brushRef="#br0">127 15 6837,'11'-21'3612,"-11"21"258,18 4-387,-18-4-1806,0 0-516,7 24 129,-7-24 0,4 25-129,-4-25 0,5 29-258,-5-29-129,5 35 0,-5-19 0,4 11-258,-4-2 0,3 5-258,-3-1 129,2 6-129,-2 1 129,4 1-258,-4 2 129,3 2-129,-1 0 0,3 5 129,-3 1-129,2 6 129,-4 4-129,0 2 130,0 1-259,0 6 0,0-4 0,-4 4 0,-1-4 0,-1-3 0,-1-4 0,4-1 0,-1-6 0,1 0 0,-1-6 0,2 1 0,1-2 0,1 2 0,0-4 0,-2 2 0,0-2 0,0 0 0,0 4 0,1-3 0,-1 1 0,0 2 0,-1 0 0,1 1 0,0 6 0,0-4 0,2 1 0,0 2 0,-2 1 0,1 2 0,1-1 0,-2 1 0,0-4 0,0 4 0,-1-1 0,-3-1 0,5 2 0,-3-3 0,0-1 0,3 0 0,-1 2 0,0 0 0,2 2 0,0 1 0,0 0 0,0 2 0,0 1 0,0-1 0,0 0 0,0 0 0,0-5 0,0 0 0,0-6 0,0-1 0,0-2 0,0-4 0,0-1 0,0-4 0,0 1 0,0-4 0,0 1 0,0-1 0,0-1 0,0 1 0,-2-5 0,2 3 0,-1-2 0,1 2 0,-2-1 0,2-1 0,-2 2 0,2 0 0,0 1 0,-2 1 0,2-3 0,0 5 0,0-3 0,0 4 0,0-2 0,0 4 0,0 0 0,0 1 0,0 3 0,0-1 0,0-1 0,-3-1 0,1 1 0,-3-1 0,3-1 0,-2 0 0,2-4 0,-1 0 0,1 3 0,-1-3 0,-1-2 0,2 1 0,-1-3 0,1 1 0,-2-2 0,1 2 0,1-2 0,-2-1 0,3 0 0,-3 2 0,1-1 0,1 2 0,-2 0 0,2-3 0,2 5 0,-1 1 0,1 0 0,0 1 0,-2 1 0,2 0 0,-2 1 0,2-1 0,0 0 0,0 0 0,0 2 0,0-2 0,2 2 0,1 0 0,1 0 0,-2 1 0,-2 1 0,0 1 0,0-1 0,0-2 0,0 1 0,0-1 0,-2-2 0,2 0 0,-2 0 0,2-2 0,0 0 0,0 1 0,0 1 0,0 0 0,0-2 0,0 4 0,0-2 0,0 2 0,0-4 0,0 2 0,0-2 0,0 0 0,0 2 0,0-1 0,0 1 0,0 1 0,0 1 0,2 0 0,-2 2 0,2-1 0,0 3 0,-1 1 0,1 0 0,0-4 0,0 5 0,-1-3 0,-1 2 0,0-2 0,2-3 0,-2-2 0,0-2 0,2 1 0,0-5 0,0 1 0,-1-4 0,-1 2 0,2-2 0,-2 6 0,0 1 0,0 2 0,0 2 0,0 5 0,-3 2 0,-1 3 0,0 1 0,-1 1 0,0 0 0,1 0 0,2 1 0,1-3 0,1 1 0,0-6 0,0 0 0,0 2 0,0-2 0,0 2 0,0 0 0,0 1 0,0 3 0,-2 3 0,-3-2 0,1 0 0,-1-3 0,-1-4 0,3-5 0,-1-5 0,1-6 0,1-6 0,2-17 0,-2 25 0,2-25 0,0 18 0,0-18 0,0 18 0,0-18 0,0 19 0,0-19 0,0 22 0,0-22 0,0 0 0,2 19 0,-2-19-1033,0 0-2966,0 0-1290,0 0 129,-2-21-387,2 1-645</inkml:trace>
  </inkml:traceGroup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56.8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EA977A1-559C-42E5-A08B-F935BAE956D8}" emma:medium="tactile" emma:mode="ink">
          <msink:context xmlns:msink="http://schemas.microsoft.com/ink/2010/main" type="inkDrawing" rotatedBoundingBox="4646,15819 5481,15848 5480,15869 4645,15839" shapeName="Other"/>
        </emma:interpretation>
      </emma:emma>
    </inkml:annotationXML>
    <inkml:trace contextRef="#ctx0" brushRef="#br0">-414-85 129,'0'0'2838,"-20"-9"903,20 9-258,0 0-903,0 0-387,11 7 129,-11-7-387,23 8-129,-23-8-258,39 5-129,-14-5-129,20 5-258,-6-5-129,18 4-129,-4-4-258,11 0 0,-2 0-129,4 3 0,-9-3-129,2 2-129,-8-2 0,-3 0-129,-5 4-129,-11-4-387,2 5-645,-34-5-2580,27 0-903,-27 0-258,0 0-129,0 0-516</inkml:trace>
  </inkml:traceGroup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56.2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D63C9D4-8FF7-443A-9D93-CADD90F87475}" emma:medium="tactile" emma:mode="ink">
          <msink:context xmlns:msink="http://schemas.microsoft.com/ink/2010/main" type="inkDrawing" rotatedBoundingBox="5136,15904 5232,17287 5163,17291 5068,15909" semanticType="verticalRange" shapeName="Line">
            <msink:sourceLink direction="with" ref="{1C5E8428-1181-4756-AD70-D1C00DC77635}"/>
            <msink:sourceLink direction="with" ref="{1CC9C78B-0DDD-404C-A77E-C6F827124EFA}"/>
          </msink:context>
        </emma:interpretation>
      </emma:emma>
    </inkml:annotationXML>
    <inkml:trace contextRef="#ctx0" brushRef="#br0">-5 29 5805,'4'-16'5031,"-4"16"-258,5-18-387,-5 18-1290,0 0-1032,0 0-516,0 0-516,0 0-258,0 0-129,0 0-258,7 13 129,2 10-387,0 3 129,5 12 0,-5 3 0,3 10-129,-4 3 129,-3 10-258,0 0 129,1 9 129,-3 0-129,1 3 129,-3 1-129,7-3 0,-5 1 0,4-2 0,-1-5 1,-3-3-130,1-4 0,-3-4 0,-1-6 0,0-4 0,0-8 0,0-5 0,0-8 0,0-6 0,0-20 0,-3 18 0,3-18 0,0 0-130,-9-11-386,-3-14-516,12 25-2580,-8-43-1548,0 10 129,-3-7-387,4-4-645</inkml:trace>
  </inkml:traceGroup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7:54.23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A963F6C-367B-4586-AEDC-37462FABE6C0}" emma:medium="tactile" emma:mode="ink">
          <msink:context xmlns:msink="http://schemas.microsoft.com/ink/2010/main" type="inkDrawing" rotatedBoundingBox="3934,17220 3940,16997 4133,17002 4128,17225" shapeName="Other"/>
        </emma:interpretation>
      </emma:emma>
    </inkml:annotationXML>
    <inkml:trace contextRef="#ctx0" brushRef="#br0">186 129 5289,'0'-25'4386,"0"6"129,0 19-387,0 0-1419,-16-7-1548,16 7-129,-16 0-387,16 0 129,-20 3-258,20-3-129,-16 11 0,16-11-258,-12 16 258,12-16-129,0 0 0,0 25 129,0-25 0,0 0 0,21 18 0,-21-18 0,23 1 0,-23-1-129,21 0 0,-21 0 0,9-21-387,-9 5 258,0-4-129,-2 1 0,-6-2 0,-3 1 0,-5 4-129,-2 4 0,0 4 0,-3 8 0,1 0-129,-1 11 129,5 7 0,2 3-129,5 2 129,5 0 129,4 1 129,2-1-129,11-4 387,4 1-258,3-6 258,5-3 0,-4-8 0,4-1-129,-5-2 0,-1-9 0,-6-9-129,-1 1 0,-7-5-129,-5 3 129,0-3-258,-5 6 258,5 16-387,-27-23 258,11 20-129,-3 3 0,1 1-129,-1 8 0,3 9 0,0-2 0,7 7 258,2-3-258,7 1 387,0-3-129,0-18 258,19 25-129,-19-25 129,32 9 0,-32-9 0,29-2 0,-29 2-258,17-21 0,-17 21-903,0-16-3741,0 16-387,-12-20 0,-4 9-774</inkml:trace>
  </inkml:traceGroup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55.3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557E03-B306-49A6-A9EF-4578D53C5480}" emma:medium="tactile" emma:mode="ink">
          <msink:context xmlns:msink="http://schemas.microsoft.com/ink/2010/main" type="inkDrawing" rotatedBoundingBox="3785,17082 5337,17094 5336,17127 3784,17115" shapeName="Other"/>
        </emma:interpretation>
      </emma:emma>
    </inkml:annotationXML>
    <inkml:trace contextRef="#ctx0" brushRef="#br0">-1295 1185 3354,'40'0'3999,"8"-2"-258,-20 2-645,4 0-387,11 0-645,-13 0-387,16 0-387,-10 0 0,10 0-516,-9 0 129,13 0-387,-4 0 0,8 0 0,-3-1-258,10 1 129,-2-2-129,6 2 0,-1-2 0,0 2-129,-1 0 129,-3 0-129,-3 0 0,-2 2-129,-5 0 129,-4-1-129,-3 1 129,-2 0-129,-4-2 0,1 2 0,-5-2 0,-2 0 129,-3 0-129,-5 0 0,-1 2-258,-22-2-129,25 10-903,-25-10-3354,0 0 0,-13 13-387,-10-13-129</inkml:trace>
  </inkml:traceGroup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54.1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568A63E-C9C8-4666-A307-F49B19852F7A}" emma:medium="tactile" emma:mode="ink">
          <msink:context xmlns:msink="http://schemas.microsoft.com/ink/2010/main" type="inkDrawing" rotatedBoundingBox="1882,15872 3437,15901 3436,15923 1881,15894" shapeName="Other"/>
        </emma:interpretation>
      </emma:emma>
    </inkml:annotationXML>
    <inkml:trace contextRef="#ctx0" brushRef="#br0">1387 12682 2193,'-18'-5'3483,"18"5"387,-23 0-645,23 0-645,-18 0-258,18 0-387,0 0-387,-25-7-258,25 7-129,0 0-129,0 0-387,0 0-258,0 0-129,0 0 0,16 0 0,-16 0 0,36 0-129,-13 1 129,7 5-129,2-4 258,5 1-129,3-3 0,4 5 0,1-5 0,4 4 0,-1-4-129,4 4 129,1-4-129,4 3 0,0 1 0,2-3 0,0-1 0,-1 2 0,-1-2-129,0 0 129,-5 0 0,-1 0 0,-5-2-129,-3 1 129,-2-1 0,-4 0-129,-3 2 129,-4 0-129,-5 0 129,-1 0-129,-5 0 0,-1 0 129,-2 2-129,-16-2 0,30 2-129,-14-2 258,0 0-129,0 0 0,-16 0 0,29 0-129,-29 0 258,23 0 0,-23 0-129,0 0 0,19 0 0,-19 0 129,0 0-129,0 0 129,0 0-129,0 0 0,20 0 0,-20 0 0,0 0-129,23 0 0,-23 0 0,0 0-129,18 7-387,-18-7-2838,-14 0-1548,14 0 129,-36 7-516,13-4-258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37.9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779DD53-BC73-4415-8E8B-61CAB080D3F5}" emma:medium="tactile" emma:mode="ink">
          <msink:context xmlns:msink="http://schemas.microsoft.com/ink/2010/main" type="inkDrawing" rotatedBoundingBox="3274,7449 6578,7492 6561,8826 3257,8783" rotationAngle="1760439072" semanticType="callout">
            <msink:sourceLink direction="with" ref="{499C09CE-DBA2-4525-9889-CB618C6B2A8C}"/>
            <msink:destinationLink direction="with" ref="{EB6CDD85-EDF7-46E0-A9D8-3AB482B1955E}"/>
            <msink:destinationLink direction="with" ref="{4E5FBACC-F33D-4400-915D-AD5517AAC0EA}"/>
          </msink:context>
        </emma:interpretation>
      </emma:emma>
    </inkml:annotationXML>
    <inkml:trace contextRef="#ctx0" brushRef="#br0">-2816 435 2967,'18'-23'3225,"0"25"387,-18-2-774,21 0-774,1 0 0,-1 0-129,15 7-387,-4-7-129,19 7 0,1-7-129,24 9-129,1-9-387,17 7-129,4-7-129,10 9-129,3-4-129,6 4-129,-3-2 0,5 6 129,0-4-129,2-2 0,-2-2 0,2-1 129,-3-4-129,-1 0 0,-3 0 0,-5 0-129,-4-4 0,-6 2 0,-3 0 129,-10 2-258,-8-1 129,-12 1 129,-11 0-258,-11 0 258,-10 0-129,-9 0 0,-4 0 0,-1 0 0,-1 0 0,5 0 0,-1 0 0,2 0 0,-1 0-129,0 0 129,-5 3-258,-19-3-258,27 13-903,-27-13-3225,-14 12 129,14-12-387,-43 9-258</inkml:trace>
    <inkml:trace contextRef="#ctx0" brushRef="#br0" timeOffset="909.052">-2803 1743 8127,'0'0'4257,"0"0"129,11 3-645,-11-3-1935,41 0 0,-22-7-129,18 7-516,-5-2-387,16 2-129,2 0-129,16 0 0,5 0-258,11 0 129,5-3 0,11 1-129,3-2 0,6 4 0,2-2-129,3 2 0,0 0 0,7 0-129,0 0 129,4 0-129,-2 4 0,-2 1-129,0-3 129,-3 0 0,-2 0 0,-4-2-129,-2 0 129,-1-4 0,-4-3 0,-1-2-129,-8 2 129,-5-2-129,-7 2 129,-11 0-129,-9 3 129,-12-1-129,-9 3 0,-11-1 0,-7 3-258,-23 0-129,27 0-129,-27 0-387,0 0-516,0 0-258,20 0-903,-20 0-645,0 0-1290,0 0 0,0 0 0,24 0 387</inkml:trace>
  </inkml:traceGroup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26.6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18A3FE9-8A28-4F47-9905-100E2FAC29E8}" emma:medium="tactile" emma:mode="ink">
          <msink:context xmlns:msink="http://schemas.microsoft.com/ink/2010/main" type="inkDrawing" rotatedBoundingBox="1491,17019 3857,17089 3855,17127 1490,17057" shapeName="Other"/>
        </emma:interpretation>
      </emma:emma>
    </inkml:annotationXML>
    <inkml:trace contextRef="#ctx0" brushRef="#br0">921 13844 6063,'0'0'4902,"0"0"-645,0 0 258,-9-20-1806,25 20-774,-16 0-387,48 0-387,-18-2-258,23 2-258,-3 0 0,16 2-129,3 3-129,17 4 0,3-2-258,17 2 129,14 2-129,11-2-129,8 0 129,9-4-129,-1 0 129,1-5 0,-4 2 0,-11-2-129,-10 0 129,-16 0-129,-9-2 129,-15 1-129,-10 1 0,-14-2 129,-13 2-258,-16 0 129,-6 0-387,-24 0-258,0 0-516,-18 0-1161,-2 2-2838,-10-2 258,-2 1-516,-5-1-645</inkml:trace>
  </inkml:traceGroup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01.0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2FCB3EA-E231-4991-84CC-5CA8B53D5548}" emma:medium="tactile" emma:mode="ink">
          <msink:context xmlns:msink="http://schemas.microsoft.com/ink/2010/main" type="inkDrawing" rotatedBoundingBox="2167,11162 6219,11260 6218,11316 2166,11218" shapeName="Other"/>
        </emma:interpretation>
      </emma:emma>
    </inkml:annotationXML>
    <inkml:trace contextRef="#ctx0" brushRef="#br0">34 25 9030,'-23'-14'3741,"7"0"516,16 14-645,0 0-2193,0 0-387,0 0-129,0 0 0,0 0-258,0 0-129,19 0-129,-19 0 0,34 3 0,-14-1-129,8 3 129,2-5-129,6 4 0,7-4 0,6 2-129,8-2 129,9 0-129,5 0 0,6-4 0,3 1 0,3 1-129,-3 0 0,1 0 0,-5 2 129,-1 0-129,-1 2 0,1 3 0,0-1 0,3 1 129,2-1-129,2 1 0,-2-3 129,0 1-129,0-1 0,-3 0 129,-4 0-129,-4 0 0,-5-1 129,-4 1-129,-3 2 129,-1-1-129,-5 1 129,1 1-129,-1 1 0,-1 2 129,2-2-129,1-1 129,2 0-129,4-1 0,-2 0 129,1-3-129,-1 1 0,2 0 129,-4-2-129,2 0 0,-5 0 129,-1 0-129,-1 0 0,0 0 129,-2 0-129,2-4 0,-2-1 0,0 1 0,-2-1 0,-1 0 129,-1 3-129,-5 0 0,-2 0 0,-3 2 0,0 0 0,-5 0 0,1 0 0,2 0 0,2 0 0,-2 2 0,0 2 0,1-2 0,-2-1-129,-3-1 129,-3 2 0,-7-2-129,-18 0 129,23 0-258,-23 0 0,0 0-129,20 4-129,-20-4-258,0 0-258,0 0-516,35 5-645,-35-5-1806,23 0-258,-3 4-258,-20-4 0</inkml:trace>
  </inkml:traceGroup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02.5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0E24199-7273-40B8-ABF6-99673E1F4CD0}" emma:medium="tactile" emma:mode="ink">
          <msink:context xmlns:msink="http://schemas.microsoft.com/ink/2010/main" type="inkDrawing" rotatedBoundingBox="2385,11238 2514,16146 2237,16153 2107,11246" semanticType="verticalRange" shapeName="Other">
            <msink:sourceLink direction="with" ref="{1CC9C78B-0DDD-404C-A77E-C6F827124EFA}"/>
          </msink:context>
        </emma:interpretation>
      </emma:emma>
    </inkml:annotationXML>
    <inkml:trace contextRef="#ctx0" brushRef="#br0">0-5 1548,'0'0'2451,"20"2"-645,-20-2 516,14 18-258,-14-18-129,18 26 0,-9-6-258,-1-2-129,5 6-387,-6-4 387,5 8-645,-4-6 129,6 10-129,-7-7-129,7 10-129,-9-3 129,10 11-129,-8-4-258,3 13 129,-1 5-258,2 5 129,-2 4 0,2 7-129,-3-2-129,3 4 129,-6-1-129,4-1 0,-3-5 129,1-1-387,-2-6 258,1-1-129,-3-3 0,2 0 0,1-3 0,-1-1-129,-1 2 129,3 2 129,-4 2 0,4 5 0,-5 2 0,4 5 129,-6-2-129,1 4 129,-1-4 0,0 1-129,0-3 129,-1-4-129,-3-5 0,0-1 0,-1-5 0,2 3 0,-1-3 0,0 3-129,-1 0 129,3 5 0,-1 3 0,3 6 0,-2 0-129,0 1 129,2 1-129,0-4 129,0-3-129,0-3 129,2-4-129,2-4 0,-3-1 0,3-4-129,-2 2 129,-2 1 0,0 1-129,0 1 129,0 2 0,0-1 0,-2 3 0,-2 0 0,1-1 0,1 3 129,-2 0-129,1-2 129,-1 0-129,3 0 129,-1-2-129,-2 0 129,1-2-129,1-3 129,-2-2-129,3-2-129,-1-1 258,-2-2-258,4-4 129,-2-2-129,2-3 129,-1-6-129,1-1 258,0-6 0,0-3-129,0-18 0,0 23 0,0-23 0,0 0 0,0 0 0,0 0 0,0 20-129,0-20 129,0 0 0,0 16 0,0-16 0,0 0 0,0 19-129,0-19-129,0 0-258,5 18-903,-5-18-3354,0 0-258,-9-19-258,7-1-258</inkml:trace>
  </inkml:traceGroup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11.8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F24320A-7EA3-4390-A7F8-6B28CC34EB7D}" emma:medium="tactile" emma:mode="ink">
          <msink:context xmlns:msink="http://schemas.microsoft.com/ink/2010/main" type="inkDrawing" rotatedBoundingBox="2217,13588 2489,13569 2500,13710 2227,13729" shapeName="Other"/>
        </emma:interpretation>
      </emma:emma>
    </inkml:annotationXML>
    <inkml:trace contextRef="#ctx0" brushRef="#br0">51 101 4386,'0'0'3741,"0"0"129,0 0 0,0 0-1548,0 0-516,0 0-387,2 12-387,-2-12 258,20 16-387,-20-16-129,26 9-258,-26-9 0,32 0 0,-32 0-129,32-7 129,-32 7-258,23-27-129,-17 10 0,-4-1 129,-2 0-258,-9 2-129,-7 2 0,-6 1 0,-1 8 0,-2 3 0,2 2 0,-2 4 0,7 8 0,2 1 129,6 3 0,10-16 0,-7 30 129,7-14 0,0-16 129,30 23-129,-9-17 258,8 1-129,1-7 258,6 0-129,-6 0-129,-2-7 129,-3-8-129,-5 3 0,-6-4-129,-7 0 0,-7-2-258,-4 2 129,-12 5-129,-5-1 0,-2 8-129,-4 4 0,1 0 0,-1 6 0,6 8 0,3 0 129,7 4 0,6 0 0,5-2 129,0-16 0,12 28 129,6-19-129,2-4 387,1 1-258,-1-6 129,-1 0 0,-3-4 0,-16 4 0,20-23-129,-20 7-129,0 16-387,-18-34-1161,2 22-2838,-2 3-516,-7 4 0,4 5-516</inkml:trace>
  </inkml:traceGroup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12.9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4823F8-B35C-4182-B797-56ED3A3E57CB}" emma:medium="tactile" emma:mode="ink">
          <msink:context xmlns:msink="http://schemas.microsoft.com/ink/2010/main" type="inkDrawing" rotatedBoundingBox="1445,13068 6424,13109 6419,13713 1439,13671" semanticType="underline" shapeName="Other">
            <msink:sourceLink direction="with" ref="{1C5E8428-1181-4756-AD70-D1C00DC77635}"/>
          </msink:context>
        </emma:interpretation>
      </emma:emma>
    </inkml:annotationXML>
    <inkml:trace contextRef="#ctx0" brushRef="#br0">-4401 5918 5160,'14'0'4128,"22"0"129,-13 0-129,3 0-2193,28 11-129,-13-11 129,32 16-258,-13-16-387,24 14-516,-4-10-129,18 6-129,0-1 0,12 2-258,4-4 0,7 6 0,2-6-129,1 5 129,1-5 0,3 0-129,0-1 0,5-3 0,4-3 129,4 0-258,0 0 129,3 0 0,0-7-129,0 4 129,2-3-129,-4 3 129,-3-3-129,-2 5 129,-4-3-129,-4 2 0,-10 2 0,-7-2 129,-12 2-129,-15 0 0,-12 0 0,-9 0 0,-9 0 0,-7 0 0,-3 2 129,-1 2-129,1-1 0,-3 3 0,1-1 0,0 2 0,1 0 0,-3-1-129,2 2 0,-2-2 0,0 1 0,1-5-129,3 1-258,-4-3-129,10 0-645,-11-5-1806,8-4-1677,-2 2 0,-10-11-129,-4 4-645</inkml:trace>
    <inkml:trace contextRef="#ctx0" brushRef="#br0" timeOffset="117858.207">-3565 6528 4773,'0'0'3483,"0"0"258,0 0-516,10 0-774,-10 0-645,22-1-645,-22 1-258,30-2 0,-12-2 0,5 4-258,-2-2 0,13 2-129,-2-1 0,12 1-129,3-4-129,10 2 258,-2-1-258,10 3 0,0-4 0,4 4-129,-5-2 0,2 1 0,-6-1 0,4 0 0,-1 0 0,2-1-129,1-1 129,4 1-129,4-3 129,3 3-129,3-3 129,-2 1-129,-1 2 0,-3-3 129,-3 3-129,-5-3 0,-4 1 0,-5 1 0,0-3 0,-3 2 129,1-2-129,0 0 0,0 1 0,4 1 0,-1 0 0,3 3 129,3 2-129,0 0 0,2 0 0,-2 0 0,2 4 0,-2-1 0,2 1 0,-2-3 0,-2 1 0,2 0 0,-2 0 0,2 1 129,-2-1-129,1 0 0,-3-2 0,1 2 129,-1-1-129,1-1 129,-1 0 0,1 0-129,1 0 129,-2 0-129,-1 0 129,-2 0-129,-4 0 129,-3 0-129,-7 0 0,-6 0 0,-5-1 0,-5 1 129,-4 0-129,-3-2 0,-20 2 0,24 0 0,-24 0 0,22 0 0,-22 0-258,16-2-129,-16 2-387,0 0-1548,0 0-2193,0 0-129,0 0-258,0 0-129</inkml:trace>
  </inkml:traceGroup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23.3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B71F34-45A3-4116-9688-02B6F38B9A4B}" emma:medium="tactile" emma:mode="ink">
          <msink:context xmlns:msink="http://schemas.microsoft.com/ink/2010/main" type="inkDrawing" rotatedBoundingBox="8779,2678 14457,6896 11345,11085 5667,6867" rotationAngle="1811557152" semanticType="underline">
            <msink:sourceLink direction="with" ref="{02052B90-AB32-4C9F-BDEC-502FDB7DC574}"/>
            <msink:sourceLink direction="with" ref="{BBC92CC0-294D-4169-9EC9-1FBD23D47C9E}"/>
            <msink:sourceLink direction="with" ref="{A5263300-B16F-48CD-A619-8F80D8E205FB}"/>
          </msink:context>
        </emma:interpretation>
      </emma:emma>
    </inkml:annotationXML>
    <inkml:trace contextRef="#ctx0" brushRef="#br0">-1727-2291 8385,'-20'-30'4257,"2"2"258,18 28-516,0 0-1419,-17-27-903,17 27-645,0 0-258,0 0-258,0 0-129,0 0-129,-2 11 0,2 10-129,5 6 0,6 10 129,1 6-129,2 12 0,2 5 0,4 10 0,-4 6 0,4 15 0,-3 10 129,3 11-129,-2 9 129,1 6 129,-1 3-258,3 5 129,-3 2 0,2 5 0,-4 0-129,-2 1 0,-1-1 0,-3 2 0,-3-7 0,-1 0 0,-5-9-129,1-11 130,2-12-130,-1-7 0,1-12 0,1-5 0,2-9 0,0-12 0,1-7 0,0-10 0,-2-6-130,-1-12 130,-1-2 0,-4-23 0,3 20 0,-3-20 0,0 0-129,0 0 129,0 0-129,0 0 129,0 0-129,23 2 129,-23-2-129,36 0 129,-6 0 0,11 0 0,12 0 0,13-2 129,13-2-129,9-1 0,12 0 0,10-1 0,10 1 0,6 0 129,7-1-129,6 3 0,-2-1 0,2 1 129,-8-1-129,-3 2 0,-12 1 129,-11-1-129,-18 0 0,-18-1 0,-15 3 0,-13 0 0,-13-2 0,-8 2 0,-20 0 0,16 0-129,-16 0 0,0 0-129,0 0-258,0 0-1161,0 0-2838,10-18-387,-10 18-258,0 0 0</inkml:trace>
    <inkml:trace contextRef="#ctx0" brushRef="#br0" timeOffset="-49623.6872">-5230-2250 2064,'0'0'2967,"0"0"258,0 0-774,0 0-774,0 0-258,0 0-387,0 0-129,0 0-258,0 0-129,0 0-129,0 0 0,0 0 129,0 0 0,0 0-129,0-16 0,0 16-129,0 0 0,0 0-129,11-7 0,-11 7 0,20-2 0,-20 2 0,28 0 129,-12 0 129,5 0 0,1 0 0,8 0 0,0 0 0,9 0 129,0 0-129,9 0 0,4 0 129,7 0-258,8-3 0,10-1 129,5-1-258,7 3 129,3-3 0,8 3-129,1-2 0,8 3 0,-3-3 0,8 2 0,7-3 0,9 1 0,5-1 129,4 0-129,0-2 0,-2 3 0,-6-3 0,-4 5 0,-17-1 0,-11 1 0,-10-2 0,-12 4 0,-8-1-129,-8 1 258,-6 0-258,-2 0 129,-5 0 0,-2 0-129,-3 0 129,0 1-129,-4-1 129,-2 4-129,-3-4 0,-7 0-129,-2 5-387,-25-5-774,23-2-2967,-23 2-129,0 0-129,-11 6-516</inkml:trace>
    <inkml:trace contextRef="#ctx0" brushRef="#br0" timeOffset="1029.6018">-2955 1524 1290,'0'0'3354,"0"0"387,0 0-129,0 0-1290,0 0-258,0 0 0,0 0 129,0 0-387,23 0-258,-23 0-258,34-5-258,-14-1-129,14 6-258,-2 0 0,16 0-129,5 2 0,22 2 0,15-4-129,26 3 129,17-3-258,19 0 129,13-3-129,20-6 0,20-6 0,8 1 0,1-7-128,1 1-130,-2-3 0,8 2 0,-6 0 0,-12 1 0,-23 6 0,-19 3 0,-20 6 0,-22 1 0,-25 4 0,-26 0 0,-20 0 0,-16 5 0,-11-1 0,-21-4 0,23 9 0,-23-9 0,20 5 0,-20-5 0,25 4 0,-25-4 0,25 0 0,-25 0 0,19 0-259,-19 0-515,0 0-387,0 0-645,16 0-1935,-16 0-1161,0 0 0,0 0-387,0 0 387</inkml:trace>
    <inkml:trace contextRef="#ctx0" brushRef="#br0" timeOffset="-7394.413">-4917 1796 2322,'0'0'3483,"6"-28"387,-6 28-129,0 0-1290,0 0-645,0 0-387,12-25-645,-12 25-258,0 0-129,-2-23-129,2 23 0,-10-24 0,10 24 258,-15-24-129,15 24 258,-12-22-129,12 22 0,-9-16 129,9 16-258,0 0 0,-9-16-129,9 16-129,0 0 0,0 0-129,0 0 0,0 0 0,0 0 0,0 0 0,11-16 0,-11 16-129,0 0 129,0 0 0,16-3 0,-16 3 0,0 0 129,0 0-129,0 0 0,0 0 0,0 0 0,19-4 0,-19 4 129,20 0-129,-20 0 129,37 0-129,-6 0 129,10 0 129,12 0 0,18 0-129,11-7 129,16 2 0,3-6-129,11 2 0,0-2 0,4 3 0,-6 0-129,0-1 0,-1 1 0,1 0 0,2 0 0,0-1-129,4 0-129,-6-5-387,8 10-1419,-13-3-2322,-20-2 129,-14 7-387,-25-3-387</inkml:trace>
  </inkml:traceGroup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02.6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8D836E4-8D79-4977-8247-F05C339BE59B}" emma:medium="tactile" emma:mode="ink">
          <msink:context xmlns:msink="http://schemas.microsoft.com/ink/2010/main" type="inkDrawing" rotatedBoundingBox="6212,12433 8756,13127 8260,14941 5717,14246" hotPoints="8702,13597 7653,14647 6603,13597 7653,12548" semanticType="enclosure" shapeName="Circle">
            <msink:destinationLink direction="with" ref="{60E7DCA0-6886-49A7-9F2E-9CAB429817F9}"/>
          </msink:context>
        </emma:interpretation>
      </emma:emma>
    </inkml:annotationXML>
    <inkml:trace contextRef="#ctx0" brushRef="#br0">396 5804 9804,'0'-21'4515,"0"21"0,0 0-258,12-4-2322,-12 4-774,2 25-129,-2 0 0,7 25-129,-7 2-129,7 21-129,-5 3 0,7 15-129,-4 0-129,8 3 0,-4-5-128,1 0-259,-1-7 0,0-2 0,-3-7 0,-1-6 0,-5-6 0,0-6 0,0-7 0,0-11 0,0-3-130,-5-13-257,5 2-258,0-23-258,0 27-774,0-27-3096,0 0 0,0 0-258,-13-14-129</inkml:trace>
    <inkml:trace contextRef="#ctx0" brushRef="#br0" timeOffset="639.6011">270 5637 8385,'96'-44'4386,"-47"24"0,16 8-258,11 8-2064,-3-8-774,25 12-129,7 0-387,25 1 0,3 7-258,13 8-129,0 1-129,3 10 129,-5 0 0,-5 12-129,-15 4 0,-8 12 0,-11 5-129,-7 10 129,-11 1-129,-7 7 129,-11-2-129,-6 3 129,-14-1 0,-6-3 0,-14-4 0,-10 2-129,-10-4 258,-9 6-258,-5 0 1,-20 5-130,-12-2 0,-13 6 0,-9-6 0,-9-7 0,-5-7 0,-3-7 0,-4-11 0,-2-14 0,0-5 0,-3-13 0,-4-3 0,-11-8 0,-8 1 0,-10-4-259,-1 0 1,-2 0 0,7-5-129,4-6 0,12 4 0,9-7-258,22 8-258,1-12-774,25 18-1677,2-5-1290,2-2-129,10 5-258,-2-1 129</inkml:trace>
  </inkml:traceGroup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7:07.5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06B5FE4-FB5A-487C-B791-4C9CBC2A4046}" emma:medium="tactile" emma:mode="ink">
          <msink:context xmlns:msink="http://schemas.microsoft.com/ink/2010/main" type="inkDrawing" rotatedBoundingBox="2303,13806 2939,3823 5752,4002 5116,13985" semanticType="callout" shapeName="Other">
            <msink:sourceLink direction="to" ref="{02052B90-AB32-4C9F-BDEC-502FDB7DC574}"/>
            <msink:sourceLink direction="from" ref="{FDD31D9A-9AF6-44DD-9289-A3944995FF9E}"/>
          </msink:context>
        </emma:interpretation>
      </emma:emma>
    </inkml:annotationXML>
    <inkml:trace contextRef="#ctx0" brushRef="#br0">1509 13117 516,'0'0'2451,"0"0"0,0 0 387,0 0-387,0 0-258,0 0 0,0 0 0,0 0-516,0 0-387,0 0 0,0 0-129,0 0 0,0 0-258,0 0 0,0 0-258,0 0-129,0-14-129,0 14 0,0 0-129,0-22 0,0 22 0,0-19 0,0 19 0,0-23 0,0 23 0,0-29 0,-1 12 0,1 17 0,-6-31-129,6 31 129,-5-32-258,5 32 258,-7-34-258,5 17 129,-2-5 0,1 3-129,-1-4 129,3 0 0,-3-2-129,2 0 129,0 2 0,1-2-129,-3 0 129,2 2 0,-1-4-129,-1 0 0,2 1 129,1-5-129,-1 1 0,0-4 0,0-1 0,1 1 0,-1 0 0,0 0 0,-2 2 129,1 4-129,-1 1 129,-1 4-129,0 0 0,-1 2 0,1-3 129,0 3-129,-1-4 0,1 0 0,1-1 0,1-5 0,-1 3 0,1-2 129,-1-1-129,1 1 0,-1 0 0,0 2 259,-3-3-389,2 1 260,-2 2-130,2-1 0,-3 1 0,1-3 0,0 1 0,2-2 0,-2 0 0,1 0 0,1-2 0,0 2 0,1-3 0,1-1 0,-1 1 0,0-1 0,1-1 0,-2 1 0,-1 0 0,3 1 0,-3 3 0,1 0 0,1 3 0,-1-1 0,2 4 0,-1 1 0,0 0 0,3-2 0,-5 0 0,3 1 0,-3-1 0,3 0 0,-1-1 0,-1-2 0,0 1 0,-1 1 0,3 1 0,-3-3 0,3-1 0,-1 1 0,1 0 0,1 2 0,-2-3 0,1-1 0,3 0 0,-2 0 0,0 0 0,0 0 0,1-2 0,-1 4 0,-2-2 0,4 0 0,-3 2 0,1 1 0,0-3 0,2 2 0,-2 0 0,2-2 0,0-2 0,0 0 0,0 2 0,6-1 0,3 0 0,0 1 0,1 0 0,3 0 0,-3 2 0,1 0 0,-2 0 0,0 1 0,-2 1 0,-2-2 0,2 1 0,1 1 0,-1-4 0,0 0 0,3 0 0,1-4 0,-2-1 0,4-1 0,-1-3 0,0-1 0,1-3 0,-2-5 0,-4-1 0,0-4 0,0-2 0,-4-4 0,-1 3 0,0-5 0,-2 5 0,0-3 0,0 2 0,0 1 0,0 1 0,0 0 0,0-4 0,-2 1 0,0-4 0,-3 0 0,2-2 0,-3-3 0,-1-6 0,2-2 0,-2-1 0,0 2 0,-1-1 0,1 1 0,-2 1 0,2 2 0,0 7 0,-2 0 0,0 4 0,2-2 0,0 0 0,0 0 0,0-4 0,0 1 0,0-4 0,1-4 0,-1-1 0,-2-3 0,0 1 0,1 3 0,-1 1 0,2-1 0,1 4 0,1 3 0,1 1 0,3 1 0,-1 0 0,2-5 0,0-2 0,0-5 0,0-6 0,0-1 0,3-3 0,-1 1 0,2-2 0,-3 4 0,-1 0 0,0 6 0,0 5 0,0-1 0,0-2 0,0 3 0,0-5 0,0-1 0,0-3 0,-3-1 0,-1-1 0,1 3 0,-1 0 0,-1 6 0,-2 3 0,0 5 0,-1 4 0,1 5 0,-2 4 0,2 2 0,-2 3 0,2 2 0,0 2 0,0 1 0,2 3 0,-1 1 0,1 2 0,2 3 0,1 4 0,-2 5 0,2 2 0,2 8 0,0 1 0,0 16 0,-1-16 0,1 16 0,0 0 0,0 0 0,0 0 0,0 0 0,0 0 0,0 0 0,0 0 0,0 0 0,0 0 0,0 0 0,0 0 0,9 1 0,-9-1 0,0 0 0,0 0 0,0 0 0,0 0 0,0 0 0,0 0 0,0 0 0,0 0 0,0 0 0,0 0 0,0 0 0,0 0 0,0 0 0,0 0 0,0 0 0,0 0 0,0 0 0,0 0 0,0 0 0,0 0 0,0 0 0,0 0 0,0 0 0,0 0 0,0 0 0,0 0 0,0 0 0,0 0 0,0 0 0,0 0 0,0 0 0,26 0 0,-26 0 0,29 0 0,-6 0 0,4 0 0,1 0 0,6 0 0,1 0 0,5-1 0,0 1 0,1 0 0,6 0 0,-1-2 0,6 2 0,4 0 0,10 0 0,4 2 0,4 1 0,7-3 0,2 4 0,3-3 0,-1-1 0,-1 0 0,-4-1 0,-2-1 0,2-2 0,-3-3 0,1 0 0,0 2 0,0-1 0,1 1 0,-3 0 0,-5 1 0,-3 1 0,-7-1 0,-10 2 0,-5 1 0,-10-1 0,-6 2 0,-7-2 0,-1 0 0,-4 0 0,-1 1 0,1-3 0,0-1 0,2 1 0,3-1 0,0 1 0,2-3 0,0 4 0,0-3 0,-1 3 0,0-1 0,-3 2 0,-2 2 0,-19 0 0,29 0 0,-29 0 0,21 7 0,-21-7-646,20 29-2192,-20-29-2193,0 25 0,0-25-387,-25 27-129</inkml:trace>
    <inkml:trace contextRef="#ctx0" brushRef="#br0" timeOffset="2761.2045">3257 13133 903,'0'0'2064,"0"0"-516,0 0-387,0 0 387,0 0-516,0 0-129,0 0-129,-18 2 387,18-2 0,0 0 129,0 0 129,0 0 258,0 0-387,0 0 258,0 0-387,0 0-258,0 0 0,0 0-129,0 0-258,0 0-129,-16 0 129,16 0-129,0 0 0,0 0 129,-7-14 0,7 14 0,0 0 129,0-22-129,0 22-129,0-23 0,0 23 129,0-23-258,0 23 129,0-27-258,0 11 129,0 0 0,2-3-258,0-1 258,1-3-258,3-4 129,-3-3-129,4-2 129,0-3-129,1-3 129,-3-3 0,0-1-129,-1-6 129,1-2 0,-1-5 0,-1-1-129,1-6 129,-2 0-129,-2-6 129,0 1-129,0-3 0,0 1 0,0-2 0,-6 1 129,1 1-258,0-4 258,-4 2-129,0-5 129,0-3-129,-2-4 129,2-3-129,-3-1 0,1 0 0,-1-2 0,1 2 129,2 3-129,0 4 0,2 2 130,0 3-130,3 2 0,3 2 0,-1 0 0,2 0 0,0-2 0,2-4 0,3 1 0,2-1 0,0 3 0,0-3 0,2 3 0,-3 1 0,-1 3 0,0 4 0,-3 4 0,2 0 0,-4 0 0,0-2 0,0 1 0,0-6 0,0-4 0,-4-5 0,2-8 0,-1-4 0,-3-1 0,3-3 0,-3-2 0,-1 1 0,0 3 0,-2-1 0,0 3 0,-3-3 0,-2-7 0,0-4 0,-1-5 0,3-1 0,-1-2 0,3 1 0,-1-2 0,4 4 0,3 4 0,1 2 0,1 0 0,-2-6 0,4 2 0,-1 1 0,-1 1 0,2-2 0,0 4 0,-2 5 0,2 2 0,0 4 0,0 1 0,0-2 0,0-1 0,0-2 0,-5-2 0,-1 0 0,1 2 0,-6 4 0,3 3 0,-3 7 0,0 5 0,2 10 0,-3 3 0,3 5 0,0 2 0,0 6 0,0 1 0,0 2 0,2 2 0,2 1 0,-2 1 0,3 3 0,1 0 0,-1 0 0,2 2 0,2-2 0,0 2 0,0 0 0,0 3 0,2 0 0,2 4 0,-1 2 0,1 3 0,-2 4 0,1 4 0,-1 1 0,-2 18 0,4-25 0,-4 25 0,5-19 0,-5 19 0,2-16 0,-2 16 0,0 0 0,5-18 0,-5 18 0,0 0 0,0 0 0,0 0 0,4-18 0,-4 18 0,0 0 0,0 0 0,0 0 0,0 0 0,0 0 0,0 0 0,0 0 0,0 0 0,0 0 0,19-11 0,-19 11 0,25-3 0,-5 1 0,1 0 0,6 0 0,1-1 0,2 1 0,1-2 0,1 3 0,0-1 0,0 0 0,1 0 0,-1 1 0,-1-1 0,2 0 0,-1 0 0,0-1 0,-1-1 0,-1 2 0,-3-3 0,-2 3 0,-2-1 0,-2 1 0,-1 2 0,-4-2 0,-16 2 0,24 0 0,-24 0 0,25 0 0,-25 0 0,27 0 0,-27 0 0,29-3 0,-29 3 0,26-2 0,-26 2 0,23-4 0,-23 4 0,20-2 0,-20 2 0,18 0 0,-18 0 0,16 0 0,-16 0 0,0 0 0,19 0 0,-19 0 0,0 0 0,0 0 0,0 0 0,0 0 0,0 0 0,0 0 0,0 0 0,0 0-646,0 0-386,16 2-1032,-16-2-2709,0 0-129,-3 16-129,3-16-387</inkml:trace>
  </inkml:traceGroup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7:42.8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990F88-D06B-4382-9F80-889A5F061958}" emma:medium="tactile" emma:mode="ink">
          <msink:context xmlns:msink="http://schemas.microsoft.com/ink/2010/main" type="inkDrawing" rotatedBoundingBox="3173,8049 6176,8359 6103,9060 3101,8750" semanticType="callout" shapeName="Other">
            <msink:sourceLink direction="to" ref="{BBC92CC0-294D-4169-9EC9-1FBD23D47C9E}"/>
            <msink:sourceLink direction="from" ref="{620B7223-2708-453F-8758-1AC4328119D1}"/>
          </msink:context>
        </emma:interpretation>
      </emma:emma>
    </inkml:annotationXML>
    <inkml:trace contextRef="#ctx0" brushRef="#br0">1368 7578 2064,'-27'-18'2580,"27"18"129,0 0-645,-21-2-258,21 2-387,-20-3 129,20 3-129,0 0 0,0 0-129,-19-7 0,19 7-129,0 0 0,0 0-258,0 0 0,9-11-258,-9 11 0,16-2-258,-16 2 0,25 0-129,-25 0 0,35 0 129,-13 0-129,10 2 129,3 1-129,11-1 0,8 0-129,8 2 129,9-3 0,6 3-129,3-4 0,2 2 0,-2-2-129,0 1 129,-6-1 0,1 0-129,-4 0 129,4 2 0,0-2-129,5 2 0,3-2 129,10 0 0,1 0-129,6 0 129,-4 0 0,0 0 0,-7 0 0,-4 0 0,-10-2 0,-8 2 0,-10 0-129,-3 0 129,-6 0 0,-4 2-129,-3 0 0,-2 0 129,-1 1 0,-3 1-129,1-1 129,-1-1-129,-4 2 0,-1-3 129,-5 1-129,-4 0 0,-3 0 0,-18-2 0,23 1 0,-23-1-129,0 0 0,0 0-129,18 2 0,-18-2 0,25 0-258,-6-2-129,13 2 0,-7-3-516,16 3-774,-16 5-2580,-6-3 129,-19-2-258,0 0-258</inkml:trace>
    <inkml:trace contextRef="#ctx0" brushRef="#br0" timeOffset="7862.4138">2286 8101 5547,'19'-6'3870,"-19"6"0,0 0 0,20-7-1806,-20 7-516,21-1-258,-21 1 129,31-2-129,-31 2-387,35 0-258,-17-2 0,7 2 0,-4 0-129,6 0-129,-2 0 0,5 0 0,-2 0-129,6 0 0,0 0-129,5-4 129,0-1-129,4 2 0,3 1 0,2-2-129,-3 4 129,5 0 0,-1 0 0,1 0-129,-2 2 0,2 2 129,-4-4-129,1 1 129,-1-1-129,-4 0 0,1 0 0,-2 0 0,-2 0 129,0 0-129,-1 0 0,-1 0 0,0 0 0,1 4 0,-3-1 0,1 1 129,-2 0-258,-1-1 129,-1-3 0,2 2 0,-5-2 0,1 0 0,-3 0 129,-1 0-129,1 0 0,-4 0 0,-1 0 0,-3 0 0,1 0 0,-1 0 0,1 0 0,1 0 0,2-2 0,2 2-129,0 0 129,-4-2-387,4 2-258,-25 0-1806,0 0-2064,0 0-387,0 0 0,-30 9-258</inkml:trace>
  </inkml:traceGroup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05.8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EB51D6-503F-4055-B813-5538DB6CAC50}" emma:medium="tactile" emma:mode="ink">
          <msink:context xmlns:msink="http://schemas.microsoft.com/ink/2010/main" type="inkDrawing" rotatedBoundingBox="5015,11705 5304,11708 5302,11885 5014,11883" shapeName="Other"/>
        </emma:interpretation>
      </emma:emma>
    </inkml:annotationXML>
    <inkml:trace contextRef="#ctx0" brushRef="#br0">195 113 5418,'0'0'4257,"0"0"129,-18-13-258,18 13-645,-5 11-1548,5-11-387,-3 21-387,3-21-129,0 25-258,0-25 0,24 18-129,-24-18-129,34 4 0,-34-4 0,34-6 0,-23-10-129,-11 16-129,16-34 0,-16 17-129,-2-3 1,-12 0-130,-6 4 0,-3 4 0,-2 1 0,-3 4-130,-1 5 130,1 2-129,1 6 0,4 4 0,3 5 129,6 2-129,5 3 0,6 0 129,3-1-129,1-3 129,-1-16 129,32 25-129,-10-18 129,3-5 0,-2-2 129,4-5-129,-6-10 1,2-1-130,-9-7 0,-3 2 0,-8-4 0,-3 4 0,-3 3 0,-13 4 0,-5 3 0,-4 6 0,-2 5 0,-1 0 0,3 5-130,-2 7 130,6 3-129,3-1 0,9 4 129,9-18-129,-5 32 129,5-32 0,10 28 0,6-15 0,2-4 129,3-2-129,-1-4 129,0-1 0,-20-2 1,28-4-130,-28 4 0,12-19 0,-12 19-259,-3-29-386,3 29-1806,0 0-2193,-30-10-258,6 10-258,0 0-258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36.9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52434AE-49C5-46D6-9923-BE5626122738}" emma:medium="tactile" emma:mode="ink">
          <msink:context xmlns:msink="http://schemas.microsoft.com/ink/2010/main" type="inkDrawing" rotatedBoundingBox="7918,8057 11294,8012 11295,8050 7919,8095" shapeName="Other">
            <msink:destinationLink direction="with" ref="{D77FAD46-CC30-408F-9C02-1FECE3719810}"/>
          </msink:context>
        </emma:interpretation>
      </emma:emma>
    </inkml:annotationXML>
    <inkml:trace contextRef="#ctx0" brushRef="#br0">0 56 4773,'16'-2'4386,"2"-2"-129,-18 4 0,16-10-1290,-16 10-1161,16 0 0,3 0-516,-19 0-387,30 0-129,-8 0-129,12 3-258,5-3 129,19 2-129,7-2 0,18 3-129,11-3 129,18 6-258,15-6 129,22 3 0,15-3-129,10 0 129,8 0-129,8 0 0,2-3-129,9-4 129,-2-2-129,-8 2 129,-14-2-129,-8 2 0,-12 1-129,-18 1 129,-18 5-258,-29-4-258,-19 4-129,-37 0-2580,-15 0-1548,-21 0 0,-14 4-258,-27 0-387</inkml:trace>
  </inkml:traceGroup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35.0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DFCBDF-C8A8-4015-A72F-81A04D7D2AA9}" emma:medium="tactile" emma:mode="ink">
          <msink:context xmlns:msink="http://schemas.microsoft.com/ink/2010/main" type="writingRegion" rotatedBoundingBox="19234,6038 19720,6038 19720,6667 19234,6667"/>
        </emma:interpretation>
      </emma:emma>
    </inkml:annotationXML>
    <inkml:traceGroup>
      <inkml:annotationXML>
        <emma:emma xmlns:emma="http://www.w3.org/2003/04/emma" version="1.0">
          <emma:interpretation id="{33B4EED7-D935-4E75-ADEB-70F31ED67728}" emma:medium="tactile" emma:mode="ink">
            <msink:context xmlns:msink="http://schemas.microsoft.com/ink/2010/main" type="paragraph" rotatedBoundingBox="19234,6038 19720,6038 19720,6667 19234,6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8C4BBE-F582-43BE-863B-DC079EDF6877}" emma:medium="tactile" emma:mode="ink">
              <msink:context xmlns:msink="http://schemas.microsoft.com/ink/2010/main" type="line" rotatedBoundingBox="19234,6038 19720,6038 19720,6667 19234,6667"/>
            </emma:interpretation>
          </emma:emma>
        </inkml:annotationXML>
        <inkml:traceGroup>
          <inkml:annotationXML>
            <emma:emma xmlns:emma="http://www.w3.org/2003/04/emma" version="1.0">
              <emma:interpretation id="{44E070CC-2D5A-4920-90BD-30FC2A2771F9}" emma:medium="tactile" emma:mode="ink">
                <msink:context xmlns:msink="http://schemas.microsoft.com/ink/2010/main" type="inkWord" rotatedBoundingBox="19234,6038 19720,6038 19720,6667 19234,6667">
                  <msink:destinationLink direction="with" ref="{96CAEE03-3036-46ED-8212-90473F61F72B}"/>
                  <msink:destinationLink direction="with" ref="{FA159BB1-B95F-4638-95D2-75D5881E7C20}"/>
                </msink:context>
              </emma:interpretation>
              <emma:one-of disjunction-type="recognition" id="oneOf0">
                <emma:interpretation id="interp0" emma:lang="en-US" emma:confidence="0">
                  <emma:literal>/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|</emma:literal>
                </emma:interpretation>
              </emma:one-of>
            </emma:emma>
          </inkml:annotationXML>
          <inkml:trace contextRef="#ctx0" brushRef="#br0">423 44 14319,'47'-39'4644,"-31"29"-129,-16 10 0,0 0-3225,-13 0-774,-6 17-129,-1 14 129,-12 1-129,0 10-129,-9 5-129,-1 4 0,-3 1-258,2 1 0,4 0-387,-3-8-516,18 10-2064,-6-9-1677,5-7 129,4-1-387,3-10 0</inkml:trace>
        </inkml:traceGroup>
      </inkml:traceGroup>
    </inkml:traceGroup>
  </inkml:traceGroup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34.7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6CAEE03-3036-46ED-8212-90473F61F72B}" emma:medium="tactile" emma:mode="ink">
          <msink:context xmlns:msink="http://schemas.microsoft.com/ink/2010/main" type="inkDrawing" rotatedBoundingBox="18509,6209 19302,6744 19217,6869 18424,6334" semanticType="callout" shapeName="Other">
            <msink:sourceLink direction="with" ref="{44E070CC-2D5A-4920-90BD-30FC2A2771F9}"/>
          </msink:context>
        </emma:interpretation>
      </emma:emma>
    </inkml:annotationXML>
    <inkml:trace contextRef="#ctx0" brushRef="#br0">10 113 13545,'-12'-46'4644,"12"21"-129,12 5 129,12 13-3354,-24 7-387,37-10-258,-19 4 0,7 8-129,-25-2 0,32 25-258,-18-7 0,2 8 0,2 3-128,7 6-130,3 3 0,8 1 0,6 2 0,10 0 0,1-2 0,6-2 0,-2-3 0,0-6 0,-6-3 0,-4-5 0,-10-4 0,-5-4 0,-9-3 0,-7-5 0,0 3-388,-16-7-2450,0 0-1806,0 0-516,-12-9 129,12 9-387</inkml:trace>
  </inkml:traceGroup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35.3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A159BB1-B95F-4638-95D2-75D5881E7C20}" emma:medium="tactile" emma:mode="ink">
          <msink:context xmlns:msink="http://schemas.microsoft.com/ink/2010/main" type="inkDrawing" rotatedBoundingBox="19233,6700 19347,7426 19292,7435 19178,6708" semanticType="callout" shapeName="Other">
            <msink:sourceLink direction="with" ref="{44E070CC-2D5A-4920-90BD-30FC2A2771F9}"/>
            <msink:sourceLink direction="with" ref="{933A5B47-3477-442A-863D-EFB4E15EE43A}"/>
          </msink:context>
        </emma:interpretation>
      </emma:emma>
    </inkml:annotationXML>
    <inkml:trace contextRef="#ctx0" brushRef="#br0">0 5 15867,'23'-9'4902,"-3"10"129,-20-1-387,16 40-3612,-16-19-129,12 16-515,-8-1-388,5 12 0,-4 3 0,4 6 0,-2 0 0,0 2 0,0 0 0,0-8 0,-1 1 0,-5-13 0,6 2 0,-7-22-517,9 15-2321,-9-34-2193,0 23 129,0-23-258,0 0-258</inkml:trace>
  </inkml:traceGroup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21.9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3A5B47-3477-442A-863D-EFB4E15EE43A}" emma:medium="tactile" emma:mode="ink">
          <msink:context xmlns:msink="http://schemas.microsoft.com/ink/2010/main" type="inkDrawing" rotatedBoundingBox="16304,8471 17730,6488 20006,8124 18579,10108" shapeName="Other">
            <msink:destinationLink direction="with" ref="{FA159BB1-B95F-4638-95D2-75D5881E7C20}"/>
          </msink:context>
        </emma:interpretation>
      </emma:emma>
    </inkml:annotationXML>
    <inkml:trace contextRef="#ctx0" brushRef="#br0">3582 1812 5160,'0'0'4128,"0"0"-129,2-21-129,-2 21-1161,20-2-903,-20 2 0,37-4-258,-14-3-129,32 7-258,2-5 129,41 5-258,14-14-129,48 3-129,22-8-129,31-1-258,22-7-257,25 4-130,8 0 0,-3 2 0,-10 3 0,-22 2 0,-16 2 0,-16 1 0,-20 1 0,-28-1 0,-21 1 0,-22-1 0,-19 4 0,-24-3 0,-15 7-517,-40-13-1805,-12 18-2580,-14-13 0,-21 6-258,-21-3-258</inkml:trace>
  </inkml:traceGroup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25.5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1D456B3-2558-4707-B218-6620157A0024}" emma:medium="tactile" emma:mode="ink">
          <msink:context xmlns:msink="http://schemas.microsoft.com/ink/2010/main" type="inkDrawing" rotatedBoundingBox="7613,10707 13876,8096 14485,9558 8222,12170" semanticType="underline" shapeName="Other">
            <msink:sourceLink direction="with" ref="{A5263300-B16F-48CD-A619-8F80D8E205FB}"/>
            <msink:sourceLink direction="with" ref="{EAB44740-8CBB-437C-9590-B3C0144387DA}"/>
          </msink:context>
        </emma:interpretation>
      </emma:emma>
    </inkml:annotationXML>
    <inkml:trace contextRef="#ctx0" brushRef="#br0">-1213 2442 3483,'-4'-25'3870,"4"25"-258,0 0 129,0 0-1161,0 0-516,0 0-774,0 0-129,0 0-129,0 0-129,0 0 0,23-11-129,-3 4-129,17 7 0,4-9 129,23 7-129,6-8-129,22 6 0,2-5 0,20 4-258,2-4 129,12 2-129,4 0 0,4 0 0,0 1-129,-3 3 0,-7-2 0,-5 3 0,-10-2 0,-10 2 0,-12 1 0,-7-1-129,-9-2 0,-4 1 129,-1-1-129,-1 1 0,1-3 0,-2 1 0,1 0 0,-6-1 0,-3 3 0,-10-1 0,-7-1 0,-10 3 0,-10-2 0,-21 4-129,0 0 0,0 0 0,0 0-129,0 0-129,0 0-129,0 0-129,-9 0-129,9 0-258,0 0-129,-18 0-258,18 0-129,0 0 0,0 0 129,0 0-1161,0 0-1290,0 0 0,0 0 129,0 0 129</inkml:trace>
    <inkml:trace contextRef="#ctx0" brushRef="#br0" timeOffset="748.8013">-1325 2522 7998,'0'-16'4257,"0"16"129,0 0-258,9-7-1290,-9 7-1032,16 2-645,-16-2-129,21 28 0,-14-10-387,9 16 0,-5-1-129,5 15-129,-7 6 0,8 15 0,-4 4-258,1 11 129,-1 1-129,1 2 0,-4 0-129,3-1 129,-2-8-129,-3-7 129,1-7-129,0-5 0,-2-8 129,1-2-129,-3-7 130,-2-1-130,-1-5 0,-2-4 0,0 0-130,0-7-128,2 3-387,-2-28-387,11 43-1935,-11-43-1548,10 25-387,-10-25 129,4 16-387</inkml:trace>
    <inkml:trace contextRef="#ctx0" brushRef="#br0" timeOffset="1747.203">-3415 4288 5676,'-56'-18'3999,"56"18"-129,-26-17 129,26 17-1677,0 0-645,-16-15-387,16 15 129,0 0-129,0 0-387,0 0-258,10 2 0,-10-2 0,31 0 0,-8 0 0,16 0 0,4-9-129,15 0-129,5-7 0,13 6 0,2-5-129,11 7-129,-2-3 0,6 4 0,-1 0 1,5 3-130,0 1 0,10 3 0,0-4 0,3 2 0,-1 0 0,-3 2 0,-3 0 0,-8 0 0,-15 4 0,-14 1 0,-13 2 0,-12-3 0,-13 1 0,-6-1 0,-22-4 0,25 5 0,-25-5 0,0 0 0,17 0 0,-17 0 0,0 0 0,0 0 0,0 0 0,0 0 0,0 0 0,0 0 0,0 0 0,0 0 0,0 0 0,0 0 0,0 0 0,0 0 0,0 0 0,6-10 0,-6 10 0,0 0 0,19-8 0,-19 8 0,31-5 0,-10 2 0,6-1 0,1 0 0,2-3 0,1 4 0,-5 1 0,1 0 0,-6-3 0,-3 5 0,-18 0 0,21-5 0,-21 5 0,0 0 0,16-25 0,-12 7 0,-4-2 0,0-12 0,0 0 0,-14-16-130,8 11-2837,-17-15-1677,-2 1-387,0-3-258,2 3 0</inkml:trace>
    <inkml:trace contextRef="#ctx0" brushRef="#br0" timeOffset="-8673.6153">-4984 4331 9288,'0'0'4257,"-16"-7"129,16 7-129,12 0-1677,-12 0-774,43-7-258,-18-6-258,23 13-258,2-14-129,19 9-258,7-8-129,15 6-257,5-5-259,9 1 0,0-1 0,7 1 0,-3 2 0,-3-2 0,-4 2 0,-6-1 0,-7-1 0,-4 2 0,-5-2 0,-9 3 0,-7 0 0,-16 0 0,-1 8-775,-31-6-3095,-16 6-1032,0 0 0,0 0-387,-11 20 0</inkml:trace>
  </inkml:traceGroup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28.7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0E7DCA0-6886-49A7-9F2E-9CAB429817F9}" emma:medium="tactile" emma:mode="ink">
          <msink:context xmlns:msink="http://schemas.microsoft.com/ink/2010/main" type="inkDrawing" rotatedBoundingBox="8548,13647 12714,8754 14911,10625 10746,15517" semanticType="underline" shapeName="Other">
            <msink:sourceLink direction="with" ref="{38D836E4-8D79-4977-8247-F05C339BE59B}"/>
            <msink:sourceLink direction="with" ref="{A5263300-B16F-48CD-A619-8F80D8E205FB}"/>
          </msink:context>
        </emma:interpretation>
      </emma:emma>
    </inkml:annotationXML>
    <inkml:trace contextRef="#ctx0" brushRef="#br0">-249 3273 9417,'2'-45'4128,"-2"45"-129,5-32-387,-5 16-1677,0 16-645,0 0 0,27 0-258,-27 0-258,19 37-129,-10-15-129,7 12 0,-2-1 0,4 12-129,-4-3 0,6 10 129,-6 0-129,4 12 0,-4 3 0,2 20 129,-3 11-386,-1 20-130,-7 10 0,3 11 0,-8 8 0,0 6 0,0 2 0,-9 10 0,-4-10 0,4-7 0,0-10 0,4-8 0,3-12 0,2-10 0,0-12 0,9-19 0,-3-13 0,1-7 0,-2-9 0,-5-6 0,0-4 0,-4-3 0,-4-1 0,-5-9 0,2 0 0,-5-11 0,9 8 0,-9-17-388,16 16-2579,0-21-2064,0 0 0,-16 13-129,16-13-258</inkml:trace>
    <inkml:trace contextRef="#ctx0" brushRef="#br0" timeOffset="1216.802">-2496 6782 387,'18'4'2451,"-18"-4"0,21 3 0,-21-3-1032,25 7-645,-25-7 0,29 9-645,-29-9-129,25 9 0,-25-9 0,19 5 0,-19-5 129,27 0 258,-11 0 258,11 0 0,8-1 129,10-6 129,10 1 0,7-3 258,11 2-129,0-3-258,11 1 129,-6-6-387,5 5 129,-6-4-129,3 1 0,-4-1 0,3 1-129,-1 1 0,0 3 129,0-2 0,3 6-129,-10-2 258,3 5-129,-10-3 0,2 5 0,-11-6 129,4 6-258,-7-5 129,3 3-129,-4-5 0,6 5 0,-2-5-129,4 4 0,-4-4-129,-3 5 0,-6-2 0,-5 4 0,-7-1 0,-7 1-129,-8 0 0,-19 0 129,20 0-129,-20 0 0,0 0 0,0 0 0,0 0 0,0 0 0,0 0 0,0 0 0,0 0 129,0 0 0,0 0 0,0 0 0,0 0 129,1-15 0,-1-8 0,-1-9 0,-6-9 0,-2-14-258,-6-9 0,-1-21-516,9 1-1548,-5-23-2451,8-5-258,4-5-258,22-6-387</inkml:trace>
    <inkml:trace contextRef="#ctx0" brushRef="#br0" timeOffset="-10935.6192">-4134 6978 3999,'-30'0'3870,"12"3"0,18-3 0,0 0-1290,0 0-645,0 0-258,0 0 0,0 0-129,14 2-516,16 2 0,1-4-258,20 0 129,4-9-129,29 3 0,9-4-258,29 3 0,12-8-129,17 5-129,4-4-129,5 3 0,-2 2 0,-7 4-129,-12 1 129,-18 1-129,-16 1 0,-18 0 129,-14 2-129,-14 0 0,-13 0 130,-12 0-130,-9 0-259,-25 0-128,0 0-516,0 0-2322,-18 0-1419,-7 2-258,0 1 0,-3 1-516</inkml:trace>
    <inkml:trace contextRef="#ctx0" brushRef="#br0" timeOffset="-702.001">-132 3164 4515,'-50'0'3999,"50"0"0,-32 0 0,32 0-1290,-16 2-387,16-2-129,0 0-387,0 0-387,36 0-387,-9-2-129,24 2 0,4 0-129,20 0-129,5 0-129,11 5-129,0-3-129,5 2 0,-6-3-128,-1 1-130,-7-2 0,-4 0 0,-6-3 0,-8-1 0,-9-1 0,-4 1 0,-8 2 0,-6 1 0,-5 1 0,-5 0 0,0 3 0,-8-1-259,10 5-386,-13-7-258,14 11-387,-30-11-903,34 0-2580,-34 0 129,21 0 0,-21 0-258</inkml:trace>
  </inkml:traceGroup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19.4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5263300-B16F-48CD-A619-8F80D8E205FB}" emma:medium="tactile" emma:mode="ink">
          <msink:context xmlns:msink="http://schemas.microsoft.com/ink/2010/main" type="inkDrawing" rotatedBoundingBox="14681,5512 16809,9071 13575,11004 11447,7446" hotPoints="15864,9975 13515,8890 13875,6328 16224,7413" semanticType="enclosure" shapeName="Ellipse">
            <msink:destinationLink direction="with" ref="{1FB71F34-45A3-4116-9688-02B6F38B9A4B}"/>
            <msink:destinationLink direction="with" ref="{A1D456B3-2558-4707-B218-6620157A0024}"/>
            <msink:destinationLink direction="with" ref="{60E7DCA0-6886-49A7-9F2E-9CAB429817F9}"/>
          </msink:context>
        </emma:interpretation>
      </emma:emma>
    </inkml:annotationXML>
    <inkml:trace contextRef="#ctx0" brushRef="#br0">0 18 6708,'18'-16'4386,"-2"16"-258,-16 0 258,16-3-1935,9 8-258,-25-5-387,42 16-516,-24-7-258,19 12-129,-6-3-258,13 12-129,-3-3-129,11 10 0,1 2 0,7 8-129,3 3 0,4 10-129,1 4 129,3 13-129,-2 6 1,4 10-130,-1 6 0,0 12 0,-4 6 0,0 9 0,-8 11 0,-7 16 0,-10 9 0,-11 11 0,-18 6 0,-12 6 0,-12 4 0,-21 12 0,-11-5 0,-10-11 0,-5-15 0,-2-11 0,1-17 0,3-18 0,5-13 0,4-29 0,6-15 0,5-17 0,6-7 0,1-17 0,8-1 0,-5-18 0,17 9-388,-14-16-4514,15-12-258,2-20 129,5-11-258</inkml:trace>
    <inkml:trace contextRef="#ctx0" brushRef="#br0" timeOffset="920.4016">75 65 5031,'0'0'3999,"-11"-18"-129,11 18 258,0 0-1290,5-20-1032,18 17-129,-10-13-129,24 8-258,-8-8-258,22 9-258,-3-7 0,20 7-258,-1-2 0,17 6-258,0 3 0,8 0-129,4 7 129,13 9-129,5 1 0,5 10 129,3 2-129,7 6 0,0 3 0,8 8 0,0 2 0,9 9-129,-2 3 129,4 13 0,-4 5 0,0 11-129,-5 4 258,-2 6 1,-7 5-259,-6 2 0,-8 3 0,-4-2 0,-7-1 0,-9 1 0,-9 0 0,-12 3 0,-13-5 0,-14-4 0,-14-4 0,-13-10 0,-7-14 0,-8-15 0,-3-11 0,-3-19 0,0-10 0,0-18 0,-18 9-259,-6-18-3611,8-4-1032,-6-1-129,-3-4-387,-3 2-129</inkml:trace>
    <inkml:trace contextRef="#ctx0" brushRef="#br0" timeOffset="1872.0033">558 3821 4902,'-26'-5'3483,"26"5"129,0 0 129,0 0-1161,0 0-903,0 0-516,10 9 258,10 0 0,-20-9-129,44 9-258,-15-9-129,17 3-129,2-4 129,23-1-387,8-12 129,18 1-129,8-5 0,15-1-129,-1-6 129,7 0-258,0-5 0,6-2 1,-6-6-259,6-1 0,0-9 0,1-5 0,0-11 0,-1-7 0,-8-9 0,-4-9 0,-10-6 0,-14-3 0,-9-3 0,-10 0 0,-8 1 0,-9 2 0,-8 6 0,-7 3 0,-12 2 0,-4 5 0,-10 5 0,-4 4 0,-8 6 0,-4 8 0,-1 8 0,0 6 0,-2 9 0,0 10 0,2 10 0,-2 0-259,0 16-515,0 0-774,16-2-2580,-16 2-903,0 12 0,0-12-129,0 31-387</inkml:trace>
  </inkml:traceGroup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37.7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638D5F-FC12-4831-8C11-5D9020B56AC2}" emma:medium="tactile" emma:mode="ink">
          <msink:context xmlns:msink="http://schemas.microsoft.com/ink/2010/main" type="writingRegion" rotatedBoundingBox="10764,13978 20507,14076 20468,17978 10725,17880"/>
        </emma:interpretation>
      </emma:emma>
    </inkml:annotationXML>
    <inkml:traceGroup>
      <inkml:annotationXML>
        <emma:emma xmlns:emma="http://www.w3.org/2003/04/emma" version="1.0">
          <emma:interpretation id="{2743BB8E-8E0C-48C1-826C-B4BEB916952D}" emma:medium="tactile" emma:mode="ink">
            <msink:context xmlns:msink="http://schemas.microsoft.com/ink/2010/main" type="paragraph" rotatedBoundingBox="10707,14339 18978,13875 19062,15368 10791,158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79B021-EBAA-4F87-8798-7CA32A42B61F}" emma:medium="tactile" emma:mode="ink">
              <msink:context xmlns:msink="http://schemas.microsoft.com/ink/2010/main" type="line" rotatedBoundingBox="10707,14339 18978,13875 19062,15368 10791,15832"/>
            </emma:interpretation>
          </emma:emma>
        </inkml:annotationXML>
        <inkml:traceGroup>
          <inkml:annotationXML>
            <emma:emma xmlns:emma="http://www.w3.org/2003/04/emma" version="1.0">
              <emma:interpretation id="{9B4385D4-AE9F-4836-986B-D102EF0F2A71}" emma:medium="tactile" emma:mode="ink">
                <msink:context xmlns:msink="http://schemas.microsoft.com/ink/2010/main" type="inkWord" rotatedBoundingBox="10708,14362 15292,14105 15375,15575 10791,15832"/>
              </emma:interpretation>
              <emma:one-of disjunction-type="recognition" id="oneOf0">
                <emma:interpretation id="interp0" emma:lang="en-US" emma:confidence="0">
                  <emma:literal>4.to_1</emma:literal>
                </emma:interpretation>
                <emma:interpretation id="interp1" emma:lang="en-US" emma:confidence="0">
                  <emma:literal>4.to_\</emma:literal>
                </emma:interpretation>
                <emma:interpretation id="interp2" emma:lang="en-US" emma:confidence="0">
                  <emma:literal>4-tot</emma:literal>
                </emma:interpretation>
                <emma:interpretation id="interp3" emma:lang="en-US" emma:confidence="0">
                  <emma:literal>4.to-1</emma:literal>
                </emma:interpretation>
                <emma:interpretation id="interp4" emma:lang="en-US" emma:confidence="0">
                  <emma:literal>Hot</emma:literal>
                </emma:interpretation>
              </emma:one-of>
            </emma:emma>
          </inkml:annotationXML>
          <inkml:trace contextRef="#ctx0" brushRef="#br0">694-20 15093,'10'-16'4644,"-10"16"-258,0 0-258,0 20-3096,-23 10-516,-9 20 0,-12 1-129,-6 13-129,-11 4-129,-4 3 0,-7-2 0,3-1-129,3-7 0,6-10 0,10-8-129,7-9 129,11-8 0,9-8 0,23-18 0,-14 20 0,14-20 129,12 10-129,8-3 129,8 2 0,8 2-129,7 3 129,6 1 0,7 2-129,6 3 0,2-6-387,9 7-387,-11-19-1290,7 7-2451,-1-4-129,-7-5-258,-8 0-129</inkml:trace>
          <inkml:trace contextRef="#ctx0" brushRef="#br0" timeOffset="234.0004">797 638 15738,'-29'-12'4773,"4"19"258,15 9-387,1 21-2838,-5-3-1031,10 20-775,-5-1 0,7 11 0,1 2 0,1 0 0,0 5 0,3-14 0,15 10-2968,-13-22-1805,4-6-129,-5-11-387,-2-6 0</inkml:trace>
          <inkml:trace contextRef="#ctx0" brushRef="#br0" timeOffset="483.6009">1336 790 12513,'55'-27'4257,"-28"16"-387,12 11-258,-11 0-2709,13 0-3741,2 2-774,-6-2-516,8 0-129,-8-14-387</inkml:trace>
          <inkml:trace contextRef="#ctx0" brushRef="#br0" timeOffset="1216.802">1891 560 14577,'-13'-20'4773,"40"15"-258,7 3 129,19 4-3225,2 0-516,25 10-129,6-8-258,12 5-129,3-6-128,4 1-259,-4-4 0,-8 0 0,-13 0 0,-16-2 0,-18-3 0,-12-2 0,-18 1 0,-16 6 0,0 0 0,-20-7 0,-1 7 0,-6 2 0,2 9 0,-1 5 0,3 7 0,3 4 0,8 6 0,4 3 0,8-1 0,0-3 0,8-3 0,9-6 0,1-9 0,9-8 0,-2-6 0,3-13 0,-3-10 0,0-7 0,-5-6 0,-4-3 0,-6-4 0,-8 1 0,-2 4 0,-14-4 0,7 17-4774,-16 3-128,1 10-387,-1 7 0</inkml:trace>
          <inkml:trace contextRef="#ctx0" brushRef="#br0" timeOffset="764.4014">2166 9 16899,'13'-54'4902,"-13"54"0,0 0-258,0 20-3483,3 30-902,-1 7-259,5 15 0,-5 10 0,3 7 0,-1 6 0,-2-3 0,3-1 0,-1-8 0,5 1 0,-9-25-259,14 8-2450,-12-33-2064,-2-11-258,0-23 0,0 0-258</inkml:trace>
          <inkml:trace contextRef="#ctx0" brushRef="#br0" timeOffset="1435.2026">3355 555 15609,'92'-9'4644,"-44"7"-129,-3 0-387,-1 0-3612,1 2-1032,8 2-1290,-7-2-2580,2 0-129,-2-3-129,-5-6-387</inkml:trace>
          <inkml:trace contextRef="#ctx0" brushRef="#br0" timeOffset="1716.003">4080-184 17802,'29'-85'4773,"-11"62"387,-6 2-387,4 30-4514,-9 15-259,2 24 0,-7 11 0,0 16 0,1 10 0,3 11 0,10 7 0,3-6 0,15 0 0,2-17-646,24 9-1676,-5-25-2580,9-8-258,2-16 0,0-8-258</inkml:trace>
        </inkml:traceGroup>
        <inkml:traceGroup>
          <inkml:annotationXML>
            <emma:emma xmlns:emma="http://www.w3.org/2003/04/emma" version="1.0">
              <emma:interpretation id="{7A868BA6-9DBC-4365-9B53-00DEAD39B0C3}" emma:medium="tactile" emma:mode="ink">
                <msink:context xmlns:msink="http://schemas.microsoft.com/ink/2010/main" type="inkWord" rotatedBoundingBox="16162,14033 18978,13875 19049,15139 16233,15297"/>
              </emma:interpretation>
              <emma:one-of disjunction-type="recognition" id="oneOf1">
                <emma:interpretation id="interp5" emma:lang="en-US" emma:confidence="1">
                  <emma:literal>Line</emma:literal>
                </emma:interpretation>
                <emma:interpretation id="interp6" emma:lang="en-US" emma:confidence="0">
                  <emma:literal>line</emma:literal>
                </emma:interpretation>
                <emma:interpretation id="interp7" emma:lang="en-US" emma:confidence="0">
                  <emma:literal>Wine</emma:literal>
                </emma:interpretation>
                <emma:interpretation id="interp8" emma:lang="en-US" emma:confidence="0">
                  <emma:literal>Cine</emma:literal>
                </emma:interpretation>
                <emma:interpretation id="interp9" emma:lang="en-US" emma:confidence="0">
                  <emma:literal>wine</emma:literal>
                </emma:interpretation>
              </emma:one-of>
            </emma:emma>
          </inkml:annotationXML>
          <inkml:trace contextRef="#ctx0" brushRef="#br0" timeOffset="2246.404">5411-388 15222,'7'-20'4902,"13"20"0,-3 41-774,-9 2-2967,20 26-387,-8 6-129,10 18 0,-11 1-257,-3 5-388,-1-6 0,-5-4 0,-3-13 0,1-8 0,-1-16 0,2-8 0,3-12 0,11-9 0,4-12 0,12-8 0,9-3 0,11-3 0,6-4 0,7-6 0,8 8-130,-11-13-3224,9 13-1806,-5-2 129,-7 0-516,-5-1-129</inkml:trace>
          <inkml:trace contextRef="#ctx0" brushRef="#br0" timeOffset="4820.4082">6325-39 10191,'-26'-120'4644,"11"74"0,6 14-387,9 32-1161,-21-19-2322,21 19-1032,2 21-1677,5 6-2322,2 1 0,7 8-516,3-3-129</inkml:trace>
          <inkml:trace contextRef="#ctx0" brushRef="#br0" timeOffset="4648.8082">6339 185 11739,'0'0'4644,"0"0"-258,8 12 129,0 15-2838,0-8-774,8 13-258,-6-3-129,3 3-516,-1 2-516,-12-13-1032,13 0-2967,-13-5 129,0-16-387,0 0-258</inkml:trace>
          <inkml:trace contextRef="#ctx0" brushRef="#br0" timeOffset="5226.0092">6761 83 12771,'14'55'4773,"0"-21"-258,1 5 129,10 13-3354,-16-9-516,8 5-258,-8-6-129,0-2-387,-5-7 0,-3-6-129,1-7 0,-2-20 0,0 0 129,0 0-129,0-13 258,2-8 129,0-8-129,3-1 129,-1-4 0,6 2 0,-4 2 0,4 5 129,1 2-129,3 7-129,-14 16 129,32-16-129,-12 16 0,3 0 0,0 7 0,2 7 0,0 4 129,-4 2-387,-1 3 0,-6-2-774,6 13-1032,-12-11-2838,0 0-129,-1-3-387,2-4-258</inkml:trace>
          <inkml:trace contextRef="#ctx0" brushRef="#br0" timeOffset="5584.8098">7460 412 11610,'48'-16'4773,"-21"16"0,5 0-129,0-5-2967,27 5-516,-10-5-258,15-1 0,-12-6-516,1-4 0,-12-5-258,-11-3 129,-15-2-258,-15-1 129,-15 4 0,-17 3-258,-7 6 129,-9 5 0,-3 9-129,-6 6 129,0 13-129,2 11 0,5 10 258,11 4-258,9 9 129,14 3-129,16 4-129,12-5 0,32 0 129,19-12 0,26-6-516,12-21-645,24-5-3483,6-11 129,-1-7-258,-2-7-258</inkml:trace>
        </inkml:traceGroup>
      </inkml:traceGroup>
    </inkml:traceGroup>
    <inkml:traceGroup>
      <inkml:annotationXML>
        <emma:emma xmlns:emma="http://www.w3.org/2003/04/emma" version="1.0">
          <emma:interpretation id="{F355F0B7-EAB9-4432-922B-F9BEFFCA53A4}" emma:medium="tactile" emma:mode="ink">
            <msink:context xmlns:msink="http://schemas.microsoft.com/ink/2010/main" type="paragraph" rotatedBoundingBox="11018,16021 20487,16116 20468,17978 11000,178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4E5D7A-C8F7-480B-9095-5871CBD36BBE}" emma:medium="tactile" emma:mode="ink">
              <msink:context xmlns:msink="http://schemas.microsoft.com/ink/2010/main" type="line" rotatedBoundingBox="11018,16021 20487,16116 20468,17978 11000,17883"/>
            </emma:interpretation>
          </emma:emma>
        </inkml:annotationXML>
        <inkml:traceGroup>
          <inkml:annotationXML>
            <emma:emma xmlns:emma="http://www.w3.org/2003/04/emma" version="1.0">
              <emma:interpretation id="{3263AC39-6885-48E7-97EA-75759D82AA47}" emma:medium="tactile" emma:mode="ink">
                <msink:context xmlns:msink="http://schemas.microsoft.com/ink/2010/main" type="inkWord" rotatedBoundingBox="11018,16021 20487,16116 20468,17978 11000,17883"/>
              </emma:interpretation>
              <emma:one-of disjunction-type="recognition" id="oneOf2">
                <emma:interpretation id="interp10" emma:lang="en-US" emma:confidence="0">
                  <emma:literal>Multiplexes</emma:literal>
                </emma:interpretation>
                <emma:interpretation id="interp11" emma:lang="en-US" emma:confidence="0">
                  <emma:literal>Multiplexer</emma:literal>
                </emma:interpretation>
                <emma:interpretation id="interp12" emma:lang="en-US" emma:confidence="0">
                  <emma:literal>Multiplexes.</emma:literal>
                </emma:interpretation>
                <emma:interpretation id="interp13" emma:lang="en-US" emma:confidence="0">
                  <emma:literal>Multiplexers</emma:literal>
                </emma:interpretation>
                <emma:interpretation id="interp14" emma:lang="en-US" emma:confidence="0">
                  <emma:literal>Multiplexer.</emma:literal>
                </emma:interpretation>
              </emma:one-of>
            </emma:emma>
          </inkml:annotationXML>
          <inkml:trace contextRef="#ctx0" brushRef="#br0" timeOffset="6630.0117">461 2165 14448,'-43'21'4644,"27"7"-129,2 4 0,8 24-3225,-6-8-258,12 17-258,-5-2-129,5 4-258,0-5 130,0-5-517,3-9 0,1-7 0,1-10 0,-1-14 0,-4-17 0,0 0 0,0-10 0,0-21 0,-6-8 0,-3-10 0,-1-12 0,-3-3 0,-1-5 0,0-3 0,1 7 0,1 8 0,-1 7 0,4 13 0,4 10 0,5 27 0,-3-16 0,3 16 0,7 28 0,9-1 0,3 9 0,6 6 0,5 5 0,4-1 0,2 0 0,-1-5 0,-3-7 0,-3-6 0,-6-6 0,-3-12 0,-3-10 0,-17 0 0,29-28 0,-17-6 0,1-9 0,1-14 0,-2-5 0,3 0 0,-3 1 0,-1 8 0,-4 5 0,0 12 0,0 11 0,-7 25 0,18-3 0,-6 15 0,3 17 0,2 12 0,3 9 0,3 5 0,4 7 0,-2 2 0,0 2 0,-4-6 0,-2-1 0,-4-9 0,-1-2 0,-9-14 0,11 7-259,-16-41-2321,11 28-1935,-11-28-516,25 2 258,-7-9-387</inkml:trace>
          <inkml:trace contextRef="#ctx0" brushRef="#br0" timeOffset="7004.4123">1192 2591 13287,'28'-39'4644,"-28"39"-258,0 0 387,7-19-2064,2 31-1290,-9-12-387,2 38-515,1-14-517,5 8 0,-3-1 0,2 3 0,0-4 0,2-5 0,0-4 0,0-5 0,-9-16 0,21 12 0,-21-12 0,29-8 0,-13-12 0,1-5 0,1-3 0,0-4 0,-2 0 0,-2 1 0,-1 6 0,-3 6 0,-10 19 0,16-21 0,-16 21 0,22 3 0,-10 15 0,6 1 0,3 6 0,1 0 0,4 6 0,-10-10-775,18 9-3095,-14-14-903,1-2 129,2-10-387,2-4-129</inkml:trace>
          <inkml:trace contextRef="#ctx0" brushRef="#br0" timeOffset="7269.6128">2094 1910 17415,'-34'-99'4644,"18"70"258,16 29-258,-20-2-3482,20 29-1162,0 17 0,5 24 0,1 7 0,6 15 0,-3 8 0,2 4 0,0-3 0,-1-10 0,-1-9 0,-5-19 0,6-8 0,-10-23-775,13 1-2063,-13-31-1935,0 0 129,18-25-387,-2-11-129</inkml:trace>
          <inkml:trace contextRef="#ctx0" brushRef="#br0" timeOffset="7800.0137">2353 1926 15996,'13'-71'4773,"-13"71"0,17-16-129,7 28-3096,-14 13-515,13 23-1033,-7 9 0,9 22 0,-3 6 0,1 11 0,-5 7 0,1 2 0,-5-7 0,-1-9 0,-1-11 0,-6-16 0,1-6 0,-7-28 0,0-1-517,-15-29-1934,15 2-129,-28-43-258,17 13-129,-21-25 387,13 12-129,-13-10 1290,7 5 1419,5 9 1032,-1 0 387,16 19 516,-4-5 129,9 25 516,19-21-129,22 21-387,-3-13-645,22 11-387,-8-10-129,10 7-387,-9-6-129,-3 4-128,-11 0-259,-7 7 0,-12 0 0,-20 0 0,14 23 0,-14-2 0,0 8 0,0 5 0,4 3 0,3 4 0,3 1 0,-1-8 0,7 4-259,-7-19-902,11 10-516,-20-29-2451,0 0-645,0 0 0,0-31-129,-2-2-387</inkml:trace>
          <inkml:trace contextRef="#ctx0" brushRef="#br0" timeOffset="7924.814">2858 2385 9675,'-39'-156'4128,"21"83"129,11 16-516,4 12-1548,1 15-2064,2 30-3225,0 0-387,11 5-645,-4 17-258</inkml:trace>
          <inkml:trace contextRef="#ctx0" brushRef="#br0" timeOffset="8408.4148">3058 2390 16770,'16'73'4902,"-6"-25"0,10 20-129,-11-4-3353,16 29-1420,-9-1 0,5 13 0,-3-2 0,0-1 0,-6-6 0,-3-13 0,-2-13 0,-5-19 0,-2-17 0,0-34 0,-20 0 0,-1-30 0,0-17 0,-4-20 0,3-10 0,-3-13 0,11-3 0,0-12-388,7 6-128,2-1 0,5 8 129,5 6 129,9 13 0,4 11 258,7 10-129,5 17 387,4 8 129,8 18-129,-2 6 129,6 10 129,-5 7-258,1 13 130,-8 3-388,-3 5 0,-12 1 0,-6 0 0,-12-1 0,-4-3 0,-17 0 0,-15-10 0,1 4-1420,-27-11-3224,6-7-129,-4-6-129,6-2-129</inkml:trace>
          <inkml:trace contextRef="#ctx0" brushRef="#br0" timeOffset="8689.2153">3461 1638 15867,'36'-25'4902,"-15"25"0,-1 13-129,21 24-3483,-22 9-387,17 25-773,-9 13-130,5 19 0,-4 7 0,1 4 0,-5 4 0,-2-13 0,-1-8 0,-8-22 0,3-4-1033,-16-32-2450,3-7-1290,-1-16-258,-2-16 0,0 0-129</inkml:trace>
          <inkml:trace contextRef="#ctx0" brushRef="#br0" timeOffset="9032.4157">3885 2684 9159,'9'-21'4515,"7"5"258,-16 16-129,32-9-645,-32 9-2193,51-20-516,-15 2-258,19 6-258,-2-8-258,8-1-257,-6 0-259,-3-2 0,-12-2 0,-9 1 0,-19 1 0,-12 4 0,-25 6 0,-14 6 0,-5 7 0,-8 0 0,0 16 0,1 7 0,6 11 0,8 4 0,10 2 0,15 3 0,10 0 0,7-2 0,17-6 0,10-4 0,7-8 0,4-7 0,10 0-517,-16-16-1676,8-4-2451,-4-8-258,3-6-387,-5-7 0</inkml:trace>
          <inkml:trace contextRef="#ctx0" brushRef="#br0" timeOffset="9406.8164">4575 2565 11094,'37'-48'5031,"-19"35"-387,-18 13 129,34 11-1677,-34-11-1548,44 39-387,-15-12-258,12 14-386,-4-4-517,8 4 0,-3-2 0,1-2 0,-4-5 0,-11-8 0,-1-3-259,-27-21-902,34 12-516,-34-24-903,0 12-387,-4-41 516,6 16 516,-2-19 645,0 3 645,0 0 903,0-9 903,7 22 1161,-7-17 258,6 29-129,-10-12-516,4 28-258,0 0-645,-19 7-129,-5 16-387,1 11-386,-9 1-130,-7 10 0,-4 5 0,-6-6 0,6 13-775,-12-16-3869,14-6-129,4-10-129,10 0-516</inkml:trace>
          <inkml:trace contextRef="#ctx0" brushRef="#br0" timeOffset="10140.0178">5185 2643 12126,'94'-18'5160,"-39"9"-516,9 2 258,1-14-903,11 10-3483,-10-7-129,0 1-258,-11-6 0,-13-2-129,-15-4 129,-16 1-129,-11-1-129,-20 8 129,-14 3 0,-5 7-129,-3 11 129,-3 2-129,2 20 0,4 6 129,7 11-129,11 6 129,9 4 0,6 3 0,6-4 258,16 0-129,14-7 258,15-5-129,8-8 1,13-8-259,7-10 0,12-10 0,6-12 0,3-11 0,-1-11 0,-4-7 0,-9-7 0,-13-7 0,-13-2 0,-17 4 0,-17 3 0,-20 2 0,-6 9 0,-20 3 0,-4 11-259,-11 5-257,7 15 0,-5 2 0,12 3 0,0 3 0,27-3 258,-21 20 0,21-20 258,7 18 258,13-17 0,12 3 258,1-4 0,14-2 0,-5-7 0,10 6-129,-11-4 1,0 3-388,-9 2 0,-4 2 0,-6 0 0,-3 14 0,-5 8 0,2 4 0,0 10 0,4 7 0,-2 7 0,-4 5 0,-2 3 0,-8-3 0,-2 2 0,-13-16-517,9 6-4256,-24-15-387,-3-4 129,-6-10-516</inkml:trace>
          <inkml:trace contextRef="#ctx0" brushRef="#br0" timeOffset="10904.4192">7691 2453 8772,'20'-2'4128,"-20"2"516,0 0-516,18 0-2709,-18 0-129,0 0 258,0 0-258,0 0-129,17 3-387,12 6 0,1-7 0,25 5-129,13-3-129,26 5-129,16-6-129,31 3 1,16-3-259,13 1 0,8-4 0,-4 3 0,-6 1 0,-14-2 0,-18-1 0,-28 1 0,-26-2 0,-22 2 0,-19-2 0,-16 0 0,-25 0 0,0 0-130,0 0-1289,-3-16-3612,3 16-129,-22-7-258,22 7-258</inkml:trace>
        </inkml:traceGroup>
      </inkml:traceGroup>
    </inkml:traceGroup>
  </inkml:traceGroup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6:01.9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B44740-8CBB-437C-9590-B3C0144387DA}" emma:medium="tactile" emma:mode="ink">
          <msink:context xmlns:msink="http://schemas.microsoft.com/ink/2010/main" type="inkDrawing" rotatedBoundingBox="4728,10950 7389,9771 8166,11526 5505,12704" hotPoints="5791,10206 7757,10558 7498,12006 5532,11654" semanticType="enclosure" shapeName="Rectangle">
            <msink:destinationLink direction="with" ref="{A1D456B3-2558-4707-B218-6620157A0024}"/>
          </msink:context>
        </emma:interpretation>
      </emma:emma>
    </inkml:annotationXML>
    <inkml:trace contextRef="#ctx0" brushRef="#br0">4301 9568 10320,'43'-32'4386,"1"16"129,8-3-387,8-3-1935,29 15-645,2-5-516,25 10-129,5 2-387,10 4-129,-3 10 129,4 11-258,-11 5 129,-4 9-129,-15 9 129,-12 9-129,-17 12-129,-9 13 0,-16 9 0,-5 5 0,-11 4 0,-3-3 1,-8-2-130,-5-5 0,-5-9 0,-8-9 0,-3-8 0,-2-5 0,-14-7 0,-8-1 0,-12-1 0,-7-2 0,-12-3 0,-7-1 0,-9-3 0,-9-4 0,-9-1 0,-7-9-130,0-4 130,-4-9-129,6-2 0,1-12-129,8 0 129,5-7-258,12 2-258,2-13-516,18 16-2193,0-5-1548,4-2 258,5 9-516,3 0-387</inkml:trace>
    <inkml:trace contextRef="#ctx0" brushRef="#br0" timeOffset="-608.401">4411 9655 9804,'-12'-32'4644,"-2"11"-387,14 21-258,0 0-1677,0 0-774,0 0-387,-14 11-258,14 17-258,0 6-129,0 21 129,-2 13-129,2 22 0,-4 7-129,2 13 0,-3 4-129,0 3-129,-1-1-129,5-8 0,-1-6 0,2-12 0,0-10-129,0-8 0,0-12 0,5-8 129,-1-6 0,-1-9 0,-1-3-129,2-13 129,-1 1-129,-3-22-129,4 23-129,-4-23-129,5 16-645,-5-16-1419,-3-20-2193,1 2 129,-4-8-387,6-4 129</inkml:trace>
    <inkml:trace contextRef="#ctx0" brushRef="#br0" timeOffset="123068.6162">3309 11027 1677,'-16'3'2967,"16"-3"516,-18 13-516,18-13-516,-16 9 0,16-9-258,0 0-129,-16 0-516,16 0-129,0 0-387,0 0-129,0 0-258,12 7 0,-12-7-258,0 0 0,0 0 0,22 4-129,-22-4 129,19 1-129,-19-1 0,32 2 0,-12-2 129,8 0-129,1 0 0,6 0 0,4 0 0,8-3 0,1-3 0,5 3-129,-1-4 129,5 3-129,-2-3 0,2 3 0,-6 1 0,1-1 0,-6 2-129,-1 2 129,-5-1-129,0 1 0,-7 0 0,1 0 0,-4 0 0,1 0 0,-1 0 129,-2 0-129,-1 0 0,1-4 129,-3 2-129,-3 0 0,-5-1 129,-17 3-129,25-4 0,-25 4 0,0 0 0,0 0 0,18 0 0,-18 0 0,0 0 0,23 0 0,-23 0 0,27 0-129,-27 0-129,25 0-387,-25 0-903,0 0-3096,0 0-258,-11 13 129,-15-13-645</inkml:trace>
  </inkml:traceGroup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9T01:48:13.6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6F4E50B-AC5E-49EC-A03B-A2EC8862D35D}" emma:medium="tactile" emma:mode="ink">
          <msink:context xmlns:msink="http://schemas.microsoft.com/ink/2010/main" type="inkDrawing" rotatedBoundingBox="4039,14156 6386,13967 6394,14060 4047,14250" semanticType="underline" shapeName="Other">
            <msink:sourceLink direction="with" ref="{350BC1D5-0598-4648-8470-6209D468FCFB}"/>
          </msink:context>
        </emma:interpretation>
      </emma:emma>
    </inkml:annotationXML>
    <inkml:trace contextRef="#ctx0" brushRef="#br0">3468 11047 3999,'0'0'3483,"0"0"0,0 0 129,0 0-1677,0 0-774,0 0 129,0 0-129,0-17-129,0 17-129,0 0-129,0 0 129,0 0-258,0 0 129,11-20-258,-11 20-129,23-12 0,-4 8 0,-1-5 0,11 7 0,1-5-129,11 4 0,1-4 0,13 1 129,6-3-129,14 0 0,8-3 0,13 0 0,6-3-129,6 3 129,1 1-129,3 2 0,-4 2 0,-3 2 0,-7 1 0,-4 4 0,-5-3 0,-2 3 0,-3-4-129,0 1 129,-8-3 0,-1 1 0,-9-2-129,-6 3 129,-8-1 0,-8 3-129,-10 2 0,-9-2 129,-7 2-129,-18 0 0,21 0 0,-21 0 0,0 0 0,0 0-129,21 0 129,-21 0-129,25 0-258,-25 0 0,34 0-258,-34 0-387,30 2-903,-30-2-2838,0 0 0,0 0-258,-26 7 129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56.846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0D24C7D5-D466-4F1D-AF05-B0755D74A4BE}" emma:medium="tactile" emma:mode="ink">
          <msink:context xmlns:msink="http://schemas.microsoft.com/ink/2010/main" type="inkDrawing" rotatedBoundingBox="3479,7409 6833,7134 6867,7555 3514,7830" semanticType="callout" shapeName="Other">
            <msink:sourceLink direction="to" ref="{10B6A166-8ED8-4BE9-93C0-0CC955003DD8}"/>
            <msink:sourceLink direction="to" ref="{A842C7FD-EB59-42A2-8C4D-9A0EE59C2A91}"/>
          </msink:context>
        </emma:interpretation>
      </emma:emma>
    </inkml:annotationXML>
    <inkml:trace contextRef="#ctx0" brushRef="#br0">92 369 3870,'-26'-4'3612,"26"4"0,-27 0-129,27 0-1677,-21 5-516,21-5 0,0 0 0,-18 11-258,18-11 0,16 9 0,16 0 0,0-9 0,25 9-129,5-9 0,23 3-258,11-3 0,24 0 0,9-3-258,33 1 0,11-7 0,17 2-129,6-2-129,12 0 0,11-1 0,3-3-129,-3-1 0,-18-2 129,-16 0-129,-16 0 0,-20 0 129,-21 0-129,-28 3 0,-25 4 129,-22 1 0,-16-1-129,-10 0 129,-27 9-129,18-23-129,-18 23 0,-6-29 0,-11 8-258,-3 3 0,-12-5-129,4 7 0,-11-5 129,5 6 0,0-1 0,9 7 0,0 1 258,7 0 129,18 8 129,0 0 129,0 0 0,0 0 129,18 2 0,0 4 129,10 11 0,-3-1-129,6 7 0,-8 4-129,0 7-129,-9 5-129,-10 0-258,-3 9-645,-18-3-3354,-8-3-516,-9 1 0,-9-6-645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42.1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B6CDD85-EDF7-46E0-A9D8-3AB482B1955E}" emma:medium="tactile" emma:mode="ink">
          <msink:context xmlns:msink="http://schemas.microsoft.com/ink/2010/main" type="inkDrawing" rotatedBoundingBox="3404,7803 3530,3783 3733,3789 3608,7810" semanticType="callout" shapeName="Other">
            <msink:sourceLink direction="with" ref="{3779DD53-BC73-4415-8E8B-61CAB080D3F5}"/>
            <msink:sourceLink direction="with" ref="{8B3E42D2-0F78-4741-87FD-D2A6AD04CE05}"/>
          </msink:context>
        </emma:interpretation>
      </emma:emma>
    </inkml:annotationXML>
    <inkml:trace contextRef="#ctx0" brushRef="#br0">78 24 5031,'18'-14'4644,"-18"14"0,0 0-258,0 0-1032,-2-25-1290,2 25-516,0 0-387,0 0-387,0 0-129,3 16-258,-3-16 0,9 30-129,-5-9 0,5 6 0,-6 5 0,4 4 0,-1 1-129,-1 6 129,-1 1-258,-1 4 258,-1-2-258,2 4 129,-1-3 0,1-1 0,-1-4-129,3 1 0,-3-5 129,1 1-129,-1-6 129,1 3-129,-1-2 129,1 1 0,-2-1 0,-2 0-129,0 0 129,0 0-129,0 1 129,0 1-129,0 3 0,-2-2 0,0 6 0,2 0 0,-2 3 0,1 2 0,1 2 0,0-2 0,0 0 0,0 2 129,0-2-129,0-2 0,0-2 0,0 3 0,1-5 0,3 3 0,1 1 0,-1-2 129,1 1-129,-1 1 0,-1 0 0,-1 1 0,0 1 0,-2 5 0,0 0 0,-2 8 0,-5-2 0,0 8 0,-2 1 0,2 3 0,-4 2 129,2 0 1,0-6-130,0 1 0,1 0 0,-3-6 0,4-3 0,-2 1 0,0-3 0,2 2 0,0-2 0,0 3 0,0-1 0,-1 1 0,1 2 0,2-1 0,0-4 0,-1 0 0,3-6 0,-1-1 0,2-5 0,-1-3 0,1-8 0,2 0 0,-2-6 0,2-1 0,0-4 0,0-5 0,0-18 0,0 27 0,0-27 0,0 0 0,-2 16 0,2-16 0,0 0 0,0 0 0,0 0 0,0 0 0,0 0 0,0 0-388,0 0-2450,-12-25-2064,8 2-387,1-6 0,-2-8-387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42.9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EB88492-643B-45FF-8F6B-2F49ECB25E8E}" emma:medium="tactile" emma:mode="ink">
          <msink:context xmlns:msink="http://schemas.microsoft.com/ink/2010/main" type="inkDrawing" rotatedBoundingBox="3332,7621 3378,7488 3476,7522 3430,7655" shapeName="Other"/>
        </emma:interpretation>
      </emma:emma>
    </inkml:annotationXML>
    <inkml:trace contextRef="#ctx0" brushRef="#br0">81 116 13287,'16'0'4902,"-16"0"-387,0 0 258,0 0-3612,0 0-258,0 0-258,0 0-258,-13 6-129,13-6-129,-26 2 0,10-1 0,16-1-129,-27 0 0,27 0 0,-14-17-129,14 17 258,0-29-129,0 29 129,9-28-129,-1 12 129,-8 16 0,27-23-129,-27 23 129,23-9 0,-23 9 0,20-2-129,-20 2 129,0 0-129,0 0 0,0 0 0,12 9-129,-12-9 0,0 0-129,0 16-258,0-16-258,0 0-1032,0 0-2322,-10 12-645,10-12-129,0 0-387,0 0 129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28.5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967985A-9B61-4B1D-BD47-158F12AA363B}" emma:medium="tactile" emma:mode="ink">
          <msink:context xmlns:msink="http://schemas.microsoft.com/ink/2010/main" type="inkDrawing" rotatedBoundingBox="2406,3100 2836,4063 2346,4282 1916,3319" semanticType="callout" shapeName="Other">
            <msink:sourceLink direction="with" ref="{1A38EEB3-DDA5-42B0-8291-AB0A8C2941FB}"/>
          </msink:context>
        </emma:interpretation>
      </emma:emma>
    </inkml:annotationXML>
    <inkml:trace contextRef="#ctx0" brushRef="#br0">303 2644 11094,'27'-28'5031,"-4"17"-516,2-1 258,-2-2-3225,18 14-387,-9-2-258,9 2-387,-4 9-129,-1 7-129,-6 3-129,-3 4 129,-6 4-258,-10 3 129,-6 2 0,-5 2 0,-7 3-129,-11-3-129,-3 0 0,-6-4-129,2 0 129,-3-10-258,7 0 129,-1-8-129,6-1 129,0-11 0,16 0 129,0 0-129,-12-9 129,12 9 129,7-32 0,7 9-129,6-4 0,5-1 129,7-8-129,7 2 129,2-3 0,0 3 0,0-2-129,-4 6 258,-3 4-129,-6 4 129,-8 4 129,-20 18-129,14-24 0,-14 24 0,0 0 0,-9-9 129,-7 9-129,0 1 0,-4 10 0,4 7 0,0 3 0,4 8 0,-4 3 129,5 7-129,2 2 258,6 5-129,3 6 0,0 3-129,7 2 129,9 1-129,7 5-129,6-6-129,8 3-258,-3-14-645,17 8-2709,-13-12-1161,-3-4 258,-5-5-516,-6-8-645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28.9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A6A0212-9ADE-4F45-B0AD-579471817580}" emma:medium="tactile" emma:mode="ink">
          <msink:context xmlns:msink="http://schemas.microsoft.com/ink/2010/main" type="inkDrawing" rotatedBoundingBox="1933,4797 2234,5223 2172,5267 1871,4842" semanticType="callout" shapeName="Other">
            <msink:sourceLink direction="with" ref="{CD239921-A0D7-4577-ABCB-0523A5E34A2D}"/>
          </msink:context>
        </emma:interpretation>
      </emma:emma>
    </inkml:annotationXML>
    <inkml:trace contextRef="#ctx0" brushRef="#br0">250 4149 15222,'0'0'5031,"23"-14"0,-23 14-387,16 0-3612,9 14-258,-5 2-129,8 9-257,-1 4-388,1 4 0,-1 5 0,0 3 0,-4 1 0,-4-3 0,-1 4-259,-9-14-515,11 10-1161,-19-16-2838,-1-23-258,18 9-129,-18-9-129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29.3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5B40918-0983-48E2-B938-C875ABC78299}" emma:medium="tactile" emma:mode="ink">
          <msink:context xmlns:msink="http://schemas.microsoft.com/ink/2010/main" type="inkDrawing" rotatedBoundingBox="2011,6117 2289,4717 2347,4729 2070,6129" semanticType="callout" shapeName="Other">
            <msink:sourceLink direction="with" ref="{CD239921-A0D7-4577-ABCB-0523A5E34A2D}"/>
          </msink:context>
        </emma:interpretation>
      </emma:emma>
    </inkml:annotationXML>
    <inkml:trace contextRef="#ctx0" brushRef="#br0">680 4085 12513,'0'-43'4902,"0"43"-258,0 0 129,-12-17-2580,12 31-903,0-14-387,0 48-258,0-12 0,0 19-386,-5 5-259,-1 17 0,-6 3 0,-1 12 0,-3 2 0,-1 4 0,-3 2 0,-3-6 0,0-1 0,2-10 0,-1-3 0,1-12 0,3-6 0,0-14 0,6-3-130,-1-19-515,12 8-1161,1-34-3096,-16 13-129,16-13-258,0 0-129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46.6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A7FAB89-B7B8-4F51-87A8-14114048CC4B}" emma:medium="tactile" emma:mode="ink">
          <msink:context xmlns:msink="http://schemas.microsoft.com/ink/2010/main" type="inkDrawing" rotatedBoundingBox="2414,5276 3202,5317 3201,5336 2412,5295" shapeName="Other"/>
        </emma:interpretation>
      </emma:emma>
    </inkml:annotationXML>
    <inkml:trace contextRef="#ctx0" brushRef="#br0">1 22 9288,'0'0'4902,"0"0"-129,0 0-258,-14-20-1419,14 20-1677,0 0-387,0 0-258,0 0-258,12 4-129,-12-4 129,37 5-129,-6-5 129,15 7-129,5-7-128,15 4-259,5-2 0,8-2 0,11 12-2452,-6-8-2450,-6-1-258,-1 2-129,-11-3-258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45.4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F97BF0B-884C-47EA-A2F4-805EFB433423}" emma:medium="tactile" emma:mode="ink">
          <msink:context xmlns:msink="http://schemas.microsoft.com/ink/2010/main" type="inkDrawing" rotatedBoundingBox="2766,9088 2954,5278 3071,5283 2884,9094" semanticType="callout" shapeName="Other">
            <msink:sourceLink direction="with" ref="{BCE28516-9A2D-47AA-AC27-DF99D00B63DE}"/>
          </msink:context>
        </emma:interpretation>
      </emma:emma>
    </inkml:annotationXML>
    <inkml:trace contextRef="#ctx0" brushRef="#br0">161 52 9417,'0'-34'4644,"1"8"-258,-1 26-129,0 0-2064,0-18-774,0 18-387,0 0-258,0 9-129,0-9-129,0 32 0,0-13-129,0 12 0,0-3 0,2 10 0,0-5 0,3 8 0,1-3-129,1 3 130,-2 1-388,0 4 0,-1 1 0,-1 4 0,-1-1 0,2 5 0,-4 0 0,2 4 0,-2 2 0,1-1 0,-1 2 0,2 2 0,-2-1 0,0 6 0,0 0 0,0 4 0,0-3 0,0 4 0,-5 1 0,1 3 0,-1 2 0,0-1 0,-1 4 0,3 3 0,-3 3 0,3 0 0,-3 1 0,3-1 0,-4 0 0,0 0 0,0-4 0,-1-4 0,1-3 0,-2 2 0,-1-2 0,1 2 0,-2 0 0,0 6 0,3-3 0,-3 4 0,0-3 0,2-6 0,-1-3 0,3-7 0,1-6 0,1-12 0,0-4 0,1-11 0,0-3 0,4-8 0,0-5 0,0-19 0,-1 25 0,1-25 0,0 0 0,0 0 0,0 0 0,0 0 0,0 0 0,0 0 0,0 0 0,0 0 0,0-9 0,0 9 0,0-23 0,0 23 0,0-27 0,0 27 0,1-23 0,-1 23 0,0 0 0,2-21 0,-2 21 0,0 0 0,0 0-904,0 0-2063,0-20-1935,0 20-129,0 0-129,6-19-258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44.0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B3E42D2-0F78-4741-87FD-D2A6AD04CE05}" emma:medium="tactile" emma:mode="ink">
          <msink:context xmlns:msink="http://schemas.microsoft.com/ink/2010/main" type="inkDrawing" rotatedBoundingBox="3459,3913 3544,3737 3644,3786 3559,3962" shapeName="Other">
            <msink:destinationLink direction="with" ref="{EB6CDD85-EDF7-46E0-A9D8-3AB482B1955E}"/>
          </msink:context>
        </emma:interpretation>
      </emma:emma>
    </inkml:annotationXML>
    <inkml:trace contextRef="#ctx0" brushRef="#br0">52 123 10449,'0'0'4515,"0"0"0,0 22-258,0-22-2838,0 0-387,-6 18-129,6-18-258,0 0-129,-19-4-129,19 4 0,-4-21-129,4 21 129,0-31-129,0 31 0,13-32 0,-13 32 0,21-25 0,-21 25-129,25-7 129,-25 7-129,21 4 0,-21-4 0,9 25-129,-9-6 129,-3 1-129,-8-2 0,-2 0-129,-3-4 129,0-2-129,-1-6 0,17-6 129,-23-2-129,23 2 0,-11-30 129,11 10 0,0-3 0,2 0 0,8 0 129,1 1-129,5 6 129,-16 16 0,30-18 0,-14 15 0,-16 3 0,25 9 0,-25-9 0,13 30 0,-13-14-129,0 0 0,0-16 0,-24 25 0,24-25 0,-26 14 0,10-14 0,16 0-129,-25 0 129,25 0-129,-14-12 129,14 12 0,-4-20-258,4 20-258,-3-23-1290,3 23-2838,0 0-129,10-2-387,-10 2-129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45.7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E28516-9A2D-47AA-AC27-DF99D00B63DE}" emma:medium="tactile" emma:mode="ink">
          <msink:context xmlns:msink="http://schemas.microsoft.com/ink/2010/main" type="inkDrawing" rotatedBoundingBox="2798,8818 3725,8839 3724,8861 2797,8841" shapeName="Other">
            <msink:destinationLink direction="with" ref="{9F97BF0B-884C-47EA-A2F4-805EFB433423}"/>
          </msink:context>
        </emma:interpretation>
      </emma:emma>
    </inkml:annotationXML>
    <inkml:trace contextRef="#ctx0" brushRef="#br0">0 15 11610,'9'-14'4515,"19"12"0,-3 2 0,14 2-2838,-9-2-129,24 0-387,-6 0-387,14 3-129,0-3-258,9 4-129,1-1-258,-3-3-516,16 9-2064,-12-7-2193,-2-2 129,-3 0-387,-7-9-258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26.9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E5FBACC-F33D-4400-915D-AD5517AAC0EA}" emma:medium="tactile" emma:mode="ink">
          <msink:context xmlns:msink="http://schemas.microsoft.com/ink/2010/main" type="inkDrawing" rotatedBoundingBox="2864,5254 6852,5290 6851,5323 2863,5288" semanticType="callout" shapeName="Other">
            <msink:sourceLink direction="with" ref="{3779DD53-BC73-4415-8E8B-61CAB080D3F5}"/>
            <msink:sourceLink direction="with" ref="{CD239921-A0D7-4577-ABCB-0523A5E34A2D}"/>
          </msink:context>
        </emma:interpretation>
      </emma:emma>
    </inkml:annotationXML>
    <inkml:trace contextRef="#ctx0" brushRef="#br0">-2856 2121 3354,'0'0'3483,"0"0"387,0 0-258,12 7-1548,-12-7-387,32 2 258,-12-2-129,19 4-258,-4-4 0,26 1-387,-1-1-258,26 4-129,10-4-129,19 7-258,6-7 129,14 7-129,4-7 0,9 6-129,5-6 0,12 0 0,1 0 0,3 0-129,0 0 0,1 0 0,-4 0 0,-2 0 0,-10 0-129,-11 0 129,-15 0 0,-13 3-129,-10-1 129,-11 0-129,-6 1 0,-10-1 0,-3 0 0,-6-2 0,-3 0 0,1 0 0,1 0 0,-2 0-129,0 0 129,-8-2-258,-6 2 129,-13-5-387,-3 5-387,-36 0-2451,0 0-1548,0 0 258,-13-13-516,-15 11-129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01.845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7FC0834-89E8-4A15-84BB-ABDC6EE69B0C}" emma:medium="tactile" emma:mode="ink">
          <msink:context xmlns:msink="http://schemas.microsoft.com/ink/2010/main" type="writingRegion" rotatedBoundingBox="124,6083 23595,4744 24121,13959 650,15299"/>
        </emma:interpretation>
      </emma:emma>
    </inkml:annotationXML>
    <inkml:traceGroup>
      <inkml:annotationXML>
        <emma:emma xmlns:emma="http://www.w3.org/2003/04/emma" version="1.0">
          <emma:interpretation id="{D5E5B1C8-4A1F-4444-9BAB-82FB3AD6A1D7}" emma:medium="tactile" emma:mode="ink">
            <msink:context xmlns:msink="http://schemas.microsoft.com/ink/2010/main" type="paragraph" rotatedBoundingBox="260,5872 3829,5915 3816,7009 247,69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E625B7-7F6F-418E-B246-B66F3CA419B9}" emma:medium="tactile" emma:mode="ink">
              <msink:context xmlns:msink="http://schemas.microsoft.com/ink/2010/main" type="line" rotatedBoundingBox="260,5872 3829,5915 3816,7009 247,6967"/>
            </emma:interpretation>
          </emma:emma>
        </inkml:annotationXML>
        <inkml:traceGroup>
          <inkml:annotationXML>
            <emma:emma xmlns:emma="http://www.w3.org/2003/04/emma" version="1.0">
              <emma:interpretation id="{0FFF7AF5-A687-4EBC-BE69-8F749D74619C}" emma:medium="tactile" emma:mode="ink">
                <msink:context xmlns:msink="http://schemas.microsoft.com/ink/2010/main" type="inkWord" rotatedBoundingBox="256,6223 900,6231 894,6758 250,6750">
                  <msink:destinationLink direction="from" ref="{86C8178B-FD66-48C1-9ADC-00F4A07D96FE}"/>
                </msink:context>
              </emma:interpretation>
              <emma:one-of disjunction-type="recognition" id="oneOf0">
                <emma:interpretation id="interp0" emma:lang="en-US" emma:confidence="1">
                  <emma:literal>n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h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2</emma:literal>
                </emma:interpretation>
              </emma:one-of>
            </emma:emma>
          </inkml:annotationXML>
          <inkml:trace contextRef="#ctx0" brushRef="#br0">-5242-1668 10707,'19'-25'4515,"-3"21"129,-16 4-129,18-7-2580,14 23-774,-12-3-258,14 19-129,-9-4-258,3 13 0,-5-2-258,0 8 0,-7-1 0,-5 0-129,-6-3 0,-3-4-129,-2-2 0,0-8 0,0-4 0,-5-6-129,5-19 129,0 0-129,0 0 0,0 0 0,-15-14 129,15-11 0,0-3 0,8-13-129,2-4 129,4-3 0,4 0 129,4 0-129,-3 2 129,3 7 0,-3 3 0,1 13-129,-4 5 258,0 13-129,-16 5 0,26 3 0,-15 15 0,3 7 0,1 4 0,-1 3 0,0 3-129,-2 1 129,1-1-129,-2 1 0,-1 0-258,-3-4 129,4 5-258,-7-10-129,8 10-774,-12-17-1161,9 4-2451,0-4 0,1-4-129,-10-16-129</inkml:trace>
        </inkml:traceGroup>
        <inkml:traceGroup>
          <inkml:annotationXML>
            <emma:emma xmlns:emma="http://www.w3.org/2003/04/emma" version="1.0">
              <emma:interpretation id="{F20F0F6F-7CC4-446F-8E30-D9FA4C8FD178}" emma:medium="tactile" emma:mode="ink">
                <msink:context xmlns:msink="http://schemas.microsoft.com/ink/2010/main" type="inkWord" rotatedBoundingBox="1201,5884 3829,5915 3816,7009 1188,6978">
                  <msink:destinationLink direction="from" ref="{86C8178B-FD66-48C1-9ADC-00F4A07D96FE}"/>
                  <msink:destinationLink direction="from" ref="{60AD25ED-6740-4745-A16B-13FCBC4D17B8}"/>
                </msink:context>
              </emma:interpretation>
              <emma:one-of disjunction-type="recognition" id="oneOf1">
                <emma:interpretation id="interp5" emma:lang="en-US" emma:confidence="1">
                  <emma:literal>input</emma:literal>
                </emma:interpretation>
                <emma:interpretation id="interp6" emma:lang="en-US" emma:confidence="0">
                  <emma:literal>inputs</emma:literal>
                </emma:interpretation>
                <emma:interpretation id="interp7" emma:lang="en-US" emma:confidence="0">
                  <emma:literal>•Input</emma:literal>
                </emma:interpretation>
                <emma:interpretation id="interp8" emma:lang="en-US" emma:confidence="0">
                  <emma:literal>impute</emma:literal>
                </emma:interpretation>
                <emma:interpretation id="interp9" emma:lang="en-US" emma:confidence="0">
                  <emma:literal>inkpot</emma:literal>
                </emma:interpretation>
              </emma:one-of>
            </emma:emma>
          </inkml:annotationXML>
          <inkml:trace contextRef="#ctx0" brushRef="#br0" timeOffset="279.0159">-4155-1492 14706,'0'0'4773,"0"0"-129,9 9-645,0 19-3096,-9-4-258,5 13-129,-3-3-129,3 3-387,0-1-258,-3-10-258,12 5-774,-15-14-2580,1-17-903,0 22-258,0-22-129</inkml:trace>
          <inkml:trace contextRef="#ctx0" brushRef="#br0" timeOffset="472.027">-4299-1780 10191,'0'-30'4128,"7"1"-258,9 29-387,-16 0-3354,25 13-1548,-4 8-2193,-21-21-387,41 32 0,-23-18-387</inkml:trace>
          <inkml:trace contextRef="#ctx0" brushRef="#br0" timeOffset="944.054">-3851-1581 9933,'27'30'4773,"-17"-10"-129,4 7-258,8 12-2451,-19-16-645,15 14-387,-12-12-258,2 5-258,-2-8-129,-3-1-129,-3-21-129,6 27 129,-6-27-129,0 0 0,0 0 0,0 0 0,0 0 0,0 0 0,12-16 129,-7-2-129,3-3 129,0-4 0,3-4 129,2 3-129,-1-1 129,2 4 0,0 0-129,2 7 0,-16 16 0,27-18 0,-27 18 0,29 2-129,-29-2 129,26 33-129,-11-6 0,-3 2 0,2 1-258,0 2 129,1 2-387,-6-13-516,10 11-903,-15-16-1935,-4-16-774,23 18-258,-23-18-129,28 0-516</inkml:trace>
          <inkml:trace contextRef="#ctx0" brushRef="#br0" timeOffset="1193.0682">-3264-1428 12384,'5'-28'4902,"-5"28"-258,0 0 129,0 0-2709,0 0-903,-9 23-387,9 7-258,0 0-129,0 9 0,0 2-258,0 4 129,0-3-129,4 3-129,-2-4 0,-1 0-258,3-2 0,-4-9-258,7 4-387,-7-34-516,5 39-2064,-5-39-1419,0 0 0,0 0-129,0 0-387</inkml:trace>
          <inkml:trace contextRef="#ctx0" brushRef="#br0" timeOffset="1464.0837">-3273-1401 4386,'23'-105'4128,"-18"59"0,13 22 0,-9 8-1419,-9 16-645,0 0-387,0 0-258,27 11-387,-27-11-258,18 37 0,-11-21-129,9 11-129,-6-9-129,1 3 0,-11-21-129,5 34-129,-5-34-129,-16 29-129,-1-12-387,-14-8-387,10 11-1032,-18-6-2580,3-7 0,4 2-387,0-7 0</inkml:trace>
          <inkml:trace contextRef="#ctx0" brushRef="#br0" timeOffset="2012.1151">-2963-1430 12126,'0'0'4644,"0"0"-387,21 4 129,-14 14-3483,-7-18-258,5 32-129,-5-16-129,0 5-258,0 0 0,0 1-129,0-1 0,0-3 0,2 1 0,0-3-129,-2-16 0,9 24 0,-9-24 0,18 8 129,-18-8 129,28-8 129,-17-14 0,10 1 129,-9-9 129,12 1-129,-10-5 129,5 6-129,-6-1 0,-1 10-258,-3 3 129,-9 16-129,18-14 0,-18 14-129,18 10 0,-6 6 129,-1 4-129,5 3 0,0 2 0,0 0 0,2 1-258,-8-8-258,6 4-258,-16-22-1032,20 8-2838,-20-8-129,20-10-258,-6-12 0</inkml:trace>
          <inkml:trace contextRef="#ctx0" brushRef="#br0" timeOffset="2500.143">-2295-1999 14964,'4'-21'5031,"-4"21"129,0 0-516,-9 23-3483,9 20-387,0 1 0,7 20-515,-7 4-259,7 8 0,-3 1 0,1 1 0,-1 2 0,-1-9 0,1-5 0,-4-16 0,2-8 0,-2-13 0,0-6 0,0-23-130,0 0-386,0 0 0,-2-27 0,-7-7-129,4 2 0,-15-10-129,8 8 0,-17-9 0,4 13 258,-7 2 129,2 6 258,3 6 0,4 6 258,23 10 387,-25-9 0,25 9 258,14 0 0,18 10-129,6-6-129,17 3 129,4-7-129,17 2-129,4-2 0,9-11-258,0-7 0,-4 2-129,-8 0-129,-17-1-129,-4 13-774,-37-3-3612,-19 7-258,0 0 0,-18 0-516</inkml:trace>
        </inkml:traceGroup>
      </inkml:traceGroup>
    </inkml:traceGroup>
    <inkml:traceGroup>
      <inkml:annotationXML>
        <emma:emma xmlns:emma="http://www.w3.org/2003/04/emma" version="1.0">
          <emma:interpretation id="{20514813-2896-405E-8D25-9EBCAFEEF7EA}" emma:medium="tactile" emma:mode="ink">
            <msink:context xmlns:msink="http://schemas.microsoft.com/ink/2010/main" type="paragraph" rotatedBoundingBox="286,7553 5608,7553 5608,8917 286,89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2A8A45-1B38-477E-86BA-21F5290AD6BA}" emma:medium="tactile" emma:mode="ink">
              <msink:context xmlns:msink="http://schemas.microsoft.com/ink/2010/main" type="line" rotatedBoundingBox="286,7553 5608,7553 5608,8917 286,8917"/>
            </emma:interpretation>
          </emma:emma>
        </inkml:annotationXML>
        <inkml:traceGroup>
          <inkml:annotationXML>
            <emma:emma xmlns:emma="http://www.w3.org/2003/04/emma" version="1.0">
              <emma:interpretation id="{A842C7FD-EB59-42A2-8C4D-9A0EE59C2A91}" emma:medium="tactile" emma:mode="ink">
                <msink:context xmlns:msink="http://schemas.microsoft.com/ink/2010/main" type="inkWord" rotatedBoundingBox="286,7553 3959,7553 3959,8380 286,8380">
                  <msink:destinationLink direction="to" ref="{0D24C7D5-D466-4F1D-AF05-B0755D74A4BE}"/>
                </msink:context>
              </emma:interpretation>
              <emma:one-of disjunction-type="recognition" id="oneOf2">
                <emma:interpretation id="interp10" emma:lang="en-US" emma:confidence="1">
                  <emma:literal>variables</emma:literal>
                </emma:interpretation>
                <emma:interpretation id="interp11" emma:lang="en-US" emma:confidence="0">
                  <emma:literal>Variables</emma:literal>
                </emma:interpretation>
                <emma:interpretation id="interp12" emma:lang="en-US" emma:confidence="0">
                  <emma:literal>variable</emma:literal>
                </emma:interpretation>
                <emma:interpretation id="interp13" emma:lang="en-US" emma:confidence="0">
                  <emma:literal>variably</emma:literal>
                </emma:interpretation>
                <emma:interpretation id="interp14" emma:lang="en-US" emma:confidence="0">
                  <emma:literal>Variable</emma:literal>
                </emma:interpretation>
              </emma:one-of>
            </emma:emma>
          </inkml:annotationXML>
          <inkml:trace contextRef="#ctx0" brushRef="#br0" timeOffset="5400.3089">-4445 11 10965,'0'-51'4644,"-14"31"-129,14 20 0,-27-18-2709,0 6-645,27 12-258,-37-6-258,21 6-258,-6 8-129,22-8 0,-30 30-129,20-12 0,-1 3-129,7 2 129,1 0-129,3 0 129,0-1 0,3-1-129,4-1 129,4-1-258,2-3 258,-13-16-129,19 27 129,-19-27-258,20 16 129,-20-16 129,18 0-129,-18 0 129,14-14 0,-14 14 0,16-32-258,-7 12 258,0-3-129,-1 3 0,0-1 0,-1 5 0,-7 16-129,16-25 258,-16 25-129,23-9 0,-23 9 129,30 4-129,-9 8 129,2 6-129,2-2 258,2 5-129,2-1 129,-1-1-129,-3-4 129,0-1-128,-6-7-130,1-2 0,-2-5 0,-18 0 0,25-9 0,-25 9 0,17-33 0,-9 11 0,-3-4 0,-2 1 0,-3-2 0,0 2 0,-5 6 0,-6 1 0,11 18 0,-16-20 0,16 20-130,-17 0 1,17 0-129,-15 16 129,15-16 0,-3 27 0,3-27 0,0 27 0,0-27 129,14 19 0,-14-19-129,32 7 258,-12-7-129,1 0 129,2-7 0,2-4 0,-2-1 0,4 0 0,-8-3 0,3 3 0,-22 12 0,28-20-129,-28 20 130,22-3-130,-22 3 0,16 7 0,-16-7 0,19 32 0,-8-11 0,1 4 0,4 0 0,-2 0 0,1 0 0,-1-6 0,0 1 0,-14-20 0,22 27 0,-22-27 0,0 0 0,16 17 0,-16-17-130,0 0 1,0 0 0,0 0 0,16-3 129,-16 3 0,10-18-129,-10 18 129,14-27-258,-6 10 387,-1 1-258,-7 16 129,12-27-129,-12 27 129,7-16 0,-7 16 0,0 0 0,20 3 0,-20-3 258,18 27-258,-8-11 258,3 0-258,1 0 129,-14-16-258,23 30-129,-23-30-387,14 20-903,-14-20-2967,0 0-387,0 0-258,-1-14-129</inkml:trace>
          <inkml:trace contextRef="#ctx0" brushRef="#br0" timeOffset="5562.3181">-3654-234 10965,'-19'-82'4644,"8"48"-387,11 34-258,-7-25-2064,7 25-2322,0 0-1419,-2 9-2322,6 16-258,5-4 0,8 15-645</inkml:trace>
          <inkml:trace contextRef="#ctx0" brushRef="#br0" timeOffset="6009.3436">-3333-10 12900,'-4'-22'5031,"-21"5"-387,25 17 258,-30-15-3225,30 15-774,-27 8-258,27-8-129,-16 28-387,11-8 129,-1-1-129,5 4-129,1-1 129,0 1-129,3-4 0,4 1-129,2-1 129,0-3-258,2 2 129,-11-18-258,21 25 129,-21-25 0,20 5 129,-20-5 129,18-7 0,-18 7 258,21-32-129,-7 15 129,-5-5-129,3 4 129,-1 1-258,-11 17 258,27-20-387,-11 16 129,-16 4 129,32 8-129,-16 6 129,0 4-258,0 5 0,-5-2-387,6 8-387,-17-29-1290,9 23-2322,-9-23-129,16 0-516,-16 0 0</inkml:trace>
          <inkml:trace contextRef="#ctx0" brushRef="#br0" timeOffset="6468.37">-2908-309 15093,'0'-45'5031,"0"45"-129,0 0-129,17 36-3612,-17-4-516,11 18 129,-7 1-386,6 12-388,-6-3 0,1 2 0,-5-5 0,0-3 0,0-4 0,0-10 0,-3-6 0,-1-9 0,2-7 0,2-18 0,0 0 0,11-2 0,1-17 0,3-6 0,1-2 0,1-1 0,1 1 0,-2 2 0,0 4 0,-16 21 0,25-25 0,-25 25 0,27 0 0,-11 3 0,-16-3 0,30 31 0,-16-12 0,-1 4 0,-3 0 0,-4 2 0,-6-2 0,-4-3 0,-10 3 0,-13-10 0,2 6 0,-17-19-1291,22 9-2450,-12-11-1419,7-14 129,6-9-129,8-10-258</inkml:trace>
          <inkml:trace contextRef="#ctx0" brushRef="#br0" timeOffset="6678.382">-2682-334 12384,'37'-23'5160,"-19"26"-258,1 19 129,-1 19-2193,-9-2-1806,14 16 0,-9-3-644,6 5-388,-6-2 0,0 2 0,-5-4 0,-5-5 0,12 11-1549,-9-20-3353,0-7-129,-3-7-129,4-7-516</inkml:trace>
          <inkml:trace contextRef="#ctx0" brushRef="#br0" timeOffset="7145.4086">-2241 171 13029,'23'-16'5160,"-23"16"-258,28-21-258,-12 14-2322,-9-13-1548,11 8 0,-9-10-516,0 5 129,-9-1-516,0 2 129,0 16 0,-14-23 0,14 23-129,-30-4 0,30 4 0,-31 11 129,21 7 0,1 1 0,5 6 129,4 0-129,0 2 129,9-2-129,3 1 129,5-3-129,2-3-129,4-2 129,6-6-129,1-7 129,7-1 0,2-4 0,8-7 129,4-9 0,1-5 258,3 3-128,-7-4-259,2 8 0,-9 2 0,0 10 0,-9 2 0,-4 11 0,-10 10 0,-9 7 0,-6 4 0,-6 4 0,-10 14 0,-20-15-4258,-16 1-902,-13-2-258,-11-6-258</inkml:trace>
          <inkml:trace contextRef="#ctx0" brushRef="#br0" timeOffset="4199.2402">-5212-124 8514,'0'-21'4515,"0"21"129,0 0-258,0 0-1161,0 0-1806,13 23-516,-12-7-129,17 10-129,-7-2-129,14 8 0,-7-2-129,5 4-129,-4-4 129,3 0-258,-5-5 129,1 0-258,-4-4 258,-1-1-258,-13-20 258,16 25-258,-16-25 129,0 0 0,0 0-129,19 0 258,-17-11-387,0-10 387,1-8-258,6-6 130,-1-6-260,-1-4 260,0-1-260,-2 2 1,4 4 0,-5 7-129,3 8-258,-7 2-258,0 23-903,0 0-2580,0 0-645,0 0-258,19 17 0</inkml:trace>
        </inkml:traceGroup>
        <inkml:traceGroup>
          <inkml:annotationXML>
            <emma:emma xmlns:emma="http://www.w3.org/2003/04/emma" version="1.0">
              <emma:interpretation id="{1A4323AC-CBBD-4A11-BFBE-094224AE51D0}" emma:medium="tactile" emma:mode="ink">
                <msink:context xmlns:msink="http://schemas.microsoft.com/ink/2010/main" type="inkWord" rotatedBoundingBox="5498,7928 5608,7928 5608,8917 5498,8917"/>
              </emma:interpretation>
              <emma:one-of disjunction-type="recognition" id="oneOf3">
                <emma:interpretation id="interp15" emma:lang="en-US" emma:confidence="1">
                  <emma:literal>:</emma:literal>
                </emma:interpretation>
                <emma:interpretation id="interp16" emma:lang="en-US" emma:confidence="0">
                  <emma:literal>"</emma:literal>
                </emma:interpretation>
                <emma:interpretation id="interp17" emma:lang="en-US" emma:confidence="0">
                  <emma:literal>!</emma:literal>
                </emma:interpretation>
                <emma:interpretation id="interp18" emma:lang="en-US" emma:confidence="0">
                  <emma:literal>1</emma:literal>
                </emma:interpretation>
                <emma:interpretation id="interp19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-3451.1974">0 0 11094,'0'0'3999,"0"0"258,11 24-387,-8-5-3612,-1 10-258,-2-3-1032,2 8-1032,8 9-1677,-10-11-258,6 12-258,-6-12-258</inkml:trace>
          <inkml:trace contextRef="#ctx0" brushRef="#br0" timeOffset="-3247.1857">85 650 5289,'0'44'4128,"0"-44"-129,-1 43-129,-8-16-1677,2-8-903,7 13-387,-2-11-387,2 6-645,0-2-774,5 2-1935,-5-11-903,18 10-129,-18-26-516,21 32 129</inkml:trace>
        </inkml:traceGroup>
      </inkml:traceGroup>
    </inkml:traceGroup>
    <inkml:traceGroup>
      <inkml:annotationXML>
        <emma:emma xmlns:emma="http://www.w3.org/2003/04/emma" version="1.0">
          <emma:interpretation id="{5D830712-7B16-4C06-90AE-E6564CC39587}" emma:medium="tactile" emma:mode="ink">
            <msink:context xmlns:msink="http://schemas.microsoft.com/ink/2010/main" type="paragraph" rotatedBoundingBox="5612,9026 7001,9026 7001,9641 5612,964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395105D-CA2A-47C6-B2F2-B3E9BFF23CEF}" emma:medium="tactile" emma:mode="ink">
              <msink:context xmlns:msink="http://schemas.microsoft.com/ink/2010/main" type="inkBullet" rotatedBoundingBox="5612,9026 5626,9026 5626,9102 5612,9102"/>
            </emma:interpretation>
            <emma:one-of disjunction-type="recognition" id="oneOf4">
              <emma:interpretation id="interp20" emma:lang="en-US" emma:confidence="0">
                <emma:literal>•</emma:literal>
              </emma:interpretation>
            </emma:one-of>
          </emma:emma>
        </inkml:annotationXML>
        <inkml:trace contextRef="#ctx0" brushRef="#br0" timeOffset="-3099.1773">128 1098 6708,'0'0'3612,"-2"28"-516,2-28-1290,0 0-2580,-3 22-2709,3-22 258,-9 26-645</inkml:trace>
      </inkml:traceGroup>
      <inkml:traceGroup>
        <inkml:annotationXML>
          <emma:emma xmlns:emma="http://www.w3.org/2003/04/emma" version="1.0">
            <emma:interpretation id="{B88FE833-B95D-4F45-9EC2-0A72063BE451}" emma:medium="tactile" emma:mode="ink">
              <msink:context xmlns:msink="http://schemas.microsoft.com/ink/2010/main" type="line" rotatedBoundingBox="6633,9165 7001,9165 7001,9641 6633,9641">
                <msink:destinationLink direction="with" ref="{964DA289-EA01-44FE-89A3-0D88D180862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26307C7-6D7E-4C1F-8660-E4EC94B960E8}" emma:medium="tactile" emma:mode="ink">
                <msink:context xmlns:msink="http://schemas.microsoft.com/ink/2010/main" type="inkWord" rotatedBoundingBox="6633,9165 7001,9165 7001,9641 6633,9641"/>
              </emma:interpretation>
              <emma:one-of disjunction-type="recognition" id="oneOf5">
                <emma:interpretation id="interp21" emma:lang="en-US" emma:confidence="0">
                  <emma:literal>,</emma:literal>
                </emma:interpretation>
                <emma:interpretation id="interp22" emma:lang="en-US" emma:confidence="0">
                  <emma:literal>I</emma:literal>
                </emma:interpretation>
                <emma:interpretation id="interp23" emma:lang="en-US" emma:confidence="0">
                  <emma:literal>)</emma:literal>
                </emma:interpretation>
                <emma:interpretation id="interp24" emma:lang="en-US" emma:confidence="0">
                  <emma:literal>S</emma:literal>
                </emma:interpretation>
                <emma:interpretation id="interp25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-2272.13">1330 1333 258,'-120'-64'2322,"93"57"1806,-2-11 129,29 18 129,-19-7 0,19 7-645,23 7-1290,-7-4-1032,21 21-129,-5-12 129,18 15-387,-7-8-387,7 8 0,-9-2-257,-2 1-388,-13 3 0,-15 3 0,-11 5 0,-28-5-388,-10 11-4385,-22 2-129,-11-1 0,-11 0-516</inkml:trace>
        </inkml:traceGroup>
      </inkml:traceGroup>
    </inkml:traceGroup>
    <inkml:traceGroup>
      <inkml:annotationXML>
        <emma:emma xmlns:emma="http://www.w3.org/2003/04/emma" version="1.0">
          <emma:interpretation id="{4643B278-8D85-4101-B1B7-BC2C080E335A}" emma:medium="tactile" emma:mode="ink">
            <msink:context xmlns:msink="http://schemas.microsoft.com/ink/2010/main" type="paragraph" rotatedBoundingBox="447,11746 22645,10479 22756,12428 559,136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145A79-C2C0-4CE6-A2E4-7A57B7D2D522}" emma:medium="tactile" emma:mode="ink">
              <msink:context xmlns:msink="http://schemas.microsoft.com/ink/2010/main" type="line" rotatedBoundingBox="447,11746 22645,10479 22756,12428 559,13696"/>
            </emma:interpretation>
          </emma:emma>
        </inkml:annotationXML>
        <inkml:traceGroup>
          <inkml:annotationXML>
            <emma:emma xmlns:emma="http://www.w3.org/2003/04/emma" version="1.0">
              <emma:interpretation id="{88E5DFA5-3E5F-4E72-B1F3-3DCF5A3F90E0}" emma:medium="tactile" emma:mode="ink">
                <msink:context xmlns:msink="http://schemas.microsoft.com/ink/2010/main" type="inkWord" rotatedBoundingBox="1004,11826 1109,12893 535,12950 430,11883"/>
              </emma:interpretation>
              <emma:one-of disjunction-type="recognition" id="oneOf6">
                <emma:interpretation id="interp26" emma:lang="en-US" emma:confidence="0">
                  <emma:literal>*combinational</emma:literal>
                </emma:interpretation>
                <emma:interpretation id="interp27" emma:lang="en-US" emma:confidence="0">
                  <emma:literal>*Combinational</emma:literal>
                </emma:interpretation>
                <emma:interpretation id="interp28" emma:lang="en-US" emma:confidence="0">
                  <emma:literal>*combinatorial</emma:literal>
                </emma:interpretation>
                <emma:interpretation id="interp29" emma:lang="en-US" emma:confidence="0">
                  <emma:literal>*Combinatorial</emma:literal>
                </emma:interpretation>
                <emma:interpretation id="interp30" emma:lang="en-US" emma:confidence="0">
                  <emma:literal>*combinations</emma:literal>
                </emma:interpretation>
              </emma:one-of>
            </emma:emma>
          </inkml:annotationXML>
          <inkml:trace contextRef="#ctx0" brushRef="#br1" timeOffset="166056.4979">-4853 4154 14061,'16'12'4773,"-1"6"-129,8 9-129,12 10-3483,-6-8-258,14 12-129,-8-6-258,6 3-129,-5-6-258,-4-2 0,-4-5-258,-10-9-387,5 7-645,-23-23-2580,0 0-774,0 0-129,16-4 0,-12-12-645</inkml:trace>
          <inkml:trace contextRef="#ctx0" brushRef="#br1" timeOffset="166248.5089">-4463 4207 12771,'-18'-76'4644,"8"55"-129,10 21 129,0 0-2838,-29 23-774,22 18-258,-7 1-387,1 12 0,-5 1 0,1 3-129,-3-1-129,-3-7-516,3 2-129,-10-18-1290,12-1-2580,-6-6-387,-3-6-129,0-5-387</inkml:trace>
          <inkml:trace contextRef="#ctx0" brushRef="#br1" timeOffset="166464.5212">-5007 4572 11352,'62'-27'4773,"-21"17"-516,0-5 129,0-1-2451,10 15-774,-12-8-516,6 2-387,-8 0-258,-7-8-645,2 10-903,-12-9-2838,-7-8 129,-1-1-387,-10-9-129</inkml:trace>
          <inkml:trace contextRef="#ctx0" brushRef="#br1" timeOffset="166676.5333">-4689 3937 15093,'-12'-18'4902,"12"18"0,0 0-258,-13 20-3096,26 31-645,6 3-128,8 20-775,-2 6 0,5 15 0,-3 4 0,-4-3 0,9 16-2968,-13-15-1934,-4-3-258,-6-2-387,-4-1-129</inkml:trace>
        </inkml:traceGroup>
        <inkml:traceGroup>
          <inkml:annotationXML>
            <emma:emma xmlns:emma="http://www.w3.org/2003/04/emma" version="1.0">
              <emma:interpretation id="{BF443A43-BE3E-44C4-94DF-1C2BD76ADD3E}" emma:medium="tactile" emma:mode="ink">
                <msink:context xmlns:msink="http://schemas.microsoft.com/ink/2010/main" type="inkWord" rotatedBoundingBox="1972,11659 5675,11447 5744,12660 2041,12871"/>
              </emma:interpretation>
            </emma:emma>
          </inkml:annotationXML>
          <inkml:trace contextRef="#ctx0" brushRef="#br1" timeOffset="143096.1843">-2963 3894 7224,'0'-19'3999,"-9"-3"0,9 22-387,-22-14-1806,-8 0-129,12 14 0,-21-11-258,12 11-258,-15 2-258,10 16-129,-11-6-258,9 19 129,-5 1-258,5 14 129,-1 4-258,6 5 0,1 2-129,5 5 0,5 4 0,5-4 0,6-3-129,7-2 0,2-6 0,11-5-258,8-1 258,4-11-387,5 0 129,4-11-258,9 2 129,-6-17-645,18 8-258,-14-16-645,23 0-1677,-5-1-645,-2-17-516,3 2 258,-8-14-258</inkml:trace>
          <inkml:trace contextRef="#ctx0" brushRef="#br1" timeOffset="143456.2052">-2718 4467 10320,'9'-64'4644,"-16"43"-258,-15-2 0,-4 5-1935,10 18-1032,-13 0-516,11 10-258,-1 6-387,8 9 0,2 6-129,6 2 0,3 3 0,5 0-258,11-1 258,5-3-387,4-2 387,2-5-387,2-7 387,1-2-258,-4-9 258,5-7 129,-6 0-129,1-10 258,-4-12-129,-1-3 258,-5-5-129,0-6 129,-11-4-258,1-3 1,-6 0-259,-4 0 0,-12 4 0,-3 7 0,-5 6 0,-4 4-130,5 17-386,-15-4-516,19 20-1032,-15 3-2709,7 4 0,4 1-258,4 1-129</inkml:trace>
          <inkml:trace contextRef="#ctx0" brushRef="#br1" timeOffset="144224.2491">-2224 4383 11223,'0'0'4773,"20"0"-387,-20 0 129,9 15-2838,3 17-645,-8-7-129,12 16-258,-9-4-129,4 6-387,-2-3 0,-4 3-258,2-5 129,-5-10-387,0-1 129,-2-10 129,0-17-129,0 0 258,0 0 0,7-16 0,-4-14 129,3-4 258,-3-6-129,6-3 258,-7-3-258,5 6 129,-2 5-258,-1 6 258,-1 6-387,3 7 129,-6 16 0,0 0-129,25-3 129,-25 3 0,25 19-129,-8 1 129,-1 3 0,0 2-258,-1 2 129,-5-1-258,1-3 258,-4-3-387,-2-2 258,-5-18-258,8 18 258,-8-18 129,0 0 0,17-11 129,-8-9-129,4 1 258,1-6-258,2 3 387,0-1-387,2 4 129,-6 3 0,-12 16 0,22-18 0,-22 18-129,17-2 129,-17 2 0,25 9-129,-9 4 129,-16-13-129,36 32 129,-15-11 0,0 2-258,1 4 0,-8-2-645,7 14-1290,-6-11-2580,-8 1-258,-5-3-258,-2 1-387</inkml:trace>
          <inkml:trace contextRef="#ctx0" brushRef="#br1" timeOffset="145100.2992">-1304 3622 14190,'9'-18'4515,"-9"18"0,11 15-258,-11 18-3354,0 23-258,0 11-258,1 17 129,3 3-387,3 7 129,0 2-129,2-5 0,0-6 0,2-8 0,-1-15 0,-1-10-258,0-11 387,-2-13-258,-3-8 258,-4-20-387,11 17 387,-11-17-258,17-5 0,-17 5 258,25-30-258,-9 8 0,4 1-129,1-2 387,2 2-387,2 3 0,2 5 258,1 5-129,-1 6 0,1 2 0,1 9 0,-2 8 0,-3 8 258,-2 2-387,-8 3 387,-3 4-258,-8-2 129,-3 2-129,-3-6 258,-13 1-258,-9-8 0,-7-1 129,-6-10-129,-2-4 130,-7-5-130,1-1 0,-2-8 0,0-7 0,4-4 0,3-1 0,7 2-130,4-1 1,6 5-129,3-4-387,21 18-387,-23-23-903,23 23-2838,0 0 129,16-16-387,4 14-129</inkml:trace>
          <inkml:trace contextRef="#ctx0" brushRef="#br1" timeOffset="145492.3209">-592 4124 9159,'-27'-125'4257,"9"72"0,18 24-516,0 29-2451,-16-23-1161,16 23-1935,0 0-1677,9 11-516,-9-11-258,30 32-387</inkml:trace>
          <inkml:trace contextRef="#ctx0" brushRef="#br1" timeOffset="145330.3124">-519 4398 13029,'23'3'4902,"0"29"-387,-20-9 129,-3 1-3354,11 15-516,-9-7-129,5 1-645,-2 5-516,-5-15-1290,0-3-2838,0-4 129,0-16-387,0 0-129</inkml:trace>
          <inkml:trace contextRef="#ctx0" brushRef="#br1" timeOffset="146519.3803">-231 4311 9159,'0'0'4644,"7"12"0,9 8-387,-4 8-1161,-3-8-1677,16 19-129,-12-13-516,6 12-258,-6-8-129,-1 2-258,-3-5 129,-4-4-387,-1-5 258,-4-18-258,3 21 258,-3-21-258,0 0 0,6-11 258,-3-7-258,3-8 258,-1-4-129,4-6 129,1-3-258,3 2 258,-1-1-129,3 4 129,-1 4-129,2 7 129,-2 5 0,2 9 0,-16 9 0,29 0 0,-29 0 0,30 16 0,-18 2-129,1 2 129,-3 5 0,1-1-129,0 3 0,-2 2 0,-2-1 129,-4 1-258,4 3 0,-3-4-387,7 8-129,-11-15-903,16 16-774,-13-8-2580,4-11 258,2 1-387,-9-19-258</inkml:trace>
        </inkml:traceGroup>
        <inkml:traceGroup>
          <inkml:annotationXML>
            <emma:emma xmlns:emma="http://www.w3.org/2003/04/emma" version="1.0">
              <emma:interpretation id="{D9E13B95-EAF2-47BD-A1B6-30F6F7C1F412}" emma:medium="tactile" emma:mode="ink">
                <msink:context xmlns:msink="http://schemas.microsoft.com/ink/2010/main" type="inkWord" rotatedBoundingBox="5981,11639 9768,11423 9830,12516 6044,12732"/>
              </emma:interpretation>
            </emma:emma>
          </inkml:annotationXML>
          <inkml:trace contextRef="#ctx0" brushRef="#br1" timeOffset="147056.4111">788 4471 9288,'0'-56'4386,"-18"30"0,4 8-129,-6 7-1935,-10-8-774,30 19-258,-43-18-387,27 18 0,-8-2-387,6 2-129,-2 9-129,8 9 0,-3-2-258,5 7 129,1 2-129,2 2 0,5 1 0,2-1 0,0-1 129,5-1-258,6-2 258,0-1-387,1-6 387,-12-16-387,29 21 387,-29-21-129,28 0-129,-12 0 129,-16 0-129,32-30 387,-18 7-129,4-2 129,-2-4-129,0 5 0,-2-1 0,2 3 0,0 4 0,2 10-129,0 6 129,2 4-129,1 12 0,0 7 129,2 2-258,0 4-129,1 5 129,-7-9-645,8 9-258,-25-32-1290,25 23-1935,-25-23-645,27 7 129,-27-7-129</inkml:trace>
          <inkml:trace contextRef="#ctx0" brushRef="#br1" timeOffset="147692.4475">1097 4335 9546,'0'-16'4644,"20"8"-129,5 8-387,9 1-1806,-6-1-774,18 4-258,-3-4-516,12 0-129,0 0-129,6-2-129,-6-7-129,2 4 0,-9-4 0,-4 4 0,-8 1-129,-9 4 0,-8 0 129,-3 5-129,-16-5 0,18 36 0,-13-13-129,-1 4 0,1 3-129,-5-2-258,4 6-387,-6-14-516,2 12-774,-7-16-2451,7-16-129,-14 16-387,14-16 129</inkml:trace>
          <inkml:trace contextRef="#ctx0" brushRef="#br1" timeOffset="147348.4278">1364 3704 14448,'9'-25'4902,"-7"7"-258,-2 18-129,-14 14-3354,14 20-516,0 4 0,0 19 0,0 5-258,5 13-129,-1 3 0,8 7-129,-3-1 1,0-2-130,2-2-259,-6-13-257,6-6 0,-11-19-645,7 3-645,-11-20-3096,4-25 258,-19 18-516,3-18 387</inkml:trace>
          <inkml:trace contextRef="#ctx0" brushRef="#br1" timeOffset="147836.4557">1715 4209 8256,'-16'-133'4128,"1"69"129,15 21-387,-3 9-2064,-2 4-1032,5 30-1677,-15-20-2451,17 31-516,-2-11-258,11 45-516</inkml:trace>
          <inkml:trace contextRef="#ctx0" brushRef="#br1" timeOffset="148316.4829">2261 4248 10320,'-16'-19'4128,"-11"19"-129,15 12-129,-10 10-2322,3-5-774,3 14-387,-2-5 129,9 10 0,-2-6-129,10 7 0,-1-5 0,2 4 0,5-9 258,9 1-387,-3-8 387,9-1-258,-20-19 387,35 18-387,-35-18 129,38 0 0,-21-5-129,3-8 129,-4-5-386,-2-3-130,-3-4 0,-2-5 0,-6-4 0,-3-5 0,-2 0 0,-8-4 0,-3 4 0,-4-2-517,2 13-386,-11-11-1290,6 19-2580,1 8 0,1 4-258,18 8-129</inkml:trace>
          <inkml:trace contextRef="#ctx0" brushRef="#br1" timeOffset="148744.5077">2261 4248 13287,'144'47'4515,"-117"-31"0,5 7-129,1 7-3096,-11-9-516,4 9-129,-8-10-258,-2 5 0,-7-7-258,-4 0 0,-5-18 0,2 23-129,-2-23 129,0 0-129,0 0 129,0 0-129,-9 0 0,9 0 0,0-31 0,0 7 0,7-5 0,9-5 129,2-1 0,11 1 0,-3 4 0,6 5 129,-3 3 0,3 10-129,-4 5 129,3 7 0,-5 9 1,-1 9-259,-2 3 0,0 6 0,-1 5 0,-3 0 0,-1 0 0,-7-4-259,7 8-902,-18-11-3096,7-2-645,-2-4 0,0-3-129</inkml:trace>
          <inkml:trace contextRef="#ctx0" brushRef="#br1" timeOffset="149360.5429">3661 4357 9546,'33'-36'4515,"-22"20"-387,-11-10 129,-11-1-1935,11 27-774,-32-39-387,32 39-387,-44-27-129,21 23-129,-7 3-258,3 2 0,-2 8-258,5 9 129,-1 5-129,3 2 129,5 0-129,2 4 0,5-3 0,4 3 0,5-3 0,1 1 0,1-2 0,6-5-129,4-3 0,-11-17 0,27 20 129,-11-20-129,0 0 129,3-7 129,-3-13 0,7-1 129,-3-4 0,1-2 0,-1-1 129,3 5-129,-3 1-129,3 6 129,-2 6-129,2 10 0,-1 0 0,-1 12 0,-1 9-129,-1 3 0,1 2-129,-6 1 0,2 3-387,-13-12-516,15 9-1161,-18-27-2451,0 19 129,0-19-516,0 0 129</inkml:trace>
          <inkml:trace contextRef="#ctx0" brushRef="#br1" timeOffset="149631.5583">4162 3565 14964,'0'-19'4773,"0"19"-129,23 7 0,-23-7-3096,27 48-774,-13-7-129,9 23 0,-7 9-515,0 14-130,-5 7 0,-2 4 0,-2 5 0,-7-9 0,7 8-1936,-7-24-2837,0-14-129,0-12-258,-3-13-129</inkml:trace>
        </inkml:traceGroup>
        <inkml:traceGroup>
          <inkml:annotationXML>
            <emma:emma xmlns:emma="http://www.w3.org/2003/04/emma" version="1.0">
              <emma:interpretation id="{3C5E435F-1F2F-49C0-8A45-B7DEB6999DF2}" emma:medium="tactile" emma:mode="ink">
                <msink:context xmlns:msink="http://schemas.microsoft.com/ink/2010/main" type="inkWord" rotatedBoundingBox="11135,11347 13960,11185 14059,12925 11234,13086"/>
              </emma:interpretation>
              <emma:one-of disjunction-type="recognition" id="oneOf7">
                <emma:interpretation id="interp31" emma:lang="en-US" emma:confidence="0.5">
                  <emma:literal>Logic</emma:literal>
                </emma:interpretation>
                <emma:interpretation id="interp32" emma:lang="en-US" emma:confidence="0">
                  <emma:literal>logic</emma:literal>
                </emma:interpretation>
                <emma:interpretation id="interp33" emma:lang="en-US" emma:confidence="0">
                  <emma:literal>Login</emma:literal>
                </emma:interpretation>
                <emma:interpretation id="interp34" emma:lang="en-US" emma:confidence="0">
                  <emma:literal>Logia</emma:literal>
                </emma:interpretation>
                <emma:interpretation id="interp35" emma:lang="en-US" emma:confidence="0">
                  <emma:literal>login</emma:literal>
                </emma:interpretation>
              </emma:one-of>
            </emma:emma>
          </inkml:annotationXML>
          <inkml:trace contextRef="#ctx0" brushRef="#br1" timeOffset="150547.6108">5640 3464 13416,'6'-22'4515,"3"-2"0,-9 24-129,0 0-2193,0 12-1032,0 16-516,0 1 0,1 14-258,5 5 129,6 10-128,-1 5-388,5 8 0,2-2 0,1 6 0,1-4 0,-2-3 0,-4-6 0,-2-7 0,-3-7 0,-2-14 0,-1-6 0,-5-12 0,-1-16 0,0 0 0,0 0 0,0 0 0,20 4 0,-20-4 0,25-7 0,-7 0 0,5 0-130,4-1-128,5 7 0,0-5-387,14 6-258,-9-10-516,24 10-774,-12-4-2193,8-5 0,2-2-387,2-3 129</inkml:trace>
          <inkml:trace contextRef="#ctx0" brushRef="#br1" timeOffset="150943.6335">6672 4042 10320,'-5'-61'4644,"-15"31"-129,1 5-129,-10 15-1419,-8-17-1290,12 23-516,-11-4-387,10 8-129,-6 7-258,5 12-129,0 4 0,6 8-129,1 4 0,8 2-129,5 4 0,7 0 129,3-2-129,13-1 0,6-4 0,6-6 0,2-7 0,2-5 129,4-8 0,0-8 1,-3-6-130,3-12 0,-8-12 0,-3-5 0,-5-12 0,-4-2 0,-11-3 0,-3 0 0,-2 3 0,-12 4 0,-4 8 0,-8 5 0,3 12 0,-7 6 0,10 14-1162,-18 2-3224,17 10-516,3 4 0,9 7-129,7 4-387</inkml:trace>
          <inkml:trace contextRef="#ctx0" brushRef="#br1" timeOffset="151584.6701">7177 3807 14448,'-14'-25'4644,"-13"20"-258,-3 5 0,7 16-3354,-7 0-387,12 11-129,-3 1-129,10 8-129,-1 1 0,8 6-129,2-2-129,2-1 0,4 1-129,6-7 0,5-2-258,1-10 129,7-6 0,-2-13 0,6-3 129,-2-12-129,0-11 258,-2-6 0,-4-1 129,-3 0 0,-3 6 0,-4 3-129,-9 21 0,16-11 0,-16 11 0,19 34 129,-1 7-129,3 13 0,6 4 0,2 15 258,1 2 0,4 7-258,-6-2 258,-3 2-258,-7-8 258,-6-1-258,-8-7 258,-4-4-258,-9-10 0,-9-6 129,-9-8-129,-5-14 0,-7-6 0,-5-12 0,-4-6 0,-4-6-129,-1-13 129,-1-8 0,3-9 0,3-6 129,3-6-129,8-4 0,3-1 0,8 1 258,4 2-258,10 8 129,1 4-129,7 6 0,4 9-258,2 4 129,14 6-516,0-10-903,25 11-1161,0-12-1935,9-4 129,14-4-258,7-9-129</inkml:trace>
          <inkml:trace contextRef="#ctx0" brushRef="#br1" timeOffset="151749.6796">7613 4061 12126,'48'-39'4515,"-48"39"-258,18-1 258,-18 1-2580,7 19-903,-7 1-258,7 12-258,-3 2-387,1-2-774,9 3-2709,-7-3-1161,-1-9 129,1-5-516,-7-18-129</inkml:trace>
          <inkml:trace contextRef="#ctx0" brushRef="#br1" timeOffset="151919.6893">7773 3636 10449,'-18'-81'4386,"2"54"-387,16 27-258,0 0-1677,-17-5-2451,17 5-1806,-2 19-1548,11 10-258,1-5-387,21 12-129</inkml:trace>
          <inkml:trace contextRef="#ctx0" brushRef="#br1" timeOffset="152183.7043">8332 3820 12384,'16'-8'4515,"-41"3"-387,-7 5 258,-14 0-3096,17 16-387,-12 4-258,13 15 0,-8 3-258,13 8 0,0 2-129,10 7 0,6-3-258,7-1 0,13-5 0,14-12-129,12-3 0,7-17-516,20 2-774,-4-14-2967,9-6 129,7-10-387,-5-11-258</inkml:trace>
        </inkml:traceGroup>
        <inkml:traceGroup>
          <inkml:annotationXML>
            <emma:emma xmlns:emma="http://www.w3.org/2003/04/emma" version="1.0">
              <emma:interpretation id="{8885F3E6-10E7-45E7-B3B7-E450E5167306}" emma:medium="tactile" emma:mode="ink">
                <msink:context xmlns:msink="http://schemas.microsoft.com/ink/2010/main" type="inkWord" rotatedBoundingBox="14798,11054 19223,10801 19281,11818 14856,12071"/>
              </emma:interpretation>
              <emma:one-of disjunction-type="recognition" id="oneOf8">
                <emma:interpretation id="interp36" emma:lang="en-US" emma:confidence="0">
                  <emma:literal>circuits</emma:literal>
                </emma:interpretation>
                <emma:interpretation id="interp37" emma:lang="en-US" emma:confidence="0">
                  <emma:literal>cinematic</emma:literal>
                </emma:interpretation>
                <emma:interpretation id="interp38" emma:lang="en-US" emma:confidence="0">
                  <emma:literal>Cinematic</emma:literal>
                </emma:interpretation>
                <emma:interpretation id="interp39" emma:lang="en-US" emma:confidence="0">
                  <emma:literal>Vincentia</emma:literal>
                </emma:interpretation>
                <emma:interpretation id="interp40" emma:lang="en-US" emma:confidence="0">
                  <emma:literal>circuit-is</emma:literal>
                </emma:interpretation>
              </emma:one-of>
            </emma:emma>
          </inkml:annotationXML>
          <inkml:trace contextRef="#ctx0" brushRef="#br1" timeOffset="152755.7371">9749 3759 10707,'84'-39'4386,"-63"18"0,-8 3-129,-13 18-2064,-20-34-903,2 25-516,-19-7-129,2 11-129,-13-2-129,1 7 0,-6 1-129,3 12-129,0 5 0,6 8 0,5 5-129,7 4 0,5 8-129,11 1 258,11 3-258,5 1 258,14-2-129,16-5 0,9-4 0,8-7 129,6-6-258,4-10 0,1-2-129,-2-12-645,8 0-645,-16-9-2580,3-10-258,-1-6-387,-7-9-129</inkml:trace>
          <inkml:trace contextRef="#ctx0" brushRef="#br1" timeOffset="153100.7568">10075 3460 13803,'-18'-66'4257,"16"50"-387,-8-1-516,10 17-4515,0 0-2709,2 12 129,8 9-774,-3-1 258</inkml:trace>
          <inkml:trace contextRef="#ctx0" brushRef="#br1" timeOffset="152944.7479">10196 3663 14061,'7'-18'4644,"-7"18"-129,0 0 0,-21 11-3225,21 16-387,-6 1-387,6 8 129,-1 1-387,1 2-258,0 4-387,0-16-1032,3 5-2967,-3-9-387,0-23 0,0 16-387</inkml:trace>
          <inkml:trace contextRef="#ctx0" brushRef="#br1" timeOffset="153619.7863">10445 3814 13803,'60'23'4902,"-31"-19"-129,-2-4-258,-10-5-2967,14 1-516,-8-14-258,7 0-258,-7-8-258,4-4-129,-4-4 0,-4-4-258,-4 1 258,-14-2-387,-1 5 0,-8 0 0,-10 9-387,-18 0 129,8 15-129,-13-4-129,9 14-129,-6-6 258,14 6 0,-3 0 0,27 0 258,-25 7 258,25-7 129,0 0 387,0 0 0,23 20 0,-23-20 387,37 3-258,-37-3 258,38 2-129,-38-2 0,34 0-258,-34 0 0,33 0 129,-17 0-129,11 0 0,-2 0 0,9 6-257,-2-3-130,5 2 0,1 4 0,-3 6 0,-1 1 0,-6 5 0,-3 6 0,-7 1-388,0 11-773,-18-9-1677,7 8-2064,0-3 258,0-3-645,6-5 0</inkml:trace>
          <inkml:trace contextRef="#ctx0" brushRef="#br1" timeOffset="153935.8043">11439 3539 13029,'-25'-38'5160,"9"26"-903,-1 5 645,17 7-3225,-40 0-645,23 7-645,-6 3 129,5 8-516,0 4 0,4 4 129,3 4-258,4 4 258,5 4-258,2-1 258,6 2-387,6-2 387,6-1-258,1-2 129,4-4-258,1-12-129,6 3-516,-9-21-1419,9 0-2322,8-10 0,-1-10-258,8-5 0</inkml:trace>
          <inkml:trace contextRef="#ctx0" brushRef="#br1" timeOffset="154551.8393">11854 3533 12126,'-27'-10'4773,"9"10"129,2 10-129,0 1-1935,9 17-1935,-9-5-129,13 11 0,-6-4-645,7 3 258,2-1-516,0-4 258,0-1-258,7-6 0,4-1 0,-11-20-129,23 21 129,-23-21 0,30 0 0,-14-9 129,4-9-129,1-5 129,4-5 129,0-6-129,0 0 0,1 0 0,-3 6 0,1 1 0,-7 6 258,1 8-258,-2 8 0,0 5 129,-16 0-129,29 36 0,-17-10 129,2 3-129,2 3-129,2-4 129,-4-1 0,2-6 0,-3-5 0,-13-16 129,28 13-129,-28-13 0,29-7 0,-29 7 0,26-34 129,-10 9-129,-1 0 0,-1-4 0,-2 1 0,-1 3 0,-4 6 0,0 1 0,-7 18 0,9-18 0,-9 18 0,0 0 0,13 27 0,-6-4 0,2 5 0,0 2 0,3 6-129,0-6 0,1 2-129,-6-10-129,5 3-516,-12-25-2322,0 0-1677,0 0 258,24-27-516,-8-5 129</inkml:trace>
          <inkml:trace contextRef="#ctx0" brushRef="#br1" timeOffset="155015.8663">12663 3528 13416,'-16'-21'4902,"11"-1"-387,5 22 387,28 0-3096,-5-5-516,32 5-516,10 0-129,27-2-128,13-9-517,14 1 0,11-5 0,-7-8-1162,3 6-3353,-23-1-387,-19-2 0,-27 2-516</inkml:trace>
          <inkml:trace contextRef="#ctx0" brushRef="#br1" timeOffset="154827.8553">12741 2978 16125,'0'-48'5031,"0"48"0,0 0-258,16 6-3354,4 33-1031,-6 2-388,9 17 0,-3 3 0,5 12 0,-7 3 0,-1 6 0,-4 3 0,-6-3 0,-4-4 0,-3-6 0,0-5 0,-12-19 0,7 0-517,-15-30-1418,20 7-1419,0-25-1677,-23-7 129,11-18-129,-1-7-258</inkml:trace>
        </inkml:traceGroup>
        <inkml:traceGroup>
          <inkml:annotationXML>
            <emma:emma xmlns:emma="http://www.w3.org/2003/04/emma" version="1.0">
              <emma:interpretation id="{91194F0C-C41A-4A90-884D-21D21180B209}" emma:medium="tactile" emma:mode="ink">
                <msink:context xmlns:msink="http://schemas.microsoft.com/ink/2010/main" type="inkWord" rotatedBoundingBox="19749,10972 20706,10917 20746,11613 19789,11667"/>
              </emma:interpretation>
            </emma:emma>
          </inkml:annotationXML>
          <inkml:trace contextRef="#ctx0" brushRef="#br1" timeOffset="157779.0243">14305 3327 8514,'0'0'4257,"0"0"387,-11 0-516,4 12-1032,7-12-1161,-5 39-774,-1-15-129,6 9-258,0-2-258,4 4-387,0-3 129,4 0-258,1-5-129,0-4 0,2-2-387,-11-21-258,18 25-1548,-18-25-2322,0 0 129,1-12-258,-1-13-129</inkml:trace>
          <inkml:trace contextRef="#ctx0" brushRef="#br1" timeOffset="157957.0343">14310 3119 11997,'-14'-47'4515,"7"26"-387,7 21 0,9-9-2580,-9 9-1161,0 0-1032,34 11-1548,-13 8-1806,-7-3-258,15 9-258,-6-5-258</inkml:trace>
          <inkml:trace contextRef="#ctx0" brushRef="#br1" timeOffset="158440.0622">15095 3282 11997,'26'-14'4515,"-26"14"-516,-33-14 129,-7 10-3096,10 4-516,-7 6-129,1 6-129,-3-3-129,5 5-129,1 1 0,6-1 0,4-2 0,5 2 0,7 2 0,11-16 129,0 27-129,11-13 129,12-1 258,9 1-258,5-2 387,11 4-129,-1-5 258,8 5-387,-4-3 387,1 4-387,-11-4 0,-4 3 0,-10-4-129,-6 4 129,-21-16-129,2 32 129,-11-16-387,-16 2 387,-10-2-258,-4 0 129,-9-3-129,0-1 0,0-7-129,-2-3 129,3-2-258,1-2 0,9-5-129,-2-11-387,16 17-1032,-6-12-2838,8 3 0,21 10-129,-25-11-387</inkml:trace>
        </inkml:traceGroup>
        <inkml:traceGroup>
          <inkml:annotationXML>
            <emma:emma xmlns:emma="http://www.w3.org/2003/04/emma" version="1.0">
              <emma:interpretation id="{1711D816-5E3F-47C5-8E54-60BC010DB591}" emma:medium="tactile" emma:mode="ink">
                <msink:context xmlns:msink="http://schemas.microsoft.com/ink/2010/main" type="inkWord" rotatedBoundingBox="21536,11105 22677,11040 22705,11529 21564,11595"/>
              </emma:interpretation>
              <emma:one-of disjunction-type="recognition" id="oneOf9">
                <emma:interpretation id="interp41" emma:lang="en-US" emma:confidence="1">
                  <emma:literal>an</emma:literal>
                </emma:interpretation>
                <emma:interpretation id="interp42" emma:lang="en-US" emma:confidence="0">
                  <emma:literal>am</emma:literal>
                </emma:interpretation>
                <emma:interpretation id="interp43" emma:lang="en-US" emma:confidence="0">
                  <emma:literal>air</emma:literal>
                </emma:interpretation>
                <emma:interpretation id="interp44" emma:lang="en-US" emma:confidence="0">
                  <emma:literal>arr</emma:literal>
                </emma:interpretation>
                <emma:interpretation id="interp45" emma:lang="en-US" emma:confidence="0">
                  <emma:literal>as</emma:literal>
                </emma:interpretation>
              </emma:one-of>
            </emma:emma>
          </inkml:annotationXML>
          <inkml:trace contextRef="#ctx0" brushRef="#br1" timeOffset="159236.1078">16367 3346 7869,'37'-33'4257,"-26"17"129,-13-9-387,-18 0-1806,8 9-516,-22-9-129,11 14-516,-16-7-258,10 15-129,-8-2-258,10 5-129,-5 7 0,7 10-129,0 3 0,6 7 0,3 1-129,5 4 129,4 2 0,3 0-129,4 3 258,0-3-387,4-2 129,7-2 0,-1-1 0,5-8-129,-1-3 0,4-8 129,-2-8-129,5-2 258,-1-3 387,3-10-258,-2-8 0,6 3 129,-2-7-129,5 4 129,-4-1-129,5 5 129,-3 2-516,1 5 387,-3 3-258,1 7 130,-4 0-130,-2 7 0,3 7 0,-3 2 0,0 4-130,-6-3-644,9 12-903,-16-10-2838,-8-19-645,28 27 387,-28-27-774</inkml:trace>
          <inkml:trace contextRef="#ctx0" brushRef="#br1" timeOffset="162247.28">16756 3177 7869,'27'0'4386,"-27"0"258,30 16-516,-16 4-1032,-14-20-1161,29 41-645,-20-20-516,7 10-129,-9-7 0,3 7-258,-6-8 0,-1 2-258,-3-4 129,0-21-258,0 25 258,0-25-258,0 0-258,0 0 129,0 0-129,-3-23 258,3 0-129,5-4 258,4-3-258,4-6 258,1 4 0,4 2 129,-2 1 0,1 8 0,-2 0 0,2 10 0,-17 11 0,29-2-129,-13 2 129,0 16 0,-2 4 1,4 7-259,-2 3 0,2 5 0,-8 1 0,3 1 0,-4 2 0,-6-5 0,10 14-1807,-13-14-2966,-4-4-258,-8-3-129,-2-6-645</inkml:trace>
        </inkml:traceGroup>
      </inkml:traceGroup>
    </inkml:traceGroup>
    <inkml:traceGroup>
      <inkml:annotationXML>
        <emma:emma xmlns:emma="http://www.w3.org/2003/04/emma" version="1.0">
          <emma:interpretation id="{8E31F674-CEC5-49DE-BD81-00E06892DA61}" emma:medium="tactile" emma:mode="ink">
            <msink:context xmlns:msink="http://schemas.microsoft.com/ink/2010/main" type="paragraph" rotatedBoundingBox="2079,13295 23982,11786 24123,13828 2220,1533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2E0DD3C-F7F6-4A55-8E82-F017AE153E75}" emma:medium="tactile" emma:mode="ink">
              <msink:context xmlns:msink="http://schemas.microsoft.com/ink/2010/main" type="line" rotatedBoundingBox="2079,13295 23982,11786 24123,13828 2220,15337"/>
            </emma:interpretation>
          </emma:emma>
        </inkml:annotationXML>
        <inkml:traceGroup>
          <inkml:annotationXML>
            <emma:emma xmlns:emma="http://www.w3.org/2003/04/emma" version="1.0">
              <emma:interpretation id="{8F4C601A-A0B1-4411-8885-8E8E5BD99F99}" emma:medium="tactile" emma:mode="ink">
                <msink:context xmlns:msink="http://schemas.microsoft.com/ink/2010/main" type="inkWord" rotatedBoundingBox="2102,13188 5091,13231 5070,14759 2080,14717"/>
              </emma:interpretation>
              <emma:one-of disjunction-type="recognition" id="oneOf10">
                <emma:interpretation id="interp46" emma:lang="en-US" emma:confidence="1">
                  <emma:literal>implementation</emma:literal>
                </emma:interpretation>
                <emma:interpretation id="interp47" emma:lang="en-US" emma:confidence="0">
                  <emma:literal>implementations</emma:literal>
                </emma:interpretation>
                <emma:interpretation id="interp48" emma:lang="en-US" emma:confidence="0">
                  <emma:literal>•Implementation</emma:literal>
                </emma:interpretation>
                <emma:interpretation id="interp49" emma:lang="en-US" emma:confidence="0">
                  <emma:literal>•Implementations</emma:literal>
                </emma:interpretation>
                <emma:interpretation id="interp50" emma:lang="en-US" emma:confidence="0">
                  <emma:literal>implementable</emma:literal>
                </emma:interpretation>
              </emma:one-of>
            </emma:emma>
          </inkml:annotationXML>
          <inkml:trace contextRef="#ctx0" brushRef="#br1" timeOffset="163212.3352">-3291 5888 12255,'0'0'4773,"0"11"-387,0-11 258,-2 25-3225,2 3-645,0-3-258,0 9-129,0 0-258,0-4-258,2 7-516,-4-19-1548,1 2-2322,-1-4 129,2-16-516,0 0-129</inkml:trace>
          <inkml:trace contextRef="#ctx0" brushRef="#br1" timeOffset="163423.3473">-3392 5673 11739,'-7'-34'4386,"7"34"-258,-2-16-129,2 16-2709,0 0-1161,0 0-774,0 0-2193,2 13-1032,12 5-387,-14-18-258,27 33-258</inkml:trace>
          <inkml:trace contextRef="#ctx0" brushRef="#br1" timeOffset="164428.4043">-3020 5846 9933,'33'23'4902,"-33"-23"-258,32 35-129,-12-4-2193,-18-14-903,14 15-516,-14-8-258,5 4-258,-7-3-129,0-2-129,-4-2 0,1-5-129,3-16 0,-11 18 0,11-18 0,0 0-129,-2-21 0,2-2 129,7-4 0,2-5 0,2-2 129,1 4 0,-1 0 0,0 7 0,-1 3 0,-10 20 0,22-23 0,-22 23 0,21-2 0,-21 2 0,23 13 0,-10 3 0,-1 1 0,2 3 0,-3 1-129,0 1 129,-4-1-129,0 0-129,0-3 129,-7-18-129,9 29 0,-9-29 0,0 0 0,0 0 129,18 3 0,-18-3 0,21-25 129,-7 4 0,0-2 0,4-2 0,-4 2 0,2 1 0,-1 3 129,-15 19-258,26-22 129,-26 22 0,31-3 0,-15 3 1,0 12-130,3 6 0,-1 2 0,0 5 0,-1 5 0,-1 0 0,-3 0 0,-2 2 0,-2-3 0,-1-3 0,-2-2 0,-4-5 0,1-3 0,-3-16 0,0 0 0,0 0-130,0 0-128,16-9 129,-7-12 0,0-9 129,3-6-129,3-3 0,1-2 129,0 2 0,1 3 0,-1 6 0,-3 5 129,-1 7 0,-12 18 0,18-8 0,-18 8 0,16 19 130,-12 6-259,3 9 0,-2 7 0,4 9 0,0 5 0,0 9 0,-2 2 0,2 6 0,-2 1 0,-2 0 0,-3-3 0,-2-6 0,0-2 0,-2-12 0,-3-6 0,-6-15 0,6-3 0,5-26-1033,-13 20-902,-3-27-1677,11-11-1290,5-10 0,0-13-387,4-9-258</inkml:trace>
          <inkml:trace contextRef="#ctx0" brushRef="#br1" timeOffset="164700.4203">-2017 5977 8127,'2'-67'4386,"6"44"387,5 1-516,3-1-1677,28 20-645,-10-10-516,21 13-387,-10 0-129,8 13-258,-12-3 0,0 12-129,-16-5-129,-9 8 0,-16-2 0,-7 1-129,-18-1-258,-16-4-129,-5 3-258,-15-8-258,4 9-645,-17-21-1290,11 5-2451,6-4 258,6-3-387,12-1 0</inkml:trace>
          <inkml:trace contextRef="#ctx0" brushRef="#br1" timeOffset="165008.4379">-1599 5296 14835,'55'-9'5031,"-25"27"0,2 10-129,6 19-3483,-15 1-387,9 19-515,-11-3-517,0 13 0,-8-3 0,-2 7 0,-4-3 0,-4 0 0,-1-1 0,-2-10 0,0 3 0,-4-21-130,4 10-1676,-3-25-3096,3-11-387,0-23 258,0 0-645</inkml:trace>
          <inkml:trace contextRef="#ctx0" brushRef="#br1" timeOffset="165384.4589">-1135 6134 11739,'37'-29'5031,"-12"24"-387,6 0 129,6-13-2193,16 14-1290,-6-12-387,17 4-258,-9-8-258,5 3 0,-12-7-129,-3 1-128,-11-2-130,-15 4 0,-15-2 0,-11 5 0,-20 0 0,-11 6 0,-4 5 0,-6 5 0,0 2 0,-2 9 0,5 10-130,6 10 130,7 8 0,9 10 0,9 6-129,7 4 129,7 1 0,16-6 0,16-2-129,14-13 0,16-7-258,4-21-516,21 7-2064,-10-16-1806,-4-16-129,-7-1-129,-15-10-258</inkml:trace>
        </inkml:traceGroup>
        <inkml:traceGroup>
          <inkml:annotationXML>
            <emma:emma xmlns:emma="http://www.w3.org/2003/04/emma" version="1.0">
              <emma:interpretation id="{34A11E67-60E3-4AFC-8DEF-B691AB7FDB04}" emma:medium="tactile" emma:mode="ink">
                <msink:context xmlns:msink="http://schemas.microsoft.com/ink/2010/main" type="inkWord" rotatedBoundingBox="5291,13449 9476,13161 9548,14205 5363,14494"/>
              </emma:interpretation>
            </emma:emma>
          </inkml:annotationXML>
          <inkml:trace contextRef="#ctx0" brushRef="#br1" timeOffset="168423.6333">-183 5856 10707,'0'0'4515,"0"0"258,10 7-387,-10-7-2322,22 34-645,-15-18-258,12 14-387,-6-3-258,3 7-258,-4 0 0,-1-2-258,-2-2 129,-2-7-129,-2-2 0,-5-21-129,4 18 129,-4-18-129,0-12 129,2-8 0,-1-3 0,3-7-129,1-2 129,1-2 0,3 4 0,-2 1 0,2 4 0,0 8 129,-9 17-129,19-20 129,-19 20-129,20 2 129,-20-2-129,14 28 129,-7-8-129,-2 3 0,-1 2 129,-1-2-129,1 0 0,-2 0-129,3-1 129,0-5-129,3-1 0,-8-16 129,19 20-129,-19-20 0,20 4 129,-20-4 0,21-13 0,-10-3 0,-2-3 129,0-5-129,-2 0 129,3-1-129,-1 0 129,4 2 0,-3 3-129,-10 20 129,29-27 0,-10 22-129,1 3 129,3 2 0,2 11 0,3 5 0,3 2 0,-1 5 0,-2 0 0,-3 0-129,0 2 0,-7-4-129,1 1-129,-10-5-258,7 8-516,-16-25-1032,11 18-2709,-11-18 0,16 20-387,-16-20 0</inkml:trace>
          <inkml:trace contextRef="#ctx0" brushRef="#br1" timeOffset="168823.6561">793 6064 12771,'38'-23'4902,"-17"14"-387,2 6-258,-7-13-2709,20 12-387,-10-12-387,10 7-258,-4-7-258,2 4 0,-8-6 0,-1 4 0,-9-2-129,-5 0 0,-9 0-129,-2 16 0,-14-23 0,-11 17 0,-6 3-129,-4 3 0,-1 2 0,-1 8 0,3 8 129,4 3-129,5 6 0,7 5 129,8 2 0,6 5 0,4 0 0,5 0 0,13 0 0,3-1 129,8-6-129,1-4 0,4-3-129,0-12-258,5 3-645,-11-16-3354,6-6-387,0-11 0,-6-10-387</inkml:trace>
          <inkml:trace contextRef="#ctx0" brushRef="#br1" timeOffset="169224.6791">1314 5972 14061,'0'0'4902,"0"0"-129,20 7 0,-20-7-3483,23 41-258,-12-18-258,10 7-129,-7-3-387,1 5-129,-5 0-129,-4-5-129,-1-4-129,-3-5 129,-2-18-129,0 0 129,0 0-129,0 0 129,12-32 129,-3-4 0,2-3 129,1-7-129,1 1 129,3 4 0,0 4 0,3 8 0,1 3 0,3 12 0,2 6 0,3 8 0,1 8 0,-1 11 1,1 8-130,-3 7 0,-2 5 0,-5 0 0,-5 7-130,-5-9-257,0 10-516,-9-24-774,2 2-3096,-2-9-129,0-16-129,0 0-258</inkml:trace>
          <inkml:trace contextRef="#ctx0" brushRef="#br1" timeOffset="170083.7282">1933 5952 11868,'-12'-16'4773,"7"-5"-258,5 21 258,23-18-2451,12 18-1161,-4 0-387,17 11 0,-2-4-258,11 5-129,2 1-129,6 1 0,7-3-129,6-4 0,5-3 1,1-4-130,0 0 0,-8-6 0,-8-4 0,-11-3 0,-17-3 0,-16-2 0,-24 18 0,-6-30 0,-20 19 0,-12 4 0,-3 5 0,-7 2 0,2 2 0,3 12 0,6 2-130,9 4 130,6 1 0,6 1 0,6-1 0,6 0 0,4 4 0,0-2 0,2 2 0,5-3 0,2-1-129,-9-21 129,30 27 0,-10-22 0,1-5 129,4 0-129,1-14 130,5-2-130,1-9 0,0 4 0,0-3 0,0 7 0,-4 1 0,1 7 0,-1 7 0,-3 2 0,-5 12 0,-4 10 0,0 4 0,-6-1-130,5 11-515,-12-15-774,15 13-1806,-18-34-1677,32 14 129,-11-15-258,8-21-129</inkml:trace>
          <inkml:trace contextRef="#ctx0" brushRef="#br1" timeOffset="169492.6943">2033 5474 15609,'39'-80'4902,"-19"60"0,-2 8-129,1 15-3612,-19-3-387,30 48-128,-15-10-646,2 17 0,-4 4 0,3 10 0,-7 6 0,1 7 0,-1 1 0,-5 3 0,-1 4 0,-3-12 0,0 6 0,-16-34-2194,6 1-2708,-4-18-387,-1-14 0,-1-19-129</inkml:trace>
          <inkml:trace contextRef="#ctx0" brushRef="#br1" timeOffset="170639.76">3317 5936 12513,'-21'-53'4644,"21"32"-258,0 21 0,28-36-2322,15 31-516,-4-11-516,20 9-129,0-6-258,10 6-129,-1-2-386,5 4-130,-9-2 0,-2 3 0,-12 2 0,-6 2 0,-14 2 0,-8 11 0,-12 4 0,-8 5 0,-2 4 0,-2 5 0,-3 4 0,-6-3 0,10 6 0,-15-17-1807,17 13-1418,-1-34-1806,-1 23 258,1-23-387,0 0 129</inkml:trace>
          <inkml:trace contextRef="#ctx0" brushRef="#br1" timeOffset="170371.7447">3431 5490 16512,'0'-77'4773,"0"56"258,0 21-258,0 0-3483,13 5-902,4 31-388,-1 7 0,9 15 0,-2 6 0,6 15 0,-6 2 0,-2 8 0,-6-1 0,-10-1 0,-1-7 0,-4-11 0,-6-7 0,-13-24 0,6 1-517,-17-39-1934,30 0-1677,-32-25-903,11-9 0,-4-10-129,-2-8-129</inkml:trace>
          <inkml:trace contextRef="#ctx0" brushRef="#br1" timeOffset="170792.7688">3947 5687 11352,'-11'-130'4515,"6"70"-387,5 14-387,4 8-2064,-4 8-1161,1 11-1290,-1 19-1806,24 8-1290,-21 10-387,11 13-387,-5-1 0</inkml:trace>
        </inkml:traceGroup>
        <inkml:traceGroup>
          <inkml:annotationXML>
            <emma:emma xmlns:emma="http://www.w3.org/2003/04/emma" version="1.0">
              <emma:interpretation id="{70119310-E1C7-41B8-85C5-FD6755484645}" emma:medium="tactile" emma:mode="ink">
                <msink:context xmlns:msink="http://schemas.microsoft.com/ink/2010/main" type="inkWord" rotatedBoundingBox="9890,13588 11114,13503 11148,14001 9924,14085"/>
              </emma:interpretation>
            </emma:emma>
          </inkml:annotationXML>
          <inkml:trace contextRef="#ctx0" brushRef="#br1" timeOffset="171288.7971">4534 5805 11352,'0'-22'4515,"0"1"-129,0 21 0,-16-25-2451,16 25-516,0 0-387,-16-2-516,16 2-129,-27 7-258,11 9 129,2 6-129,0 3 129,3 3-258,2 2 129,9 6 0,0-4 0,2 0 0,11-2 129,4-1 0,-1-4-129,6-6 129,-1-5 129,4-8-128,-2-6-259,6-7 0,-5-15 0,1-8 0,-5-7 0,-2-6 0,-6-7 0,-8 2 0,-4 0 0,-9 5 0,-7 8 0,-13 3 0,3 14-259,-10-3-902,13 21-1032,-9 0-2580,5 2 129,8 5-387,19-7 0</inkml:trace>
          <inkml:trace contextRef="#ctx0" brushRef="#br1" timeOffset="171740.8229">4835 5742 15222,'69'18'4773,"-32"-5"0,1 5-387,3 6-3354,-11-4-387,5 5-258,-10-4-129,-3 2-129,-8-1 0,-7-6-258,-7-16 129,0 23-129,0-23 129,0 0-129,0 0 0,0 0 129,0-13-129,2-6 258,9-6-129,3-5 0,4-4 0,5-2 129,0-1 0,5 7 129,-6-1-129,3 10 129,-4 2-129,2 11 129,-5 7 1,1 6-259,-1 13 0,0 7 0,0 3 0,-1 8 0,-1 3 0,-1 0 0,3 4 0,-8-10 0,15 14-1936,-5-19-2579,1 1-516,4-6 258,5-4-645</inkml:trace>
        </inkml:traceGroup>
        <inkml:traceGroup>
          <inkml:annotationXML>
            <emma:emma xmlns:emma="http://www.w3.org/2003/04/emma" version="1.0">
              <emma:interpretation id="{9C6E1B4B-F719-4103-BF58-0758A2C36639}" emma:medium="tactile" emma:mode="ink">
                <msink:context xmlns:msink="http://schemas.microsoft.com/ink/2010/main" type="inkWord" rotatedBoundingBox="11960,13020 13539,12912 13652,14549 12072,14658"/>
              </emma:interpretation>
              <emma:one-of disjunction-type="recognition" id="oneOf11">
                <emma:interpretation id="interp51" emma:lang="en-US" emma:confidence="1">
                  <emma:literal>of</emma:literal>
                </emma:interpretation>
                <emma:interpretation id="interp52" emma:lang="en-US" emma:confidence="0">
                  <emma:literal>oft</emma:literal>
                </emma:interpretation>
                <emma:interpretation id="interp53" emma:lang="en-US" emma:confidence="0">
                  <emma:literal>off</emma:literal>
                </emma:interpretation>
                <emma:interpretation id="interp54" emma:lang="en-US" emma:confidence="0">
                  <emma:literal>oof</emma:literal>
                </emma:interpretation>
                <emma:interpretation id="interp55" emma:lang="en-US" emma:confidence="0">
                  <emma:literal>oaf</emma:literal>
                </emma:interpretation>
              </emma:one-of>
            </emma:emma>
          </inkml:annotationXML>
          <inkml:trace contextRef="#ctx0" brushRef="#br1" timeOffset="172248.8521">6841 5620 12900,'-5'-23'4386,"-9"-9"-387,14 32 129,-31-8-3225,-1 8-387,2 2-258,-7 11 0,-2 5-129,-1 3-129,5 6 129,6-3 258,8 7-258,5-5 258,13 5 0,3-6 129,7 3 0,9-7 129,12-1-129,-3-9 0,9-3 129,-6-8-128,8 0-517,-8-17 0,1-5 0,-10-6 0,-3-4 0,-9-7 0,-3-4 0,-4-1 0,-5-4-259,-1 14-1160,-13-2-3225,10 8-258,-4 8 129,13 20-258</inkml:trace>
          <inkml:trace contextRef="#ctx0" brushRef="#br1" timeOffset="172724.8793">6893 5680 15093,'96'16'4773,"-45"-14"-258,1-2 0,-6-5-3483,15-2-258,-6-15-258,2-3-258,-4-10 0,-1-8-129,-6-12-129,-5-9 0,-7-6 0,-8 1-129,-10 2 0,-9 2 0,-7 10 129,-1 9 0,-12 14-129,-3 16 129,-2 13 0,1 4 129,1 19 0,7 15 0,3 8 0,6 16 258,0 5 0,15 14-257,1 2-130,5 11 0,-3 0 0,1 8 0,-3 1 0,-3 5 0,-6 0 0,-4 3 0,-3-6 0,0-5 0,-5-6 0,-4-14 0,0-10 0,-3-17 0,1-11 0,-3-16 0,0-3 0,-8-20 0,22 0 0,-46-11-3742,27-8-1289,-6-12 0,2-6-129,-1-11-129</inkml:trace>
          <inkml:trace contextRef="#ctx0" brushRef="#br1" timeOffset="172972.8933">7145 5858 14061,'-12'-46'4644,"12"30"0,0 16-129,34-30-2580,5 30-903,-2-6-387,20 6 0,2-2-129,14 2-386,1 0-130,10 0 0,0-3 0,-4 1 0,-2-1 0,-10-1-259,-3 4-1289,-22 0-3096,-6-2-258,-8-3 0,-10-4-258</inkml:trace>
        </inkml:traceGroup>
        <inkml:traceGroup>
          <inkml:annotationXML>
            <emma:emma xmlns:emma="http://www.w3.org/2003/04/emma" version="1.0">
              <emma:interpretation id="{8F4D9C3C-84C7-4DB6-9469-C7108F30EFA8}" emma:medium="tactile" emma:mode="ink">
                <msink:context xmlns:msink="http://schemas.microsoft.com/ink/2010/main" type="inkWord" rotatedBoundingBox="14026,12709 16154,12563 16221,13537 14093,13683"/>
              </emma:interpretation>
              <emma:one-of disjunction-type="recognition" id="oneOf12">
                <emma:interpretation id="interp56" emma:lang="en-US" emma:confidence="1">
                  <emma:literal>Boo</emma:literal>
                </emma:interpretation>
                <emma:interpretation id="interp57" emma:lang="en-US" emma:confidence="0">
                  <emma:literal>B00</emma:literal>
                </emma:interpretation>
                <emma:interpretation id="interp58" emma:lang="en-US" emma:confidence="0">
                  <emma:literal>Bo0</emma:literal>
                </emma:interpretation>
                <emma:interpretation id="interp59" emma:lang="en-US" emma:confidence="0">
                  <emma:literal>boo</emma:literal>
                </emma:interpretation>
                <emma:interpretation id="interp60" emma:lang="en-US" emma:confidence="0">
                  <emma:literal>BOO</emma:literal>
                </emma:interpretation>
              </emma:one-of>
            </emma:emma>
          </inkml:annotationXML>
          <inkml:trace contextRef="#ctx0" brushRef="#br1" timeOffset="174120.9589">8972 4967 12771,'0'0'4773,"0"0"-387,-2 9 129,2 9-2967,4 31-774,-4 3 0,9 17-129,-9 3-258,3 6 0,-3-2-129,0-1 0,0-7-258,-3-11 0,-4-8 129,0-11-258,-1-8 0,-2-14-258,10-16-258,-18 9-258,18-9 0,-12-20-129,12-3-387,-9-23 258,9 3-258,-7-24 258,7 3 387,-6-20 129,3-1 516,-3-1 258,-1-5 645,7 17 258,-3-8 258,8 27 0,0-9 129,26 30-129,-5-3-129,24 21-258,0 1-258,14 14-258,2 1-129,5 5 0,-5 11-129,-8 7 0,-10 2-129,-14 5 0,-18 0 0,-16 2-129,-18 2-129,-21-4-129,-7 4-129,-13-11 0,4 9-258,-7-16 129,10 6-129,1-13 258,15 1 258,9-6 129,27-4 258,0 0 129,0 0 258,13 0 0,17-4 129,18 4 0,0 0-129,13 11-129,-3 1 0,6 12-129,-3 0 0,-6 9-129,-5 0 0,-11 6 0,-12 1 0,-17 0 0,-10 1-129,-10-1 129,-19-3-129,-10-5 0,-7-4 0,-9-3 0,-4-3-129,-3-10 129,-1-5 0,-1-5-129,-1-2 0,-5-5 0,1-8 129,-2-6-129,3-3 0,2 1 0,9 1 0,6-1-129,13 5 0,10 0-129,28 16-129,-5-20-258,22 20-645,5 0-2322,19 0-645,7 2-258,5 2 0,9 5-258</inkml:trace>
          <inkml:trace contextRef="#ctx0" brushRef="#br1" timeOffset="174532.9827">10016 5367 7869,'2'-34'4257,"-2"34"0,-34-21-258,8 14-1548,-1 10-903,-12-1-387,10 18-258,-5-6-129,11 16 0,0-7-258,14 13 129,4-6-258,7 6 129,8-8-258,14 2 129,2-6 0,10-3-129,1-9 0,4-3 129,-2-9-129,2-1 129,-7-15-257,0-6-130,-9-10 0,-4-3 0,-9-12 0,-10-6 0,-2-6 0,-9 1 0,-7 4 0,-9 1 0,1 14-388,-10 0-515,12 28-903,-15 0-2838,14 11-387,3 0 0,20 0-129</inkml:trace>
          <inkml:trace contextRef="#ctx0" brushRef="#br1" timeOffset="174909.0042">10443 5168 11352,'43'-14'4515,"-43"14"-258,0 0 0,-11 16-2580,-15-2-774,8 16-258,-9-1 0,11 12-129,-4-6 0,12 11-129,-1-6 0,9 0 0,0-2-129,12-1 0,4-7 0,5-3-129,4-6 129,6-5 0,1-8 129,5-7-129,-1-4 1,1-13-259,-5-11 0,0-7 0,-9-8 0,-7-6 0,-12-6 0,-4-3 0,-13 6 0,-12-1 0,-3 13 0,-11 2-259,8 21-1031,-17 1-3096,15 15-645,1 0 0,5 9-129</inkml:trace>
        </inkml:traceGroup>
        <inkml:traceGroup>
          <inkml:annotationXML>
            <emma:emma xmlns:emma="http://www.w3.org/2003/04/emma" version="1.0">
              <emma:interpretation id="{5C32A680-2D70-45F6-AE4D-725C8FA7F7F4}" emma:medium="tactile" emma:mode="ink">
                <msink:context xmlns:msink="http://schemas.microsoft.com/ink/2010/main" type="inkWord" rotatedBoundingBox="16608,12294 18798,12143 18879,13310 16689,13460"/>
              </emma:interpretation>
            </emma:emma>
          </inkml:annotationXML>
          <inkml:trace contextRef="#ctx0" brushRef="#br1" timeOffset="176089.0717">11130 4414 14061,'-7'-29'4644,"1"10"0,6 19-129,0 30-2838,0 4-645,2 21-516,3 4 129,8 17-387,-2 8 258,3 10-387,-2 7 1,2 4-130,-3-3-259,-2-6 130,0-6-129,-7-17-129,3-7-387,-5-23-387,7-6-516,-7-37-387,16 18-516,-10-27-258,15 4-258,-7-18-258,9 8 258,-7-15 1161,4 9 1548,-4 0 1161,-6-6 1032,6 11 645,-10-9 516,10 12 258,-7-8 0,16 18-645,-11-17-774,20 16-516,-9-8-516,17 5-129,-3-9-129,8 3-129,-3-6-129,4-1 0,-5-5-129,-6-1 0,-5-6 0,-12 3 0,-13-1-129,-7 3 0,-16 2 0,-13 6 0,-8 6-129,-4 4 0,-3 9 129,-1 0-129,4 15 0,7 8 129,6 5-129,5 8 0,10 8 129,6 4-129,7 2 129,7 2 0,13-2 0,7-4 129,5-5-129,9-7 129,7-13 0,5-7 0,4-10-129,3-4 129,1-13 0,1-10-129,-1-9 0,-4-9-129,-8-7 129,-6-7 0,-7 3 0,-10-1 0,-8 3 0,-11 6-129,-5 10 129,-2 7-129,0 27 129,-30-16-129,10 16 129,-3 6-129,2 10 129,-1 5-129,6 2 129,2 0 0,3 0 0,6 2-129,2 2 129,3-4 0,0 4-129,1-6 0,6-1 0,-1-3 0,-6-17 0,23 18 129,-23-18 0,34-2 129,-13-17 129,6-2 0,1-10 0,8 6-129,-1-1 129,1 6-129,-2 6 0,-4 9-129,-2 5-129,-4 7-129,-3 14-387,-21-21-1290,18 20-2838,-18-20 0,16 1-258,-16-1-387</inkml:trace>
          <inkml:trace contextRef="#ctx0" brushRef="#br1" timeOffset="176457.0928">12645 4889 12384,'15'-20'5160,"-15"20"-516,24 0 258,-6 14-2709,-18-14-1161,36 20 0,-17-8-387,8 6-258,-6-2-129,1 5-128,-1 3-130,-5-3 0,0 6-259,-5-6 1,-1 2-129,-4-7 129,-6-16 129,16 18 0,-16-18 129,26-2 129,-6-16 129,7-3 0,1-4 129,6 2-129,-2 0-128,2 7-130,-6 3 0,2 12 0,-6 1 0,-3 19 0,-1 11 0,-4 6 0,1 7 0,-2-2-130,6 8-1160,-18-11-3354,17-6-516,-2-13 129,0-10-516</inkml:trace>
        </inkml:traceGroup>
        <inkml:traceGroup>
          <inkml:annotationXML>
            <emma:emma xmlns:emma="http://www.w3.org/2003/04/emma" version="1.0">
              <emma:interpretation id="{62B5D512-31C0-4B87-88DD-05CE577B6BAB}" emma:medium="tactile" emma:mode="ink">
                <msink:context xmlns:msink="http://schemas.microsoft.com/ink/2010/main" type="inkWord" rotatedBoundingBox="19054,12191 23987,11851 24121,13796 19187,14136"/>
              </emma:interpretation>
            </emma:emma>
          </inkml:annotationXML>
          <inkml:trace contextRef="#ctx0" brushRef="#br1" timeOffset="177352.1439">13622 5221 10836,'12'-46'4902,"10"26"-258,6 1 129,6-4-1935,9 21-1935,-6-9-129,11 8-258,-2 1-258,8 0 0,-1 0-258,6 1 0,3-1-258,0-9-129,11 11-645,-12-23-1161,12 2-2580,-11-1 129,-4-4-258,-8-1-129</inkml:trace>
          <inkml:trace contextRef="#ctx0" brushRef="#br1" timeOffset="177065.1275">13816 4864 14190,'55'-2'4902,"-25"2"0,-1 0-258,-3 0-3096,3 2-903,-6-2-129,9 0-129,-5 0 0,3-6-129,-4-8 0,3-4-258,-4-5 0,-4-5-129,2-1-258,-8-10-129,6 4-387,-16-19-516,15 15-387,-22-23 0,4 16-258,-13-22 516,8 22 516,-19-6 387,8 11 387,-4 16 903,-7 6 516,25 19 516,-23 18 0,25 30-129,-2-4-129,12 31-258,-8 0 129,17 22-258,-10 3-129,10 24-773,-8 5-130,5 13 0,-8 0 0,3 4 0,-8-2 0,-3-3 0,-2-15 0,0-18 0,0-20 0,-9-17 0,-2-18 0,-5-12 0,0-16 0,-7-14 0,0-6 0,-11-9 0,7-1-259,-21-27-3482,15 9-1548,-3-14 129,4-1-387,2-4 129</inkml:trace>
          <inkml:trace contextRef="#ctx0" brushRef="#br1" timeOffset="177724.1652">14657 4798 10449,'-30'-20'4515,"30"20"258,-32 0-387,9 0-2064,21 23-774,2-23-645,-11 45-129,8-17-258,3 6 0,0-2-258,3 4-129,6-2 0,-2-2-129,2-2 0,0-7 0,2-5 0,-11-18-129,21 9 129,-21-9-129,27-16 129,-11-9 129,2-4-129,5-8 0,2-2 0,3 0 129,2 1-129,4 6 129,-2 4-129,2 8 0,-4 10 129,-1 10-129,-6 7 129,-4 14 0,-4 8-129,-5 4 0,-3 3-129,-1-2 0,-1-1-258,-3-9-129,8 2-645,-10-26-1935,0 0-1677,27-3 0,-7-13-258,1-7-387</inkml:trace>
          <inkml:trace contextRef="#ctx0" brushRef="#br1" timeOffset="178296.1979">15233 4834 11610,'0'8'4773,"0"-8"-258,2 27 129,-2-27-2580,27 30-903,-20-14-387,9 6-387,-5-3-258,-2 1-129,-2 1-258,-7-21 0,10 30 129,-10-30-129,0 0 129,0 0 0,20 2 129,-8-11 129,1-14 0,5-4 129,-2-3-129,5 0 129,0 0-129,4 3 0,2 4 0,5 7 0,0 7 0,5 5-129,4 4 0,4 2 129,1 4-129,2-1 129,0-3-129,-2-2 0,0-2 129,-6-11-129,-5-1 0,-5-5 0,-8 3 0,-22 16 0,19-25 0,-19 25 0,-12 0-129,-9 3 129,-6 17-129,-2 8 129,1 6-129,5 5 129,5 6 0,9 3 0,9 2 0,5 5 0,15-2 0,10 0 129,4-4-129,5-7 129,0-6-129,-1-11 0,3-9-258,-8-16-129,8-6-387,-14-35-1419,12-1-2451,4-15 129,5-9-387,3-12 0</inkml:trace>
          <inkml:trace contextRef="#ctx0" brushRef="#br1" timeOffset="178829.2284">16859 4286 11739,'0'-73'4644,"-2"57"-129,2 16 129,0 0-2580,-17 23-516,17 20-387,0 1-258,0 20-258,1 7 129,5 11-644,-1 3-130,0 6 0,-1 0 0,-2-2 0,-2-9 0,0-11-259,0-12-257,-7-18 0,1-7-258,-11-30-387,17-2-387,-34-21-1032,20-6-1290,-17-16 0,10 6 774,-20-15 1032,18 10 1290,-4 3 774,4-4 903,18 18 1290,-4-7 1290,14 14 129,9-7-387,33 18-1290,-10-12-645,25 10-387,-3-9 0,10 7-387,-6-3 0,-1 5-129,-11-3 0,-6 3-258,-15 2 129,-8 5-129,-22 2-129,12 9 129,-12 7-258,-5 5 0,-2 8-129,-1 4 258,5 5-258,-1-3 129,4-1-258,0-5 129,2-1-129,-2-28-258,18 34-903,-18-34-2967,0 0-129,16-27-258,-14-1-129</inkml:trace>
          <inkml:trace contextRef="#ctx0" brushRef="#br1" timeOffset="178973.2367">17179 4383 8901,'-1'-110'3612,"1"66"258,0 44-516,0-18-2322,0 18-1161,-9 23-1290,3 2-1935,6 19-387,0-8 0,13 17-258</inkml:trace>
          <inkml:trace contextRef="#ctx0" brushRef="#br1" timeOffset="179245.2522">17473 4686 8385,'0'0'3999,"0"0"387,0 0-516,-23-7-1806,23 7-774,-29 9-258,24 7-129,5-16-387,-16 30 129,9-14-258,7 5 0,0-3-129,11 2 0,-11-20 0,30 26 0,-7-17-258,0-5-387,13-1-516,-13-10-903,18-7-2451,-6-4 0,-1-5-645,2 0 258</inkml:trace>
          <inkml:trace contextRef="#ctx0" brushRef="#br1" timeOffset="179536.2689">17781 4689 10836,'19'-8'4515,"-19"8"129,16 14-516,-5 7-1806,-11-21-645,0 34-516,0-18-516,7 7 0,-3-5-129,4 1-258,0-1 0,0-2-258,3 0-129,-11-16 0,20 16 0,-20-16 0,21 2 129,-21-2 0,30-9 129,-10-5 129,-1-4 129,6 6-129,-3-3 129,6 10-128,1 3-259,6 6 0,8 17 0,5 9 0,12 24-904,3-4-3869,6 1-387,11 3 129,7-14-903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49.5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23B234-421D-4EC4-8563-4DE40F171503}" emma:medium="tactile" emma:mode="ink">
          <msink:context xmlns:msink="http://schemas.microsoft.com/ink/2010/main" type="inkDrawing" rotatedBoundingBox="13642,4570 13938,7081 13475,7136 13179,4625" shapeName="Other"/>
        </emma:interpretation>
      </emma:emma>
    </inkml:annotationXML>
    <inkml:trace contextRef="#ctx0" brushRef="#br0">-9 12 5160,'7'-18'3870,"-7"18"0,0 0 129,20-7-1677,-20 7-516,0 0-129,0 0 258,32 17-516,-32-17-129,30 40-258,-16-17 0,15 16-258,-4-2-129,10 15 0,-1 3-258,9 12 0,0 8-129,6 12 1,-2 6-259,2 12 0,-6 7 0,-2 7 0,-7 6 0,-7 6 0,-8 3 0,-8-1 0,-9 0 0,-2-4 0,-8-7 0,-4-8 0,-2-11 0,-6-12 0,-1-11 0,-2-12 0,-4-10 0,2-11 0,-2-8 0,3-11 0,-1-6 0,0-6 0,5-6 0,2-6 0,18-4-388,-25 0-515,25 0-516,-12-20-1161,12 20-2451,4-35 258,6 8-387,3-2 129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50.3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D6FA23D-54C8-439C-9510-A96376294D36}" emma:medium="tactile" emma:mode="ink">
          <msink:context xmlns:msink="http://schemas.microsoft.com/ink/2010/main" type="inkDrawing" rotatedBoundingBox="15428,4065 16314,6610 14590,7210 13704,4665" semanticType="callout" shapeName="Other">
            <msink:sourceLink direction="to" ref="{9A9FB0F1-B987-41F6-B33D-1AEEAC76ECFB}"/>
            <msink:sourceLink direction="from" ref="{9A9FB0F1-B987-41F6-B33D-1AEEAC76ECFB}"/>
          </msink:context>
        </emma:interpretation>
      </emma:emma>
    </inkml:annotationXML>
    <inkml:trace contextRef="#ctx0" brushRef="#br0">0 3 10320,'14'-16'4515,"-14"16"-129,42 0 129,1 16-2193,-13-4-645,29 22-258,-13 0-387,22 21-258,-8 7-129,10 22-129,-6 8-258,2 13 130,-9 5-388,-2 8 0,-7 3 0,-7 2 0,-8-3 0,-4 3 0,-8-5 0,-3-3 0,-7-4 0,-2-10 0,-6-5 0,-3-11 0,0-8 0,-5-15 0,-6-10 0,-3-8 0,-2-5 0,-2-5 0,0-4 0,-3-5 0,7 0-259,-6-11-515,13 10-516,-13-24-1806,20 0-1677,0 0 0,-16-4-129,16 4-129</inkml:trace>
    <inkml:trace contextRef="#ctx0" brushRef="#br0" timeOffset="648.0368">337-74 8901,'66'-18'4515,"-27"11"129,9 7-258,6 2-1290,-1-2-1419,31 18-258,-4-8-387,21 17-387,4 3 0,11 13-129,-2 5-129,3 16-129,-7 11 129,-5 12-258,-9 6 1,-10 3-130,-15 1 0,-5-1 0,-9-5 0,-6-5 0,-5-13 0,-5-8 0,-5-6 0,-4-9 0,-5-6 0,-6-6 0,-1-5 0,-8-6 0,-1-4 0,-11-23 0,16 29-517,-16-29-1547,0 0-2709,0 0-258,0 0-129,-20 3-129</inkml:trace>
    <inkml:trace contextRef="#ctx0" brushRef="#br0" timeOffset="1168.0668">757 2525 7740,'15'20'4386,"-15"-20"129,21 3-129,-21-3-1032,28 0-1935,4 0-129,-5-18-129,17 6-258,-3-15-129,18 6-129,3-15-258,13 2 129,5-12-258,7-2 0,2-10-129,5-8 129,-1-9-258,-1-10 129,-3-10 0,-5-4-129,-6-4 130,-7 1-260,-8 4 260,-10 9-130,-12 8-130,-16 13 1,-11 13 129,-14 12-258,0 13 129,-14 3-258,14 27-129,-41-23-645,41 23-1290,-28 9-2322,10 2 0,3 5-258,1 0 0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53.1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A77434F-3E1C-4343-B018-BABC289833A3}" emma:medium="tactile" emma:mode="ink">
          <msink:context xmlns:msink="http://schemas.microsoft.com/ink/2010/main" type="inkDrawing" rotatedBoundingBox="11167,4217 14545,5256 14287,6093 10909,5055" semanticType="callout" shapeName="Other">
            <msink:sourceLink direction="with" ref="{CC39512B-83B8-41C9-A07C-5A98ACAB7F25}"/>
            <msink:sourceLink direction="with" ref="{9A9FB0F1-B987-41F6-B33D-1AEEAC76ECFB}"/>
          </msink:context>
        </emma:interpretation>
      </emma:emma>
    </inkml:annotationXML>
    <inkml:trace contextRef="#ctx0" brushRef="#br0">0 41 5289,'23'-5'4128,"-23"5"-129,36-11-129,-8 11-1806,-1-5-516,12 5-129,-3-4-129,10 4-129,-2-4-516,8 4 0,-6-3 0,4 3-129,-5-2-129,-3 2 0,-4 0 0,-3 4-129,-6 5 0,-1 8 0,-5 1 0,2 11 0,-2 1 0,6 9 0,-3 4 0,5 7 0,-5 5 0,1 5-129,-4 2 129,2 4-129,-7 0 129,-2 2-129,-4-4 0,-1-2 0,-2-9 0,0-3 0,-2-7-129,-2-4 129,1-9 0,1-5-129,-2-4 0,-1-3 0,-4-18 130,10 25-130,-10-25 0,0 0 0,25 16 0,-25-16 0,32 0 0,-9 0 0,4-2 0,9-3 0,4 0 0,8-2 0,9 3 0,9 0 0,11 3 0,12-5 0,8 5 0,7-1 0,6-2 0,2 2 0,4-1 0,-3-1 0,0-3 0,-3 2 0,-2-2 0,1 1 0,-2-1 0,-4-2 0,-4 0 0,-8 2 0,-9 2 0,-11-2 0,-10 2 0,-12 1 0,-10 0 0,-7 1 0,-8 3 0,-8 0 0,0 0 0,-16 0-1420,0 0-3353,0 0-258,-16 9 129,-6 1-645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51.9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9D23777-B954-45E7-8A8C-C3C59CE94B4B}" emma:medium="tactile" emma:mode="ink">
          <msink:context xmlns:msink="http://schemas.microsoft.com/ink/2010/main" type="inkDrawing" rotatedBoundingBox="16187,5854 20030,5661 20033,5714 16190,5907" shapeName="Other"/>
        </emma:interpretation>
      </emma:emma>
    </inkml:annotationXML>
    <inkml:trace contextRef="#ctx0" brushRef="#br0">0 230 11739,'20'-18'4386,"-1"7"129,-19 11-129,13-16-2838,19 16-645,-7-2 129,28 2-387,0-5 129,29 5-258,9-9 0,32 4 0,23-8-258,30 3 0,21-4 0,22 1-129,19 1-129,18-1 0,6 1 0,-6 1 0,-12 2 129,-9-2-258,-11 4 129,-18-2 0,-25 6 0,-29-4-258,-24 7-129,-32-9-516,-16 9-1290,-45 0-2580,-35 0 0,-35-5-516,-42-8 258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57.2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0ABAFFF-EA67-4503-BE58-2F023031BEF8}" emma:medium="tactile" emma:mode="ink">
          <msink:context xmlns:msink="http://schemas.microsoft.com/ink/2010/main" type="inkDrawing" rotatedBoundingBox="2258,10456 14390,5620 16029,9733 3898,14569" semanticType="callout" shapeName="Other">
            <msink:sourceLink direction="to" ref="{41603106-A95C-4A35-BC20-479BCDB58E01}"/>
            <msink:sourceLink direction="from" ref="{37A25EFE-32F2-4F75-ADD0-2103ABB87E24}"/>
          </msink:context>
        </emma:interpretation>
      </emma:emma>
    </inkml:annotationXML>
    <inkml:trace contextRef="#ctx0" brushRef="#br0">64 4684 3999,'-19'-7'4128,"-4"0"-258,23 7-258,0 0-1161,-24-4-645,24 4-387,0 0-258,0 0-258,0 0-258,9 0 129,-9 0-129,41 4 0,-14-4 129,14 3-129,0-3-129,12 4-129,-3-2 0,16 1-129,-1-3 0,14 4 0,1-2-129,9 1 0,5-1 0,9 2 0,6-3-129,5 3 129,-1-2 0,5-1-129,1 3 129,0 3 0,2-2-129,2 1 129,5-1 0,12 0-129,10 1 129,8-1 0,11-1 0,18-1 0,17-3 0,15 0-129,7 0 129,11 0 0,14-2-129,14-1 0,7 1 0,5-3 0,4 1 0,4 1 129,-1 1-129,-2-2 0,-9 3 0,-4-1 0,-9-2 129,-15 2-129,-19 2 0,-12 0 0,-12 0 0,-10 0-129,-17 0 129,-20 2 0,-13 4 0,-14 1-129,-11 0 129,-15 0 0,-13 0 0,-13 0 0,-6 0 0,-8-1 0,-2-3 0,-3 1 0,-3-3 0,-5-1 0,-1 0-129,-3 0 129,-6 0 0,-5 0 0,-6 0 129,-6 0-129,-3 0 0,-19 0 0,27-5 0,-27 5 0,23-5 0,-23 5 0,27-7 129,-27 7-129,25-7 0,-25 7 0,23-4 0,-23 4 0,19-2 0,-19 2 0,20 0 0,-20 0 0,28 0 0,-8 2 0,1 2 0,6-3 0,1 3 0,3-1 0,1-1 0,0 2 0,0-2 129,-2-2-129,-2 0 0,-1 1 129,-2 1-129,-2-2 0,-2 0 129,1 0-129,-1 0 0,-1 0 0,-1 0 129,-1 0-129,-18 0 0,27 0 0,-27 0 129,16-3 0,-16 3 1,0 0-130,0 0 0,0 0 0,0 0 0,7-16 0,-7 16 0,0-20 0,0 4 0,0-4 0,2-4 0,-2-7 0,1-8 0,1-5 0,-2-6 0,2-5 0,0-6 0,-2-3 0,1-5 0,1-2 0,-2-2 0,2-4 0,0-6 0,3-5 0,-3-8 0,3-10 0,2-8 0,0-4 0,4-6 0,2-2 0,3-4 0,0-2 0,1-3 0,1-2 0,0-4 0,-2 1 0,-2-1 0,-1-1 0,-8 5 0,-1-2 0,-4 8 0,0 3 0,0 1 0,-4 3 0,-1 1 0,1 4 0,2 0 0,1 7 0,-3 5 0,2 9 0,-3 13 0,-2 8 0,0 10 0,-6 8 0,3 6 0,-3 10 0,2 6 0,1 8 0,1 8 0,2 5 0,7 16 0,-9-16 0,9 16 0,0 0 0,0 0 0,0 0 0,0 0 0,0 0 0,0 0 0,0 0 0,0 0 0,0 0 0,0 0 0,0 0 0,-13-16 0,13 16 0,0 0 0,-9-23 0,9 23 0,-8-24 0,8 24 0,-9-24 0,9 24 0,-9-24 0,9 24 0,-7-16 0,7 16 0,0 0 0,0 0 0,0 0 0,0 0 0,0 0 0,0 0 0,0 0 0,0 0 0,12-7 0,-12 7 0,37 0 0,-5 2 0,13 5 0,10 0 0,11 0 0,9 2 0,8 4 0,8-3 0,3 3 0,4-4 0,2 0 0,-3 0 0,1-2 0,4-2 0,3-1 0,0-1 0,-2-1 0,0-2 0,-7 0 0,-5 0 0,-9 0 0,-10 0 0,-11-2 0,-9 0 0,-8-1 0,-5 1 0,-3 2 0,-4-2 0,-6 2 0,-1-2 0,-5 2 0,-4 0 0,-16 0 0,21-1 0,-21 1 0,0 0 0,0 0 0,0 0 0,0 0 0,0 0 0,0 0 0,0 0 0,0 0 0,0 0 0,18-6 0,-18 6 0,0 0 0,16-5 0,-16 5 0,0 0 0,0 0 0,0 0 0,0 0 0,0 0-130,0 0-4385,0 0-387,-23 7-258,3-2-258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00.8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D3A594F-7DA6-4165-BE9D-5EE940405502}" emma:medium="tactile" emma:mode="ink">
          <msink:context xmlns:msink="http://schemas.microsoft.com/ink/2010/main" type="inkDrawing" rotatedBoundingBox="16113,8553 18452,8539 18453,8573 16114,8587" semanticType="underline" shapeName="Other">
            <msink:sourceLink direction="with" ref="{41603106-A95C-4A35-BC20-479BCDB58E01}"/>
            <msink:sourceLink direction="with" ref="{8E5C38BA-540F-49B4-BA6D-3ACFA5C334D8}"/>
          </msink:context>
        </emma:interpretation>
      </emma:emma>
    </inkml:annotationXML>
    <inkml:trace contextRef="#ctx0" brushRef="#br0">-18 43 13416,'-1'-18'4644,"1"18"-129,0 0 129,0 0-3096,0 0-645,19-3-129,-3-1-129,20 4-129,5 0 0,19 0-129,13 0-128,20 0-259,12 2 0,19 5 0,13-5 0,18 3 0,5-1 0,5-4 0,1 0 0,-4 0 0,-6-4 0,-10-3 0,-16-2 0,-18 2 0,-20 2 0,-19 3 0,-19 0 0,-15 0 0,-14 2 0,-25 0 0,0 0 0,-16 0-1678,-2 9-3224,-12-5-258,0 6 0,-8-1-258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03.3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91E1E64-5716-435D-99BB-FE2E34B97501}" emma:medium="tactile" emma:mode="ink">
          <msink:context xmlns:msink="http://schemas.microsoft.com/ink/2010/main" type="inkDrawing" rotatedBoundingBox="14023,5193 15041,9199 12641,9808 11623,5803" semanticType="callout" shapeName="Other">
            <msink:sourceLink direction="to" ref="{37A25EFE-32F2-4F75-ADD0-2103ABB87E24}"/>
            <msink:sourceLink direction="from" ref="{37A25EFE-32F2-4F75-ADD0-2103ABB87E24}"/>
          </msink:context>
        </emma:interpretation>
      </emma:emma>
    </inkml:annotationXML>
    <inkml:trace contextRef="#ctx0" brushRef="#br0">-957-2027 4773,'-5'-30'3999,"1"7"0,4 23 258,0 0-1290,-11-27-645,11 27-258,0 0-387,0 0-516,-9-21-258,9 21-258,0 0-129,0 0-258,0 0 0,0 18 0,0-18 0,2 39 0,-2-14 0,4 12 129,-4 2-129,3 11 129,-1 0-129,3 10-129,-3 2 129,4 8-129,-5 4 1,3 7-130,-4 4 0,2 9 0,-2 0 0,0 6 0,-6 1 0,-1 3 0,-2-1 0,2 2 0,0-4 0,4 2 0,-3 2 0,6 2 0,0-2 0,0-2 0,6-5 0,2-2 0,3-3 0,2-8 0,3-10 0,0-6 0,1-7 0,1-5 0,0-7 0,0-4 0,-2-10 0,-2-6 0,-3-9 0,-1-3 0,-10-18 0,13 18 0,-13-18 0,0 0 0,0 0 0,0 0 0,18-7 0,-18 7 0,10-16 0,-10 16 0,20-18 0,-4 9 0,5 2 0,9 0 0,10 0 0,11 1 0,15-1 0,12 2 0,11-2 0,5 3 0,4-1 0,-2 1 0,-5 4 0,-9 0 0,-11 0 0,-12 0 0,-13 2 0,-12 2 0,-8 3 0,-10-5 0,0 5-259,-16-7-1805,0 0-2838,0 0-129,0 0-129,0 0 0</inkml:trace>
    <inkml:trace contextRef="#ctx0" brushRef="#br0" timeOffset="856.049">-1756 1650 6708,'0'0'4257,"0"0"0,-23-4 129,23 4-2064,0 0-387,0 0-258,0 0-258,0 0-516,0 0-129,0 0-129,0 0-129,9-14 0,14 14-129,6 0 0,13 0 0,12 0 0,19 0-129,8 2 0,19 2 130,7 1-388,14 4 0,9-2 0,7 4 0,3-1 0,2 3 0,-5-3 0,-5 3 0,-8-4 0,-8 0 0,-13-2 0,-12-2 0,-13-5 0,-7 0 0,-5 0 0,-4-4 0,-5-4 0,0-3 0,0 2 0,-2 0 0,-3 2 0,-11 2 0,-6 1 0,-10 1 0,-7 3 0,-18 0-904,0 0-3998,-18 3-129,-10 2 0,-8 1-258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05.6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FC45404-8128-4AA2-8169-199206163529}" emma:medium="tactile" emma:mode="ink">
          <msink:context xmlns:msink="http://schemas.microsoft.com/ink/2010/main" type="inkDrawing" rotatedBoundingBox="13327,5291 13352,5445 13196,5471 13171,5316" shapeName="Other"/>
        </emma:interpretation>
      </emma:emma>
    </inkml:annotationXML>
    <inkml:trace contextRef="#ctx0" brushRef="#br0">78 101 9417,'29'-5'4644,"-29"5"-387,23 0 0,-23 0-1548,0 0-1032,25 21-387,-25-21-387,0 0-258,0 16 0,0-16-258,0 0 0,-16 13-129,16-13-129,-29 0 0,29 0 0,-30-4-129,30 4 129,-25-19-129,25 19 129,-19-23-129,13 7 0,4 0 0,2-1 129,0 17-129,2-28 129,-2 28 0,18-21-129,-18 21 129,23-2 1,-23 2-130,23 11 0,-16 5 0,-3 0 0,-2 5 0,-2-1 0,-6 1 0,-6-3 0,-2-2 0,-4-6 0,2-3 0,16-7 0,-27 0 0,27 0 0,-14-10 0,14 10 0,0-29 0,5 13 0,-5 16 0,20-26 0,-20 26 0,25-16 0,-25 16 0,19-4 0,-19 4 0,0 0 0,11 13 0,-11-13 0,0 16 0,0-16 0,-16 12-388,14 4-1676,2-16-2580,-16 9-258,16-9 0,0 0-258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06.7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689EA6F-C2B0-4DDA-BA41-541CA88C8FEF}" emma:medium="tactile" emma:mode="ink">
          <msink:context xmlns:msink="http://schemas.microsoft.com/ink/2010/main" type="inkDrawing" rotatedBoundingBox="12459,9055 12644,8981 12691,9096 12505,9171" shapeName="Other"/>
        </emma:interpretation>
      </emma:emma>
    </inkml:annotationXML>
    <inkml:trace contextRef="#ctx0" brushRef="#br0">121 70 12255,'0'16'4902,"0"-16"-516,0 0 258,-12 9-3096,12-9-645,-21 13 0,21-13-387,-27 8 0,27-8-258,-29 0 0,29 0 0,-23-3-129,23 3 129,-9-21-129,9 21 0,0-27 0,6 11-129,-6 16 129,23-27-129,-7 17 129,2 2 0,-1 5 0,1 3 1,-18 0-130,25 11 0,-25-11 0,9 30 0,-9-11 0,-5-1 0,-8 0 0,-1-2 0,14-16 0,-28 21 0,28-21 0,-24 6 0,24-6 0,-5-9 0,5 9 0,5-27 0,8 11 0,3 0 0,2 2 0,3 1 0,-1 4 0,-1 4 0,-3 3 0,-16 2 0,20 2 0,-20-2 0,2 16 0,-2-16 0,-9 23 0,9-23 0,-25 22 0,25-22 0,-23 10 0,23-10 0,-18 2 0,18-2 0,0 0-130,-9-12 130,9 12 0,-5-20 0,5 20 0,-6-21-129,6 21-129,-9-25-774,9 25-3354,0-18-645,0 18 387,0 0-645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08.8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603106-A95C-4A35-BC20-479BCDB58E01}" emma:medium="tactile" emma:mode="ink">
          <msink:context xmlns:msink="http://schemas.microsoft.com/ink/2010/main" type="inkDrawing" rotatedBoundingBox="19897,7703 21231,10375 18939,11519 17605,8848" hotPoints="18238,8493 19191,8245 20250,8782 21052,10121 20362,10991 19444,11161" semanticType="enclosure" shapeName="Hexagon">
            <msink:destinationLink direction="with" ref="{7D3A594F-7DA6-4165-BE9D-5EE940405502}"/>
            <msink:destinationLink direction="to" ref="{D0ABAFFF-EA67-4503-BE58-2F023031BEF8}"/>
            <msink:destinationLink direction="with" ref="{D77FAD46-CC30-408F-9C02-1FECE3719810}"/>
          </msink:context>
        </emma:interpretation>
      </emma:emma>
    </inkml:annotationXML>
    <inkml:trace contextRef="#ctx0" brushRef="#br0">0 2 8256,'43'-10'4644,"-17"10"129,3 3-258,10-1-387,16 19-2451,0-10-516,31 17-258,1-3-258,16 13-129,2 4-129,9 12 0,-2 6-258,-2 13 129,-8 5-129,-8 10 130,-9 4-259,-5 8 0,-9 1 0,1 8 0,-10 3 0,-5 3 0,-7 3 0,-10-1 0,-9-3 0,-10-4 0,-7-10 0,-8-9 0,-5-15 0,-1-12 0,2-14 0,-2-11 0,4-7 0,-3-11 0,7-1 0,-8-20 0,7 32-2194,-7-32-2708,-13 16-258,-8-11 0,0 1-387</inkml:trace>
    <inkml:trace contextRef="#ctx0" brushRef="#br0" timeOffset="-693.0397">-71 77 5805,'-7'-25'4644,"7"25"-129,0 0-129,9-19-1161,8 20-1032,-17-1-645,32 20-387,-32-20-258,40 50-129,-21-9-258,6 16 129,-4 7-258,4 14 0,-2 5 0,4 14 129,-2 4-129,2 13 1,-6 3-388,4 27 0,-11 13 0,-1 12 0,-13 5 0,0 9 0,-18 2 0,-7 9 0,-5-9 0,-6-18 0,1-19 0,1-16 0,4-18 0,6-22 0,7-15 0,4-26 0,2-14 0,3-13 0,2-8 0,6-16 0,-12 16 0,12-16 0,0 0-1420,-25 0-2966,25 0-645,-7-29 0,3 4-258</inkml:trace>
    <inkml:trace contextRef="#ctx0" brushRef="#br0" timeOffset="564.0318">-270 2984 9159,'5'-29'4386,"-5"29"0,34-12-258,-11 12-1548,0-2-1161,22 2-129,-8-2-258,20 2-129,-4 0-129,17 0-258,1-2 0,16-5-129,5-5 0,15-6-129,2-9 0,8-5-129,0-7 130,4-14-259,-1-11 0,-3-7 0,-3-9 0,-2-8 0,-5-6 0,-6-4 0,-9-5-130,-8 9 130,-13 5-129,-17 9 0,-15 9 0,-20 12-129,-10 13 387,-9 8-516,-7 19 0,-16-1-387,23 20-516,-48-7-903,48 7-2064,-25 9-516,25-9 0,-25 25-387</inkml:trace>
    <inkml:trace contextRef="#ctx0" brushRef="#br0" timeOffset="2223.1271">-701 210 10449,'0'0'4644,"0"0"0,14 16-129,1 11-2580,-15-27-387,12 55-258,-12-21-258,9 19-258,-7-3-258,5 12 0,-5-1-258,3 3 129,-5 0-128,2-3-259,-2-6 0,2-4 0,-2-6 0,1-6 0,-1-5 0,0-8 0,0-4 0,0-6 0,0-16 0,4 17 0,-4-17 0,0 0 0,0 0 0,0 0 0,0 0 0,23 0 0,-23 0 0,36-3 0,-8-2 0,11-3 0,13 1 0,8 2 0,8 0 0,7-1 0,3 3 0,4 1 0,1 0 0,-6 2 0,-4 0 0,-8 0 0,-8 0 0,-10 0 0,-8 0 0,-14-2 0,-8 6 0,-17-4-4258,-12 5-1031,-13-5 0,-7 0-258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59.385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964DA289-EA01-44FE-89A3-0D88D180862A}" emma:medium="tactile" emma:mode="ink">
          <msink:context xmlns:msink="http://schemas.microsoft.com/ink/2010/main" type="inkDrawing" rotatedBoundingBox="3393,9539 7029,9244 7043,9418 3407,9712" semanticType="underline" shapeName="Other">
            <msink:sourceLink direction="with" ref="{B88FE833-B95D-4F45-9EC2-0A72063BE451}"/>
          </msink:context>
        </emma:interpretation>
      </emma:emma>
    </inkml:annotationXML>
    <inkml:trace contextRef="#ctx0" brushRef="#br0">0 372 5031,'0'0'3741,"0"0"-129,0 0 387,0 0-1935,26-2-387,5-2-387,19 4 0,6 0 129,26 2-258,7-2-387,23 0 0,11 0-258,25 0 0,15-9-129,26 4-129,3-8 0,18 1 0,5-6 0,13 4 0,3-7 0,-5 3-129,-20-2 129,-15 6-129,-19-6 129,-17 8-258,-24-1 129,-24 5-129,-23 0 129,-18 1-129,-15 0 0,-13 0 0,-10 4 0,-8-5-129,-20 8-129,19-12-258,-19 12-258,-2-16-645,2 16-903,-28-16-1032,3 0-1161,-3 3-129,-12-8 0,3 7-129,-15-9 1419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09.7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81E4276-81AB-4738-BC0D-E4FE2B0FB225}" emma:medium="tactile" emma:mode="ink">
          <msink:context xmlns:msink="http://schemas.microsoft.com/ink/2010/main" type="inkDrawing" rotatedBoundingBox="21002,9965 24138,9759 24142,9821 21006,10027" shapeName="Other">
            <msink:destinationLink direction="with" ref="{B184C629-09E7-41CC-A0F5-931DDC264CB2}"/>
          </msink:context>
        </emma:interpretation>
      </emma:emma>
    </inkml:annotationXML>
    <inkml:trace contextRef="#ctx0" brushRef="#br0">0 246 10965,'41'-11'4644,"-23"6"-129,5 5 0,9 3-2580,-5-3-645,24 2-258,1-2-258,28 0-129,18-4 0,35-1-258,19-9 0,22 1-129,16-3 0,22 2-129,7-2 0,5 2 0,-11 0 1,-14 3-130,-12 0 0,-14 2 0,-17 2 0,-24 0 0,-18 0-130,-27-2 1,-16 4-387,-32-11-774,0 9-3096,-39 7-645,-17-25-129,-35 14-129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14.0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E4DEC31-E0FF-4D56-99BB-BF235E34A4DF}" emma:medium="tactile" emma:mode="ink">
          <msink:context xmlns:msink="http://schemas.microsoft.com/ink/2010/main" type="inkDrawing" rotatedBoundingBox="19743,5661 23113,5802 23112,5840 19741,5700" shapeName="Other"/>
        </emma:interpretation>
      </emma:emma>
    </inkml:annotationXML>
    <inkml:trace contextRef="#ctx0" brushRef="#br0">1 35 5289,'9'0'4902,"-9"0"-516,11-18 129,-11 18-1419,23-7-645,-23 7-903,0 0-258,0 0-516,27-7-129,-27 7-258,35 0-129,-10 3 129,14 4-129,6-3 129,14 3-129,6-2 0,21 4 0,12-6 0,21 6 0,12-4-129,15 6 129,7-4-129,9 4 0,4-4 0,10 3 1,-2-2-130,-3-1 0,-6-5 0,-5 2 0,-7-1 0,-7-1 0,-11 0 0,-19 0 0,-13-1 0,-12 3 0,-11 0 0,-11 1 0,-8-3 0,-12 1 0,-6 1 0,-11-2 0,-5-1 0,-27-1 0,21 0 0,-21 0 0,0 0-388,-37-5-3224,8 3-1419,-4-5-258,-7 4 129,1 3-258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12.8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7FAD46-CC30-408F-9C02-1FECE3719810}" emma:medium="tactile" emma:mode="ink">
          <msink:context xmlns:msink="http://schemas.microsoft.com/ink/2010/main" type="inkDrawing" rotatedBoundingBox="10881,7942 19793,8942 19512,11441 10600,10441" semanticType="callout" shapeName="Other">
            <msink:sourceLink direction="with" ref="{F52434AE-49C5-46D6-9923-BE5626122738}"/>
            <msink:sourceLink direction="with" ref="{41603106-A95C-4A35-BC20-479BCDB58E01}"/>
          </msink:context>
        </emma:interpretation>
      </emma:emma>
    </inkml:annotationXML>
    <inkml:trace contextRef="#ctx0" brushRef="#br0">20-17 9288,'14'-12'4515,"-14"12"0,21-6-258,-21 6-1806,0 0-1032,25 20 0,-25-20-387,16 37-258,-10-14-129,8 13 0,-7-1-129,7 12-129,-7 4 129,6 10-258,-4 8-128,1 11-130,-1 6 0,4 6 0,-3 4 0,3 0 0,-3 0 0,3-1 0,-4-8 0,0-2 0,-4-5 0,-3 4 0,-2 1 0,0 2 0,-6-5 0,-2 3 0,-5-6 0,-1-1 0,0-7 0,1-9 0,-1-10 0,3-6 0,-1-3 0,1-9 0,2-2 0,2-4 0,-2-3 0,4-2 0,-4 2 0,2-2 0,-2 2 0,0 2 0,-2-2 0,-1 1 0,-2-1 0,1-2 0,1-3 0,1-4 0,11-16 0,-16 21 0,16-21 0,0 0 0,0 0 0,0 0 0,0 0 0,0 0 0,0 0 0,0 0 0,14-3 0,-14 3 0,25-7 0,-9 1 0,6 1 0,1 0 0,5 3 0,8 0 0,5-1 0,9 1 0,6 0 0,12 0 0,10 0 0,18 2 0,13-1 0,14-1 0,10 0 0,13 0 0,12 2 0,17-1 0,8 1 0,4 0 0,1 0 0,2 0 0,3 1 0,6 3 0,2 1 0,-9 2 0,-2-1 0,-5 3 0,2-1 0,7 1 0,0-1 0,-8 0 0,-2-2 0,-1-1 0,0-3 0,6 0 0,-4-2 0,-7 0 0,-6 0 0,-5-4 0,-5 1 0,-2-3 0,-5 1 0,-7-2 0,-8 0 0,-8 1 0,-9-3 0,-8 2 0,-6 0 0,-12 0 0,-11 0 0,-10 0 0,-8 0 0,-6 1 0,-3 1 0,-2 0 0,-4 3 0,1-2 0,-1 4 0,0-1 0,1 1 0,-1 0 0,-1 0 0,-3 0 0,1 0 0,-4 0 0,-1 0 0,-1 0 0,3 0 0,1 5 0,0-2 0,3 3 0,1-1 0,1 4 0,2-2 0,-3 0 0,1 2 0,-3-2 0,-5 0 0,-1-1 0,-1-1 0,-2-3 0,-2 1 0,-2-3 0,1 4 0,-8-4 0,9 5 0,-39-5-4516,35 0-902,-35 0 129,0 0-387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15.1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61D9A6-06F5-4DEE-AD68-B31DBA96EC4E}" emma:medium="tactile" emma:mode="ink">
          <msink:context xmlns:msink="http://schemas.microsoft.com/ink/2010/main" type="inkDrawing" rotatedBoundingBox="23699,4425 24217,5168 23660,5556 23142,4813" semanticType="enclosure" shapeName="Other"/>
        </emma:interpretation>
      </emma:emma>
    </inkml:annotationXML>
    <inkml:trace contextRef="#ctx0" brushRef="#br0">350 63 12384,'37'-37'4902,"-37"37"-387,2-21 129,-2 21-3096,-23-7-1032,-7 7-129,0 3-129,-8 6-129,3 4-129,-3-1 129,4 2-129,4 0 0,5 2 129,9 1 0,7 0 0,8-1 129,4 4-129,13-1 129,13 5 0,6-1 0,11 5 0,2-1 0,9 5 0,2-2-129,7 4 129,0 1-129,1 3 0,-4 1 0,-5-2 130,-11 1-259,-10-1 0,-14-1 0,-14-3 0,-13-2 0,-19-8 0,-16-2 0,-9-5 0,-9-3 0,-3-8 0,-6-3 0,2-2 0,2-7 0,-1-8 0,8 1 0,0-7 0,11 5-388,-8-11-1031,25 11-3354,-10 4-258,8 4 0,5 8-387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16.0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184C629-09E7-41CC-A0F5-931DDC264CB2}" emma:medium="tactile" emma:mode="ink">
          <msink:context xmlns:msink="http://schemas.microsoft.com/ink/2010/main" type="inkDrawing" rotatedBoundingBox="23242,10343 25081,10890 24840,11700 23001,11152" semanticType="callout" shapeName="Other">
            <msink:sourceLink direction="with" ref="{881E4276-81AB-4738-BC0D-E4FE2B0FB225}"/>
          </msink:context>
        </emma:interpretation>
      </emma:emma>
    </inkml:annotationXML>
    <inkml:trace contextRef="#ctx0" brushRef="#br0">595 93 10836,'3'-32'4515,"-3"32"129,-19-28 0,-6 6-2451,2 20-1161,-20-5-129,9 7-129,-15 4-129,6 14 0,-9 1-258,2 15 129,-3 5-129,5 16 0,-2 8-128,8 9-259,6 3 0,13 7 0,14-2 0,18-3 0,26-10 0,29-8 0,29-18 0,40-16 0,42-15 0,33-10 0,21-7 0,-1-27 0,1 11-4516,-17-7-1031,-25-2 129,-39-2-645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23.7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5F1F40A-2017-4E0A-98E2-E29D16448F4D}" emma:medium="tactile" emma:mode="ink">
          <msink:context xmlns:msink="http://schemas.microsoft.com/ink/2010/main" type="inkDrawing" rotatedBoundingBox="7404,2361 8572,5098 6289,6073 5120,3336" hotPoints="5588,3080 8413,4322 6301,6043" semanticType="enclosure" shapeName="Triangle"/>
        </emma:interpretation>
      </emma:emma>
    </inkml:annotationXML>
    <inkml:trace contextRef="#ctx0" brushRef="#br0">0 63 7224,'14'-16'4386,"-14"16"0,25-20-645,2 19-1677,-8-14-258,29 15-129,-4-10-516,26 10-258,2-2-129,21 2-258,6 0 0,14 12-129,5-1-129,9 7-129,5 3 0,4 6 0,-3 3 0,-3 4 0,-6 6 0,-9 7 0,-5 4 0,-14 8 0,-11 6 129,-14 5-258,-7 6 129,-9 4 0,-7 3-129,-6-3 129,-3 0-258,-1-6 258,-6-3-258,0-9 258,-2-5-129,-4-9 0,3-7-129,-10-6 0,4-3-258,-16-16-903,17 2-2838,-24-18-774,1 23 129,-1-23-387</inkml:trace>
    <inkml:trace contextRef="#ctx0" brushRef="#br0" timeOffset="-791.0453">-135 26 5418,'0'-18'4773,"0"18"-387,16-16 129,-16 16-1935,29-5-516,-29 5-516,31 0-387,-13 0-387,14 10-129,0 3 0,14 8-129,4 2-129,10 9-129,0 0 0,10 11 0,-1 6 0,2 6-129,-4 9 129,-3 9-258,-7 10 258,-6 11-129,-5 9 0,-5 6 0,-5 6-129,-6 6 129,-5 3 0,-4 4 0,-7 1 0,-7 8 129,-5 5-129,-4 0 129,-14-2-128,-5 0-130,-6-9 0,-3-6 0,-2-15 0,4-15 0,0-16 0,3-16 0,3-8 0,1-10 0,5-6-259,-5-16-644,16 14-1419,5-37-2580,-29 16-129,29-16-129,-26-12-258</inkml:trace>
    <inkml:trace contextRef="#ctx0" brushRef="#br0" timeOffset="720.0409">557 2666 9546,'28'-9'4644,"-28"9"-129,38-7-129,-8 7-2193,-12-3-645,19 3-387,-9-2-387,13 2-258,-2-7 0,12 2-129,1-8 0,12 1-129,5-6 0,11-2-129,5-6 129,5-6-258,4-7 129,1-7 0,0-6-129,-2-17 0,-3-11 129,-5-10-129,0-11 129,-1-6-129,-1-3-129,-5 2 0,-5 1 129,-4 10 0,-9 10-129,-12 10 0,-12 14 0,-15 11 0,-14 8 129,-7 10-129,-7 9 0,-12 7 0,-1 11-258,-5 2 0,25 5-645,-41 4-1290,41-4-2322,-21 28 0,9-12-258,5 5-258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23.6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0F3C867-27D2-4739-B6F3-80FB10BC027F}" emma:medium="tactile" emma:mode="ink">
          <msink:context xmlns:msink="http://schemas.microsoft.com/ink/2010/main" type="writingRegion" rotatedBoundingBox="2692,12543 21151,11640 21314,14977 2855,15880"/>
        </emma:interpretation>
      </emma:emma>
    </inkml:annotationXML>
    <inkml:traceGroup>
      <inkml:annotationXML>
        <emma:emma xmlns:emma="http://www.w3.org/2003/04/emma" version="1.0">
          <emma:interpretation id="{BA54D7AC-3C82-4BAE-8D2A-9B00689BE868}" emma:medium="tactile" emma:mode="ink">
            <msink:context xmlns:msink="http://schemas.microsoft.com/ink/2010/main" type="paragraph" rotatedBoundingBox="2870,12390 16640,12142 16673,13949 2902,141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EC79E0-89AA-4B41-A113-7F6B79C73B05}" emma:medium="tactile" emma:mode="ink">
              <msink:context xmlns:msink="http://schemas.microsoft.com/ink/2010/main" type="line" rotatedBoundingBox="2870,12390 16640,12142 16673,13949 2902,14197"/>
            </emma:interpretation>
          </emma:emma>
        </inkml:annotationXML>
        <inkml:traceGroup>
          <inkml:annotationXML>
            <emma:emma xmlns:emma="http://www.w3.org/2003/04/emma" version="1.0">
              <emma:interpretation id="{37A25EFE-32F2-4F75-ADD0-2103ABB87E24}" emma:medium="tactile" emma:mode="ink">
                <msink:context xmlns:msink="http://schemas.microsoft.com/ink/2010/main" type="inkWord" rotatedBoundingBox="2870,12390 16640,12142 16673,13949 2902,14197">
                  <msink:destinationLink direction="from" ref="{D0ABAFFF-EA67-4503-BE58-2F023031BEF8}"/>
                  <msink:destinationLink direction="to" ref="{591E1E64-5716-435D-99BB-FE2E34B97501}"/>
                  <msink:destinationLink direction="from" ref="{591E1E64-5716-435D-99BB-FE2E34B97501}"/>
                </msink:context>
              </emma:interpretation>
              <emma:one-of disjunction-type="recognition" id="oneOf0">
                <emma:interpretation id="interp0" emma:lang="en-US" emma:confidence="0">
                  <emma:literal>2=(25+24)+2</emma:literal>
                </emma:interpretation>
                <emma:interpretation id="interp1" emma:lang="en-US" emma:confidence="0">
                  <emma:literal>4=(25+24)+2</emma:literal>
                </emma:interpretation>
                <emma:interpretation id="interp2" emma:lang="en-US" emma:confidence="0">
                  <emma:literal>9=(25+24)+2</emma:literal>
                </emma:interpretation>
                <emma:interpretation id="interp3" emma:lang="en-US" emma:confidence="0">
                  <emma:literal>2=(25+254)+2</emma:literal>
                </emma:interpretation>
                <emma:interpretation id="interp4" emma:lang="en-US" emma:confidence="0">
                  <emma:literal>4=(25+254)+2</emma:literal>
                </emma:interpretation>
              </emma:one-of>
            </emma:emma>
          </inkml:annotationXML>
          <inkml:trace contextRef="#ctx0" brushRef="#br0">2700 392 13416,'15'-19'5031,"20"19"-387,6-2 0,7-5-3225,20 7-903,6 0-129,8-6-387,4 5-258,-6-12-645,7 13-1161,-7-11-2580,-11-6 129,-3-1-516,-9-5 129</inkml:trace>
          <inkml:trace contextRef="#ctx0" brushRef="#br0" timeOffset="-214.0123">2706-54 14061,'0'-20'4902,"14"4"-129,2 4 0,14 12-3225,-7-9-387,16 9-258,1-2-257,11 2-646,1 0 0,6 7 0,-4 0 0,-3 6 0,-10 3 0,-3 3 0,-15 6 0,-14 7 0,-9 4 0,-18 8 0,-14 8 0,-9 3 0,-7 0 0,-5 2 0,-1-4 0,3-5 0,4-1 0,10-12 0,7-3 0,10-9 0,8-1 0,6-5 0,6-1 0,0-16 0,36 25 0,-2-12 0,10-4 0,10 0 0,4-4 0,3 2 0,-1-5 0,-5 0 0,-5-2 0,-14-2 0,-4 2 0,-32 0-4516,7-29-644,-11 8-258,-17 0-129</inkml:trace>
          <inkml:trace contextRef="#ctx0" brushRef="#br0" timeOffset="322.0184">4166-442 13674,'-32'-48'5031,"11"37"-516,-6 9 258,-14 2-3354,16 27-516,-10 3 129,8 20-516,-7 5 0,9 18-128,2 9-388,11 12 0,6 9 0,8 6 0,16 3 0,14-2 0,11 1 0,10-8 0,13-7 0,7-16 0,9-13 0,-1-17-388,5-7-128,-13-25-1032,8-8-3096,-16-10-258,-12-1 0,-12-17-516</inkml:trace>
          <inkml:trace contextRef="#ctx0" brushRef="#br0" timeOffset="906.0518">4557 29 16125,'34'-50'5031,"-2"40"-129,4 6 0,10 8-4128,-7 6-129,6 17-257,-10 3-388,-3 9 0,-10 6 0,-10 3 0,-12 2 0,-2 1 0,-17-3 0,-10-5 0,-1-4-130,-7-9-128,5-5 0,-4-9-129,9-3 129,4-11 0,23-2 129,-18-11 0,18-5 129,16-7-129,9-6 258,7-4-129,6-7 129,4 0 0,1-1 0,0 3 0,-8-1 0,-3 5 0,-7 2 0,-7 6-129,-9 2 0,-4 5 0,-5 19 129,0-25-129,0 25 0,-19-11 0,19 11 0,-27 11 0,15 9 0,-1 8 129,4 8-129,2 13 129,5 3-129,2 8 129,2 3-129,12-3 0,4-1 0,4-6-129,2-6-129,0-14-129,8-1-387,-11-25-1161,13 1-2838,-2-8 0,7-8-129,2-11-387</inkml:trace>
          <inkml:trace contextRef="#ctx0" brushRef="#br0" timeOffset="1619.0926">5406-442 12900,'34'-30'5031,"-9"21"-387,8 3 129,8-4-1935,11 10-2322,-1 0-387,12 0-387,11 9-1161,-6-8-3096,-4-1-129,-2 0-258,-10 0-258</inkml:trace>
          <inkml:trace contextRef="#ctx0" brushRef="#br0" timeOffset="1358.0776">5534 86 14190,'0'-19'5031,"0"19"-258,0 12 129,14 24-3483,-5-4-516,14 16-129,-5 0-129,10 7-515,-1-4-130,0-1 0,-1-7 0,-1-11 0,2-11 0,-4-14 0,4-7 0,-4-16 0,2-14 0,0-9 0,-2-7 0,-4 0 0,-1 1 0,-5 8 0,-3 5 0,-4 7 0,-6 25 0,0 0 0,0 16 0,-4 26 0,-5 12 0,-1 8 0,-3 9 0,1 13 0,-4 1 0,0-1 0,1-6 0,-1-3 0,0-6 0,0-5 0,0-7 0,0-9 0,0-9 0,-1-12 0,2-4 0,-10-23-2452,6-2-2450,1-17-258,6-8-129,-3-12 0</inkml:trace>
          <inkml:trace contextRef="#ctx0" brushRef="#br0" timeOffset="1942.111">6395 90 11868,'53'35'5031,"-23"-26"-258,8 0 129,3-9-1806,16 7-1935,-6-5-387,17 3-387,-6-3 0,0-2-258,-3 0-258,-7 0-129,-4 2-516,-18-7-1806,0-1-2193,-9-4 0,-21 10-258,16-24-258</inkml:trace>
          <inkml:trace contextRef="#ctx0" brushRef="#br0" timeOffset="2155.1232">6863-26 15609,'-20'0'5031,"-1"25"0,15-5-258,6 15-3612,0 2-258,0 19-644,0 1-259,6 8 0,-3 5 0,-1-3 0,7 12-646,-9-24-2321,4 2-1806,1-15-258,0-4 0,2-10-516</inkml:trace>
          <inkml:trace contextRef="#ctx0" brushRef="#br0" timeOffset="3951.2259">7309-332 17157,'16'-23'5031,"16"14"0,22 6-258,1-3-3998,25 6-775,0 0 0,9 0 0,-4 2 0,-3-2 0,-4 0 0,-12 0 0,-11 0 0,-16 0-130,4 0-3740,-18 0-1161,-6 0 258,-19 0-774,24 11 258</inkml:trace>
          <inkml:trace contextRef="#ctx0" brushRef="#br0" timeOffset="3693.2112">7403 127 14190,'22'-28'4902,"3"15"-258,7 8 0,-6-8-3225,22 13-387,-5 2-387,5 11-129,-7 1-129,-2 9-129,-7 5-128,-9 8-130,-12 3 0,-9 6 0,-6 1 0,-15 0 0,-8 0 0,-7-5 0,0-3-130,-3-10-128,9-5 129,-1-9-129,11-6 0,18-8 129,-16-4 0,16 4 0,23-37 129,9 8 0,8-8 0,8-6 0,3-1 0,4-4 129,-3 1 0,-4 5-129,-11 3 129,-8 8 0,-10 6 0,-8 9 0,-11 16 0,0 0 0,-11 4 0,-5 19-129,-1 9 129,2 7-129,1 7 0,3 8 130,6 1-130,5 0 0,4-2 0,10-8 0,4-4 0,1-11-130,3-3-128,-5-18-387,12 1-2451,-29-10-1677,21-25 0,-19-5-258,-2-12-258</inkml:trace>
          <inkml:trace contextRef="#ctx0" brushRef="#br0" timeOffset="4450.2545">8442-70 14835,'16'30'5160,"0"-7"-129,0 4-258,9 17-2838,-5-3-1032,12 14-773,-2-3-130,4 3 0,-4-5 0,-2-6 0,1-8 0,-2-15 0,-1-12 0,1-11 0,3-21 0,-3-12 0,3-6 0,-1-9-130,-4-4 130,-2 5 0,-6 1 130,-4 12-130,-8 6 0,-5 30 0,0-16 0,0 26 0,-10 24 0,1 18 0,-2 8 0,-1 15 0,-4 7 0,3 7 0,-1-2 0,0 0 0,-1-5 0,-1-11 0,0-2 0,2-12 0,0-5 0,0-13 0,5-7 0,-4-14 0,13-18 0,-19 7-646,19-7-4385,-9-23 0,7-6 0,0-8-387</inkml:trace>
          <inkml:trace contextRef="#ctx0" brushRef="#br0" timeOffset="4789.2732">9161-560 14835,'43'-49'4902,"-6"43"129,7 6-387,12 31-2580,-5 8-1161,17 21-515,-2 10-388,3 20 0,-5 15 0,-2 25 0,-8 9 0,-10 7 0,-14 0 0,-12-4 0,-16-9 0,-9-12 0,-20-18 0,-12-26 0,-6-17 0,-10-19 0,9 0 0,-11-23-4645,7-6-386,-1-12-258,8 0-129</inkml:trace>
          <inkml:trace contextRef="#ctx0" brushRef="#br0" timeOffset="-1251.0716">502 81 10191,'5'-16'4773,"6"-9"-129,-11 25-129,0 0-2580,-16-29-645,-4 28-387,-14-5-258,1 6-387,-12 0 0,1 13 0,-4 8 0,3 8-129,-1 4 0,7 10 129,1 3-129,6 8 129,6-4-129,6 6 129,2-4-129,9 0 129,8-8-129,2-3 129,15-5-129,11-4 129,7-6 0,9-3-128,5-7-130,7-1 0,0-6 0,2-6 0,0-1 0,-4-2-646,6 0-644,-18-14-3483,9-2-258,-2-2-129,-4-4 0</inkml:trace>
          <inkml:trace contextRef="#ctx0" brushRef="#br0" timeOffset="-1018.0583">1044 355 13803,'43'-11'5160,"-13"11"-258,2 0-129,11 5-3096,-11-5-774,9 8-258,-7-5-387,-1 1-258,-2-1-258,-12-3-258,3 9-774,-22-9-1806,0 0-1806,-18 0 0,-5 4-129,-11 8-387</inkml:trace>
          <inkml:trace contextRef="#ctx0" brushRef="#br0" timeOffset="-848.0486">1010 545 12642,'4'20'5031,"23"-15"-516,5-3 258,2-2-2838,21 0-903,-4 0-645,8 0-258,5 0-645,-5-14-1290,8 8-2709,6-1-129,0-5-258,7 5-387</inkml:trace>
          <inkml:trace contextRef="#ctx0" brushRef="#br0" timeOffset="5100.2917">10726 97 13545,'87'-27'5160,"-32"18"-258,6 6-129,1-12-1548,8 15-2709,1 2-129,3 2-258,-1-2 1,-7-2-389,-7 0-128,-18-9-1032,2-2-3354,-22-5 0,-12-2-258,-9-5-129</inkml:trace>
          <inkml:trace contextRef="#ctx0" brushRef="#br0" timeOffset="5310.3036">11052-223 16512,'-45'0'4902,"45"0"387,0 37-516,0-10-3870,18 22-515,-6 5-388,10 19 0,-4 7 0,-1 9 0,-1 1 0,-5-1 0,2 0 0,-13-17-646,10-1-4256,-10-20-258,6-10 129,-3-16-387</inkml:trace>
          <inkml:trace contextRef="#ctx0" brushRef="#br0" timeOffset="5925.3389">12144-113 12384,'51'-30'5160,"-19"21"-387,2 0 129,4 9-1548,-6 0-2580,14 7-129,-12 2-129,5 9-257,-12 3-259,-8 8 0,-10 3 0,-9 3 0,-11 4 0,-15-3 0,-10 3 0,-10-5-388,0-4 1,-4-9 0,9 1 0,3-13 0,10-2 129,8-7 0,20 0 129,0-23 0,22 1 258,13-6-129,8-6 129,10-5-129,6-6 129,3 3 0,-3-5 129,-4 5-129,-12 3 129,-9 5-129,-13 4 129,-7 10-129,-14 20 129,2-18-129,-2 18 0,-11 13-129,1 8 0,1 11 129,2 5-258,1 10 258,3 6-258,3 9 258,0 4-258,7-2-129,9 5-258,-7-19-1032,16 5-3096,-6-14-387,4-5 0,1-20-387</inkml:trace>
          <inkml:trace contextRef="#ctx0" brushRef="#br0" timeOffset="6345.3629">13074-90 14577,'34'-9'5160,"-14"22"0,-4 6-258,7 19-3354,-4-5-774,15 10-128,-2-6-646,7-1 0,0-6 0,4-7 0,3-10 0,1-11 0,-1-6 0,-4-19 0,-2-9 0,-5-13 0,-1-4 0,-4-7 0,-7 1 0,-5 4 0,-4 6 0,-1 10 0,-8 12 0,-5 23 0,0 10 0,-3 36 0,-10 24 0,-1 21 0,-9 13 0,-6 19 0,-3 4 0,-3-1 0,-4-9 0,-2-5 0,-2-16 0,-1-16 0,3-7 0,-7-23 0,23 0-3613,-18-16-1676,7-6-129,-3-14-129</inkml:trace>
        </inkml:traceGroup>
      </inkml:traceGroup>
    </inkml:traceGroup>
    <inkml:traceGroup>
      <inkml:annotationXML>
        <emma:emma xmlns:emma="http://www.w3.org/2003/04/emma" version="1.0">
          <emma:interpretation id="{32774EE5-03C8-4785-8C19-88B0458382AA}" emma:medium="tactile" emma:mode="ink">
            <msink:context xmlns:msink="http://schemas.microsoft.com/ink/2010/main" type="paragraph" rotatedBoundingBox="2771,14154 21230,13251 21314,14977 2855,158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0A28A4-BAF5-49CF-8299-FD7F2B75437E}" emma:medium="tactile" emma:mode="ink">
              <msink:context xmlns:msink="http://schemas.microsoft.com/ink/2010/main" type="line" rotatedBoundingBox="2771,14154 21230,13251 21314,14977 2855,15880">
                <msink:destinationLink direction="with" ref="{AA98A458-B485-41B2-837D-3FBEC9E88D1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42DE66C-040A-4969-852F-28A747E3E31A}" emma:medium="tactile" emma:mode="ink">
                <msink:context xmlns:msink="http://schemas.microsoft.com/ink/2010/main" type="inkWord" rotatedBoundingBox="2840,13864 9837,14172 9771,15692 2773,15384"/>
              </emma:interpretation>
              <emma:one-of disjunction-type="recognition" id="oneOf1">
                <emma:interpretation id="interp5" emma:lang="en-US" emma:confidence="0">
                  <emma:literal>5=20402</emma:literal>
                </emma:interpretation>
                <emma:interpretation id="interp6" emma:lang="en-US" emma:confidence="0">
                  <emma:literal>S=n+0y@z</emma:literal>
                </emma:interpretation>
                <emma:interpretation id="interp7" emma:lang="en-US" emma:confidence="0">
                  <emma:literal>S=n+0y@Z</emma:literal>
                </emma:interpretation>
                <emma:interpretation id="interp8" emma:lang="en-US" emma:confidence="0">
                  <emma:literal>s=n+0y@z</emma:literal>
                </emma:interpretation>
                <emma:interpretation id="interp9" emma:lang="en-US" emma:confidence="0">
                  <emma:literal>s=n+0y@Z</emma:literal>
                </emma:interpretation>
              </emma:one-of>
            </emma:emma>
          </inkml:annotationXML>
          <inkml:trace contextRef="#ctx0" brushRef="#br0" timeOffset="131253.5072">2387 1740 13029,'36'-40'4902,"-11"20"-129,3 6 129,10 12-2967,-14-10-903,16 12-258,-10 0-258,2 7-129,-7 7-129,-6 9-129,-6 9-129,-11 2-129,-2 7 0,-16 1-129,-6 1 129,-6-4-258,-1 0 0,-5-10 0,6-4 129,1-9 0,8-4 0,19-12 129,-22 9 0,22-9 0,0 0 129,6-16 0,12 2 129,5-6 0,3-3 0,6-4 0,2-3 0,4-2 129,-5-3-129,1 1 0,-4-2 0,-7 2-129,-5 2 0,-5 2 129,-8 5-129,-3 4 129,-2 21-129,-5-20 129,5 20-129,-25 0 0,9 13 0,1 10 0,3 7 0,1 8 0,6 2 129,3 5-258,2 3 129,9 2-258,12-2 0,2-9-516,17 7-516,-12-12-3225,17-11-258,8-3-129,-1-11-387</inkml:trace>
          <inkml:trace contextRef="#ctx0" brushRef="#br0" timeOffset="132217.5624">3908 1267 9546,'-76'-60'4902,"33"47"-258,-2 12-258,-3 13-1161,-8 6-1806,8 28-387,-11 6-258,4 17-129,-4 6-258,7 12-129,3 2 0,9 2-258,8 1 129,16-3-129,13-4-129,6-3 129,21-2-129,11-10 258,8-5-258,7-6 258,1-14-129,4-12 129,-1-13 129,1-11-129,-4-9 129,3-13-129,-4-11 129,1-8-128,-1-9-130,-2-6 0,-2-8 0,-1-7 0,-4-7 0,-6-10 0,-8-4 0,-8-6 0,-10-4 0,-9-1 0,-7 0 0,-18 8 0,-10 10 0,-11 8 0,-3 13 0,-4 9 0,0 16 0,-1 10 0,6 18-388,-3 0-257,15 18-774,-10 11-3225,18 9-387,6 6 129,10 6-387</inkml:trace>
          <inkml:trace contextRef="#ctx0" brushRef="#br0" timeOffset="131489.5207">3451 1949 12642,'57'-22'5160,"-25"20"-387,2-1 129,3-4-2322,11 7-1806,-3-2-387,4 0-258,-2 0-258,-6-8-258,1 8-645,-19-19-1161,2 5-2580,-14 0 129,-11-2-129,-4 0-387</inkml:trace>
          <inkml:trace contextRef="#ctx0" brushRef="#br0" timeOffset="131680.5313">3814 1744 10707,'-27'-9'4515,"-3"11"258,30-2-387,-9 34-1935,9-34-774,-11 44-516,6-19-258,5 14-387,0-5-129,4 3-258,1 2-129,0-3-387,4 3-258,-9-16-903,16 9-1935,-11-12-1290,-5-20-129,6 19-258,-6-19-387</inkml:trace>
          <inkml:trace contextRef="#ctx0" brushRef="#br0" timeOffset="132661.5878">4358 1659 11739,'48'32'4644,"-21"-6"-387,0 1 258,1-4-2709,8 18-903,-10-7-387,6 0-258,-3-8-129,-1-4-129,-3-10 129,0-8 0,0-4-129,0-18 0,0-7 0,-2-5 129,-4-8 0,1 1 0,-6-2 0,-3 5 0,-6 6 0,-3 10 129,-2 18-129,0 0 0,-21 18 0,6 21 0,-4 11 0,-2 14-129,-1 7 0,1 9 129,-1 5-129,6 6 0,2 3-129,0-1 0,5 3-516,-7-20-903,14-3-3096,-7-7 0,1-14-129,2-19-387</inkml:trace>
          <inkml:trace contextRef="#ctx0" brushRef="#br0" timeOffset="133526.6372">5564 1402 11739,'-137'-64'4644,"68"57"-258,3 11 129,20 37-2709,-20 1-516,25 31-258,-9 4-387,13 17-129,1 4-129,11 11-258,8 3 129,11 7-258,6-2 0,15-3 0,8-5-129,10-12 129,7-13 0,8-15 0,3-19 129,4-21 0,2-20 0,5-9 129,-3-25 129,3-16-129,-3-14 1,-2-9-259,-5-17 0,-4-6 0,-9-12 0,-5-10 0,-11-5 0,-11 4 0,-12-4 0,-3 4 0,-17 9 0,-8 10 0,-6 16 0,-14 11-259,9 30-1031,-22 9-3354,18 18-387,1 11 258,10 19-645</inkml:trace>
          <inkml:trace contextRef="#ctx0" brushRef="#br0" timeOffset="132878.6002">5023 2116 14190,'77'-27'4902,"-34"18"-516,6 4 129,8 5-3483,0 0-774,2-2-258,5 2-516,-14-9-903,10 7-1548,-13-8-1419,-15-6-258,-9-2 0,-14-7-387</inkml:trace>
          <inkml:trace contextRef="#ctx0" brushRef="#br0" timeOffset="133076.6115">5521 1835 12513,'-40'-13'4902,"24"13"-516,16 0 387,-36 18-2967,36 16-774,-9-6-129,9 19-258,0 1-258,0 7-387,4 3-129,3-6-387,5 5-258,-10-20-774,16 6-2451,-9-18-645,1-9-258,6-11-129,-16-5 0</inkml:trace>
          <inkml:trace contextRef="#ctx0" brushRef="#br0" timeOffset="133953.6617">6235 1593 17157,'126'-18'4902,"-67"14"0,-1 4-258,-10 0-3999,8 16-128,-7-1-517,-1 3 0,-8 3 0,-10 4 0,-7 3 0,-9 4 0,-12 6 0,-4 2 0,-19 5 0,-11 1 0,-11 6 0,-3-2 0,-4 1 0,0-3 0,4 0 0,7-5 0,9-4 0,12-5 0,13-2 0,5-5 0,17-4 0,17-2 0,7-5 0,9-2 0,1-5 0,5-3 0,-1-5 0,-7-1 0,2-5-517,-20-22-1160,4 6-2967,-17-8-258,-8-3 0,-9-1-258</inkml:trace>
          <inkml:trace contextRef="#ctx0" brushRef="#br0" timeOffset="134111.6707">6334 1997 15351,'0'0'4773,"41"9"0,9-2-516,21-2-3999,11 2-3870,18-7-774,19 0 0,9-11-516</inkml:trace>
          <inkml:trace contextRef="#ctx0" brushRef="#br0" timeOffset="130201.4462">415 1513 10707,'16'-25'4515,"-16"-9"0,0 34-258,0 0-2451,-36-25-903,13 25-258,-14 0-258,-1 2-258,-4 9 129,-1 6-129,2 1 0,4 4 0,5-3-129,7 2 129,7-1-129,7 1 129,9-1-129,4 1 129,12-3 129,11 5 0,6-3 0,8 3 0,0-4 129,9 6-129,-2-3 129,2 1-129,-7 0 0,0 2 0,-9-4 0,-5 2-129,-8-1 129,-6 1-258,-10-4 388,-3 3-388,-14-5 0,-6 1 0,-10-5 0,-5-1 0,-8-5 0,-3-3 0,-4-4 0,-2 0 0,1-11 0,1-3 0,4 0 0,3-4 0,7 2 0,3 0 0,9 3 0,1-3-646,23 16-1805,0 0-2322,0 0-258,0 0-258,0 0-129</inkml:trace>
          <inkml:trace contextRef="#ctx0" brushRef="#br0" timeOffset="130445.461">872 1804 15093,'71'-14'4902,"-36"9"129,-1 1-387,13 4-3741,-14-3-129,15 3-387,-7 0-129,0 0-258,-2 2-258,-7-2-387,4 7-1161,-18 2-2838,-18-9-258,16 10-258,-16-10 0</inkml:trace>
          <inkml:trace contextRef="#ctx0" brushRef="#br0" timeOffset="130611.4705">987 1929 10965,'-9'27'4644,"9"-27"-129,31 23 0,3-5-2967,3-9-1032,18-4-1290,14 2-1548,17-5-1935,-1-6-387,20-3-129,4-13-258</inkml:trace>
        </inkml:traceGroup>
        <inkml:traceGroup>
          <inkml:annotationXML>
            <emma:emma xmlns:emma="http://www.w3.org/2003/04/emma" version="1.0">
              <emma:interpretation id="{71BFF4AC-BB56-4A0D-8F6B-B5F07DFBC7A7}" emma:medium="tactile" emma:mode="ink">
                <msink:context xmlns:msink="http://schemas.microsoft.com/ink/2010/main" type="inkWord" rotatedBoundingBox="11783,14277 11969,14891 11556,15015 11370,14401"/>
              </emma:interpretation>
              <emma:one-of disjunction-type="recognition" id="oneOf2">
                <emma:interpretation id="interp10" emma:lang="en-US" emma:confidence="0">
                  <emma:literal>n</emma:literal>
                </emma:interpretation>
                <emma:interpretation id="interp11" emma:lang="en-US" emma:confidence="0">
                  <emma:literal>h</emma:literal>
                </emma:interpretation>
                <emma:interpretation id="interp12" emma:lang="en-US" emma:confidence="0">
                  <emma:literal>N</emma:literal>
                </emma:interpretation>
                <emma:interpretation id="interp13" emma:lang="en-US" emma:confidence="0">
                  <emma:literal>Y</emma:literal>
                </emma:interpretation>
                <emma:interpretation id="interp14" emma:lang="en-US" emma:confidence="0">
                  <emma:literal>k</emma:literal>
                </emma:interpretation>
              </emma:one-of>
            </emma:emma>
          </inkml:annotationXML>
          <inkml:trace contextRef="#ctx0" brushRef="#br1" timeOffset="148745.5077">8577 1568 10965,'24'-34'4644,"-5"23"-129,8 4 0,1 13-1161,-6-3-2064,13 24-387,-13-6-258,2 18-129,-11-1-258,-8 8 0,-5 0-258,-14 0 129,-9-3-129,-4-5 0,-3-6-129,1-9 129,3-7-129,4-9 0,22-7 0,-21 0 0,21 0 0,4-27 0,15 6 129,8-6-129,7-5 258,3 0-129,4-4 258,-2 1-258,-5-2 258,-4 3-129,-7 4 129,-7 5-129,-10 3 0,-6 22-129,-2-21 129,2 21 0,-29 11-129,10 10 0,1 9 0,2 6 0,7 8 0,4 4 0,5 4-258,9-4 0,12 2-258,4-15-516,16 11-1161,0-17-2451,1-8 129,5-10-387,-3-9-129</inkml:trace>
        </inkml:traceGroup>
        <inkml:traceGroup>
          <inkml:annotationXML>
            <emma:emma xmlns:emma="http://www.w3.org/2003/04/emma" version="1.0">
              <emma:interpretation id="{253B7FF3-E3C3-4E5E-98C5-FBBD1AF5311D}" emma:medium="tactile" emma:mode="ink">
                <msink:context xmlns:msink="http://schemas.microsoft.com/ink/2010/main" type="inkWord" rotatedBoundingBox="12686,13499 18436,13880 18377,14773 12627,14391">
                  <msink:destinationLink direction="with" ref="{75B21475-BC59-421D-8E7E-7A33DDEC2428}"/>
                </msink:context>
              </emma:interpretation>
              <emma:one-of disjunction-type="recognition" id="oneOf3">
                <emma:interpretation id="interp15" emma:lang="en-US" emma:confidence="0">
                  <emma:literal>420001"</emma:literal>
                </emma:interpretation>
                <emma:interpretation id="interp16" emma:lang="en-US" emma:confidence="0">
                  <emma:literal>4220001"</emma:literal>
                </emma:interpretation>
                <emma:interpretation id="interp17" emma:lang="en-US" emma:confidence="0">
                  <emma:literal>42001"</emma:literal>
                </emma:interpretation>
                <emma:interpretation id="interp18" emma:lang="en-US" emma:confidence="0">
                  <emma:literal>4200001"</emma:literal>
                </emma:interpretation>
                <emma:interpretation id="interp19" emma:lang="en-US" emma:confidence="0">
                  <emma:literal>4201"</emma:literal>
                </emma:interpretation>
              </emma:one-of>
            </emma:emma>
          </inkml:annotationXML>
          <inkml:trace contextRef="#ctx0" brushRef="#br1" timeOffset="149249.5363">9791 862 11739,'0'-16'4902,"17"5"-516,-17 11 258,16 18-1677,-16-18-1935,15 43-387,-7-19-129,7 8-129,-5 0-258,3 0 0,-2-5-129,-1-2-129,3-5 0,-13-20 0,19 19 0,-19-19-129,23-5 129,-12-13 0,1-3 129,1-8 0,1-3 129,0 2 129,-3 0-129,0 7 129,-4 3-129,-7 20 129,0 0-129,0 0 129,7 14-258,-7 18 129,-4 6-258,-5 4 129,1 10-258,-7 0-258,12 13-903,-19-17-2451,14-5-903,2-7 258,3-13-387,3-23-516</inkml:trace>
          <inkml:trace contextRef="#ctx0" brushRef="#br1" timeOffset="151773.6809">10185 828 6708,'-24'0'4257,"24"0"-258,-18 0 258,18 0-1935,0 0-129,0 0-258,9 0-645,-9 0-516,41 3 129,-15-1-258,15 9 0,2-8-129,8 8-258,1-2 0,0 0-129,-3 2 129,-8-2-258,-5-1 0,-8 1 129,-6 2-129,-22-11 0,14 30 129,-14-7-129,-13 6 0,-6 6 129,-10 6-129,-4 7 0,-5 6 0,-4-1 0,-3 2 0,4-3 0,0-4 0,6-5 0,4-8 0,8-10 0,4-4-129,19-21 258,-20 22-129,20-22 129,0 0 0,16 7 129,6-7-129,8 0 129,7 0-128,11-4-130,4-1 0,6 3 0,1-3 0,-4 3 0,-3 0 0,-9-3-259,-4 5-128,-14-5-258,-2 5-387,-21-18-903,-2 18-2709,3-29 0,-6 12-129,-12-7-258</inkml:trace>
          <inkml:trace contextRef="#ctx0" brushRef="#br1" timeOffset="151995.6936">10185 1134 12255,'-21'-4'4773,"21"4"-516,0 0 258,25 0-2580,-4-7-903,22 7-387,3 0-1032,9 0-3483,11-2-516,14-6-258,2-10-258</inkml:trace>
          <inkml:trace contextRef="#ctx0" brushRef="#br1" timeOffset="149746.565">10415 862 13029,'48'-47'4773,"-27"35"-387,-1 5 258,-1 12-2451,-19-5-1161,32 18-258,-17-2-129,1 5-129,-9 3-129,-2 2-129,-5 3-128,0-1-130,-5 1 0,-9-3 0,-1-1 0,1-2 0,3-3 0,1-4 0,10-16-259,-11 25 130,11-25-129,0 0 129,16 16-258,-16-16 0,30 0-258,-30 0-258,31-2-645,-30-14-903,-1 16-903,0 0-516,-3-25-516,-17 18-258,-10 0 387,-7-2 2451,1 2 1935,4 7 1677,-5-7 1419,8 5 645,8 2 774,21 0-387,0 0 0,0 0-1935,19-7-903,24 7-645,0-5-258,17-1-258,8 3-774,-4-10-2322,11 4-1806,-2 0 129,-2 0-387,-4 4-258</inkml:trace>
          <inkml:trace contextRef="#ctx0" brushRef="#br1" timeOffset="150453.6054">11621 1121 11610,'-30'-23'4128,"14"23"129,-7 0-387,-6 6-2322,13 19-774,-7 5-258,7 11-129,0 3-129,9 10 0,1 1-258,6 2 258,11-4-129,11-3 129,1-9 0,9-6 258,-4-12-129,8-5 129,-10-18 0,6 0 0,-10-12 0,3-13 0,-9-13-258,-4-4 0,-5-12 1,-3-3-259,-4-7 0,-2 2 0,-10 2 0,-4 6 0,-2 8 0,-7 7 0,2 14 0,-8 7-646,8 18-257,-16 0-1290,14 18-2451,-3 5-129,8 9-258,6 4 0</inkml:trace>
          <inkml:trace contextRef="#ctx0" brushRef="#br1" timeOffset="150833.6271">12156 1189 11610,'95'-57'4773,"-72"32"-387,-11 6 129,-12 19-2451,-19-6-1161,19 6-258,-41 18-258,16 12-258,-2 8-129,2 11 129,4 7-129,3 6 0,6 2 0,8 0 0,4-4 0,7-4 129,11-8-129,9-9 129,3-11 129,7-8 0,-1-15 129,5-5 0,-7-11 0,3-12 0,-10-14 0,-3-9 0,-11-11-257,-8-5-130,-5-3 0,-10 1-130,-8 8-257,-21-7-774,10 22-2838,-22 6-903,-3 12 129,-6 8-516,-2 8-129</inkml:trace>
          <inkml:trace contextRef="#ctx0" brushRef="#br1" timeOffset="152986.7503">13482 1260 6063,'-32'-41'4773,"32"41"-387,-38-30 0,20 18-1290,2 12-903,-12 0-903,10 21-516,-7 7-258,9 13-258,-2 7-129,6 9 129,3 2-258,9 1 129,0-1-129,13-6 0,4-8 129,10-6 0,0-10 129,8-8 0,-3-10 129,7-6 0,-5-5 129,5-11-129,-8-12 129,1-2-129,-9-10 0,-4-3-129,-8-8 129,-8-4-257,-3-1-130,-16-3 0,-7 4 0,-5 4 0,-6 5 0,-1 8-130,3 8-128,-6 7-129,8 12-387,-7 1-387,21 19-1677,-9 1-1935,3 6 0,8 4-258,2 3-129</inkml:trace>
          <inkml:trace contextRef="#ctx0" brushRef="#br1" timeOffset="153237.7646">13880 1152 12642,'16'-13'4773,"5"4"-387,-21 9 258,15 11-2967,-7 21-903,-4 2-258,5 17 0,-4 5-129,1 9-258,2 7-516,-8-7-1032,9 5-3096,0-1-129,-2-8-258,4-6-258</inkml:trace>
          <inkml:trace contextRef="#ctx0" brushRef="#br1" timeOffset="153607.7858">15111 1088 11739,'0'0'4644,"21"0"-258,-14 10 129,-5 8-3096,12 19-645,-7 3-129,8 11-129,-6 1-387,-1 1-258,0 9-645,-8-17-1161,1 3-2580,1-4 0,-2-12-258,0-10-387</inkml:trace>
          <inkml:trace contextRef="#ctx0" brushRef="#br1" timeOffset="153819.7979">15388 1086 12642,'11'-55'4902,"-11"55"-516,0 0 129,23 10-3225,-17 17-645,6 18-258,-1 6-129,1 13-129,1 11-516,-12-6-1161,8 8-2967,-2-1 0,-1-6-258,8-6-387</inkml:trace>
        </inkml:traceGroup>
        <inkml:traceGroup>
          <inkml:annotationXML>
            <emma:emma xmlns:emma="http://www.w3.org/2003/04/emma" version="1.0">
              <emma:interpretation id="{84D27909-79F1-4AC5-A738-96C48E52120B}" emma:medium="tactile" emma:mode="ink">
                <msink:context xmlns:msink="http://schemas.microsoft.com/ink/2010/main" type="inkWord" rotatedBoundingBox="20407,13820 21256,13778 21292,14521 20443,14562"/>
              </emma:interpretation>
              <emma:one-of disjunction-type="recognition" id="oneOf4">
                <emma:interpretation id="interp20" emma:lang="en-US" emma:confidence="1">
                  <emma:literal>10</emma:literal>
                </emma:interpretation>
                <emma:interpretation id="interp21" emma:lang="en-US" emma:confidence="0">
                  <emma:literal>$0</emma:literal>
                </emma:interpretation>
                <emma:interpretation id="interp22" emma:lang="en-US" emma:confidence="0">
                  <emma:literal>Io</emma:literal>
                </emma:interpretation>
                <emma:interpretation id="interp23" emma:lang="en-US" emma:confidence="0">
                  <emma:literal>#0</emma:literal>
                </emma:interpretation>
                <emma:interpretation id="interp24" emma:lang="en-US" emma:confidence="0">
                  <emma:literal>+0</emma:literal>
                </emma:interpretation>
              </emma:one-of>
            </emma:emma>
          </inkml:annotationXML>
          <inkml:trace contextRef="#ctx0" brushRef="#br1" timeOffset="154217.8203">17526 1015 12900,'0'-16'4902,"0"-2"-387,0 18 258,0 0-3483,9 16-645,-2 12-129,-3 3 0,7 13-129,-4 6-129,5 12 0,-1 6-258,-2 3 0,2 0-129,-4-5-129,5 0-516,-10-18-387,16 7-1419,-13-23-2193,6-13 0,6-10-387,5-9-129</inkml:trace>
          <inkml:trace contextRef="#ctx0" brushRef="#br1" timeOffset="154528.8383">18179 1155 13029,'20'-82'4902,"-20"61"-516,0 21 129,-13-2-3483,-6 8-516,5 22-129,-4 9-258,2 13 0,2 5 0,3 11 0,7 0 0,4 2 0,6-8 0,11-3 0,7-11-129,2-8 258,1-13-129,5-15 129,-4-10 0,4-14-129,-3-20 129,-2-14 0,-6-16 0,-3-12-258,-8-3 0,-10-2-516,-1 18-1032,-33 1-3096,-16 16-258,-30 16-258,-25 19-387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1:35.4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99C09CE-DBA2-4525-9889-CB618C6B2A8C}" emma:medium="tactile" emma:mode="ink">
          <msink:context xmlns:msink="http://schemas.microsoft.com/ink/2010/main" type="inkDrawing" rotatedBoundingBox="5529,9143 6163,6776 8127,7303 7492,9669" hotPoints="8204,8215 7076,9343 5948,8215 7076,7086" semanticType="enclosure" shapeName="Circle">
            <msink:destinationLink direction="with" ref="{3779DD53-BC73-4415-8E8B-61CAB080D3F5}"/>
          </msink:context>
        </emma:interpretation>
      </emma:emma>
    </inkml:annotationXML>
    <inkml:trace contextRef="#ctx0" brushRef="#br0">0 31 7740,'4'-16'4257,"-4"16"387,0 0-516,0-16-1806,0 16-516,0 0-387,11 23-258,-11-23-258,0 52-129,0-15-129,0 24 0,0 3-129,0 19-129,0 3 0,0 12-129,0 1 0,0 3 0,1-6 1,5 0-259,-3-2 0,6 0 0,-4 1 0,6 1 0,-4 2 0,4-1 0,-6 3 0,1-4 0,-5-3 0,-1-6 0,0-9 0,0-10 0,0-10 0,0-6 0,0-8 0,2-8 0,3-9 0,-3-10 0,2-1 0,-4-16 0,0 0 0,0 0 0,0-16-259,-16-21-2321,9 3-2451,0-10-129,-1-10-129,3-6-258</inkml:trace>
    <inkml:trace contextRef="#ctx0" brushRef="#br0" timeOffset="820.0468">135-56 6321,'70'-21'4902,"-29"8"-129,16 10-258,1 3-1419,3-7-1032,28 10-774,-7-3-258,19 16-516,-1 0-129,5 9-129,-4 2 0,-1 5 0,-8 3-129,-5 8 0,-10 5 0,-6 9 0,-12 4 0,-3 6 0,-6 4 0,-3 6 0,-7 1 0,-4 4 0,-8-2-129,-4 0 129,-8-2 0,-7 0 0,-9 1 0,0 3 0,-13 3 129,-3 2-129,-9 2 129,-5 5 0,-7 1 1,-8 2-259,-8-4 0,-10-1 0,-11-10 0,-12-2 0,-11-9 0,-7-5 0,-4-9 0,-2-11 0,1-8 0,2-11 0,4-10 0,5-10 0,9-5 0,2-5 0,4-10 0,3-10 0,5 3 0,6-6 0,10 6-259,4-6-644,24 11-1806,3-4-2064,5 1-129,23 18-129,-25-27-387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2:00.3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E5C38BA-540F-49B4-BA6D-3ACFA5C334D8}" emma:medium="tactile" emma:mode="ink">
          <msink:context xmlns:msink="http://schemas.microsoft.com/ink/2010/main" type="inkDrawing" rotatedBoundingBox="14042,9914 14475,7410 16324,7729 15891,10234" hotPoints="16425,8822 15255,9991 14086,8822 15255,7652" semanticType="enclosure" shapeName="Circle">
            <msink:destinationLink direction="with" ref="{7D3A594F-7DA6-4165-BE9D-5EE940405502}"/>
          </msink:context>
        </emma:interpretation>
      </emma:emma>
    </inkml:annotationXML>
    <inkml:trace contextRef="#ctx0" brushRef="#br0">178 142 10449,'42'-54'4644,"-11"27"-129,13 10-258,8 6-1935,14-9-1032,30 15-516,9 0-258,19 5 0,2 7-258,6 14 0,-7 4 0,-3 12 129,-15 4-258,-15 13 258,-15 1-129,-9 11-129,-13 3 258,-2 13 0,-8 3-129,-5 13 0,-6 9-128,-2 8-130,-12 5 0,-8 6 0,-12 0 0,-7 1 0,-20-3 0,-10 1 0,-14-6 0,-12 0 0,-10-5 0,-7-4 0,-10-10 0,-10-10 0,-12-8 0,-7-16 0,-4-16 0,0-16 0,2-15 0,2-13 0,9-6 0,7-11 0,16-9 0,10-10 0,13-4 0,7-5 0,13 5 0,4-5 0,17 11-388,0-11-902,23 39-903,-7-39-2580,7 19 0,5 2-258,8-1 0</inkml:trace>
    <inkml:trace contextRef="#ctx0" brushRef="#br0" timeOffset="-692.0395">183 294 10707,'0'-33'4386,"0"8"129,0 25-258,0 0-2064,0 0-774,0 14-387,0-14-258,0 44-129,0-13-129,2 13 0,1 2 129,6 15-258,-2 1 129,6 15-257,-1 5-259,3 14 0,-3 3 0,2 6 0,-3 4 0,1-4 0,1-2 0,-2-5 0,-3-8 0,1-6 0,-2-9 0,1-6 0,-5-7 0,1-1 0,-4-10 0,0-3 0,0-7 0,0-5 0,0-4 0,-4-9 0,2-2 0,2-21 0,0 23 0,0-23 0,0 0 0,0 0-388,0 0-644,0-28-903,4 10-2064,-2-14-774,1-3-129,3-6 0,-3-9-645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34:44.96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92F03CF-935F-41DB-95B9-A29AFDBB38BD}" emma:medium="tactile" emma:mode="ink">
          <msink:context xmlns:msink="http://schemas.microsoft.com/ink/2010/main" type="inkDrawing" rotatedBoundingBox="13282,15548 22084,14756 22348,17687 13545,18479" semanticType="callout" shapeName="Other">
            <msink:sourceLink direction="to" ref="{6CA92541-1BCC-43A6-966C-CA5A45AD80FD}"/>
            <msink:sourceLink direction="from" ref="{6CA92541-1BCC-43A6-966C-CA5A45AD80FD}"/>
          </msink:context>
        </emma:interpretation>
      </emma:emma>
    </inkml:annotationXML>
    <inkml:trace contextRef="#ctx0" brushRef="#br0">8232 67 8385,'5'-22'4515,"6"-3"129,-11 25-258,0 0-2064,0 0-645,0 0-774,5 13 0,-1 22-387,-4 6 129,0 23-258,1 11 0,8 26-129,-5 13 0,7 16 0,-3 7 0,8 9 0,-3 5 0,3 6 0,-4 1 129,3 0-258,-3-5 258,4-3-129,-4-12-128,1-6-130,-2-11 0,-2-11 0,-2-14 0,-4-10 0,-3-8 0,0-9 0,-3 3 0,-12-15 0,3 10-1678,-13-21-3224,-2-5-387,-8-10 0,-4-7-387</inkml:trace>
    <inkml:trace contextRef="#ctx0" brushRef="#br0" timeOffset="768.0439">-148 3212 8127,'-73'-24'4128,"45"17"0,-5-7-258,5 2-1806,28 12-387,-30-11-258,30 11-387,0 0-387,0 0-258,0 0-129,28-2-129,-1 0 0,14 2 0,14 0 129,23 0 129,18 0-129,25 0 0,23-5 0,32 2 0,34-5-129,30 1-129,24-3 0,31-1 0,20-5-258,19-4 129,20 3 0,9-5 0,0-1 0,9 0 0,1-4 0,-10 2 129,2 8-129,-1-5 129,-11 3 0,-6 3-129,-8 0 258,-17 3-129,-19 4 0,-15-1-258,-25 4 0,-25-6-645,-8 12-1161,-27-4-2451,-34-3-129,-18-3-258,-25-10-516</inkml:trace>
    <inkml:trace contextRef="#ctx0" brushRef="#br0" timeOffset="2405.1376">-201 1431 6321,'-18'-7'4128,"18"7"-258,0 0-258,0 0-1290,0 0-645,0 0-387,9-6-387,16 8-129,1 2-258,15 8-129,11-1 129,19 3-258,12-3 129,19 3 0,13-7-258,22 2 129,16-5 0,31-1 0,10-3 0,15 0-129,17-9 0,25-1-129,12-3 129,15-1 0,15-4 0,12 2-129,6-5-129,14 7 129,12-2-129,-5 3 129,4 1-129,11 3 129,-9 3-129,-11 1 129,-5 3 0,-3-1 0,-19 3-129,-11-2-129,-14 2-258,-29-4-645,-2 4-2064,-27 0-1161,-27 0-516,-32 0-129,-35-12-516</inkml:trace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17EAE-5501-4FC0-9F4C-4EEC4F382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DB7F3-B84A-44ED-B835-280D12F466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295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DB7F3-B84A-44ED-B835-280D12F466C8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0309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DB7F3-B84A-44ED-B835-280D12F466C8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878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DB7F3-B84A-44ED-B835-280D12F466C8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2084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226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351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04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904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205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11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231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194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528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78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083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23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5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5.xml"/><Relationship Id="rId13" Type="http://schemas.openxmlformats.org/officeDocument/2006/relationships/image" Target="../media/image42.emf"/><Relationship Id="rId18" Type="http://schemas.openxmlformats.org/officeDocument/2006/relationships/customXml" Target="../ink/ink160.xml"/><Relationship Id="rId26" Type="http://schemas.openxmlformats.org/officeDocument/2006/relationships/customXml" Target="../ink/ink164.xml"/><Relationship Id="rId3" Type="http://schemas.openxmlformats.org/officeDocument/2006/relationships/image" Target="../media/image37.emf"/><Relationship Id="rId21" Type="http://schemas.openxmlformats.org/officeDocument/2006/relationships/image" Target="../media/image46.emf"/><Relationship Id="rId7" Type="http://schemas.openxmlformats.org/officeDocument/2006/relationships/image" Target="../media/image39.emf"/><Relationship Id="rId12" Type="http://schemas.openxmlformats.org/officeDocument/2006/relationships/customXml" Target="../ink/ink157.xml"/><Relationship Id="rId17" Type="http://schemas.openxmlformats.org/officeDocument/2006/relationships/image" Target="../media/image44.emf"/><Relationship Id="rId25" Type="http://schemas.openxmlformats.org/officeDocument/2006/relationships/image" Target="../media/image48.emf"/><Relationship Id="rId2" Type="http://schemas.openxmlformats.org/officeDocument/2006/relationships/customXml" Target="../ink/ink152.xml"/><Relationship Id="rId16" Type="http://schemas.openxmlformats.org/officeDocument/2006/relationships/customXml" Target="../ink/ink159.xml"/><Relationship Id="rId20" Type="http://schemas.openxmlformats.org/officeDocument/2006/relationships/customXml" Target="../ink/ink16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4.xml"/><Relationship Id="rId11" Type="http://schemas.openxmlformats.org/officeDocument/2006/relationships/image" Target="../media/image41.emf"/><Relationship Id="rId24" Type="http://schemas.openxmlformats.org/officeDocument/2006/relationships/customXml" Target="../ink/ink163.xml"/><Relationship Id="rId5" Type="http://schemas.openxmlformats.org/officeDocument/2006/relationships/image" Target="../media/image38.emf"/><Relationship Id="rId15" Type="http://schemas.openxmlformats.org/officeDocument/2006/relationships/image" Target="../media/image43.emf"/><Relationship Id="rId23" Type="http://schemas.openxmlformats.org/officeDocument/2006/relationships/image" Target="../media/image47.emf"/><Relationship Id="rId10" Type="http://schemas.openxmlformats.org/officeDocument/2006/relationships/customXml" Target="../ink/ink156.xml"/><Relationship Id="rId19" Type="http://schemas.openxmlformats.org/officeDocument/2006/relationships/image" Target="../media/image45.emf"/><Relationship Id="rId4" Type="http://schemas.openxmlformats.org/officeDocument/2006/relationships/customXml" Target="../ink/ink153.xml"/><Relationship Id="rId9" Type="http://schemas.openxmlformats.org/officeDocument/2006/relationships/image" Target="../media/image40.emf"/><Relationship Id="rId14" Type="http://schemas.openxmlformats.org/officeDocument/2006/relationships/customXml" Target="../ink/ink158.xml"/><Relationship Id="rId22" Type="http://schemas.openxmlformats.org/officeDocument/2006/relationships/customXml" Target="../ink/ink162.xml"/><Relationship Id="rId27" Type="http://schemas.openxmlformats.org/officeDocument/2006/relationships/image" Target="../media/image49.emf"/></Relationships>
</file>

<file path=ppt/slides/_rels/slide1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77.xml"/><Relationship Id="rId117" Type="http://schemas.openxmlformats.org/officeDocument/2006/relationships/image" Target="../media/image107.emf"/><Relationship Id="rId21" Type="http://schemas.openxmlformats.org/officeDocument/2006/relationships/image" Target="../media/image59.emf"/><Relationship Id="rId42" Type="http://schemas.openxmlformats.org/officeDocument/2006/relationships/customXml" Target="../ink/ink185.xml"/><Relationship Id="rId47" Type="http://schemas.openxmlformats.org/officeDocument/2006/relationships/image" Target="../media/image72.emf"/><Relationship Id="rId63" Type="http://schemas.openxmlformats.org/officeDocument/2006/relationships/image" Target="../media/image80.emf"/><Relationship Id="rId68" Type="http://schemas.openxmlformats.org/officeDocument/2006/relationships/customXml" Target="../ink/ink198.xml"/><Relationship Id="rId84" Type="http://schemas.openxmlformats.org/officeDocument/2006/relationships/customXml" Target="../ink/ink206.xml"/><Relationship Id="rId89" Type="http://schemas.openxmlformats.org/officeDocument/2006/relationships/image" Target="../media/image93.emf"/><Relationship Id="rId112" Type="http://schemas.openxmlformats.org/officeDocument/2006/relationships/customXml" Target="../ink/ink220.xml"/><Relationship Id="rId133" Type="http://schemas.openxmlformats.org/officeDocument/2006/relationships/image" Target="../media/image115.emf"/><Relationship Id="rId138" Type="http://schemas.openxmlformats.org/officeDocument/2006/relationships/customXml" Target="../ink/ink233.xml"/><Relationship Id="rId154" Type="http://schemas.openxmlformats.org/officeDocument/2006/relationships/customXml" Target="../ink/ink241.xml"/><Relationship Id="rId159" Type="http://schemas.openxmlformats.org/officeDocument/2006/relationships/image" Target="../media/image128.emf"/><Relationship Id="rId175" Type="http://schemas.openxmlformats.org/officeDocument/2006/relationships/image" Target="../media/image136.emf"/><Relationship Id="rId170" Type="http://schemas.openxmlformats.org/officeDocument/2006/relationships/customXml" Target="../ink/ink249.xml"/><Relationship Id="rId16" Type="http://schemas.openxmlformats.org/officeDocument/2006/relationships/customXml" Target="../ink/ink172.xml"/><Relationship Id="rId107" Type="http://schemas.openxmlformats.org/officeDocument/2006/relationships/image" Target="../media/image102.emf"/><Relationship Id="rId11" Type="http://schemas.openxmlformats.org/officeDocument/2006/relationships/image" Target="../media/image54.emf"/><Relationship Id="rId32" Type="http://schemas.openxmlformats.org/officeDocument/2006/relationships/customXml" Target="../ink/ink180.xml"/><Relationship Id="rId37" Type="http://schemas.openxmlformats.org/officeDocument/2006/relationships/image" Target="../media/image67.emf"/><Relationship Id="rId53" Type="http://schemas.openxmlformats.org/officeDocument/2006/relationships/image" Target="../media/image75.emf"/><Relationship Id="rId58" Type="http://schemas.openxmlformats.org/officeDocument/2006/relationships/customXml" Target="../ink/ink193.xml"/><Relationship Id="rId74" Type="http://schemas.openxmlformats.org/officeDocument/2006/relationships/customXml" Target="../ink/ink201.xml"/><Relationship Id="rId79" Type="http://schemas.openxmlformats.org/officeDocument/2006/relationships/image" Target="../media/image88.emf"/><Relationship Id="rId102" Type="http://schemas.openxmlformats.org/officeDocument/2006/relationships/customXml" Target="../ink/ink215.xml"/><Relationship Id="rId123" Type="http://schemas.openxmlformats.org/officeDocument/2006/relationships/image" Target="../media/image110.emf"/><Relationship Id="rId128" Type="http://schemas.openxmlformats.org/officeDocument/2006/relationships/customXml" Target="../ink/ink228.xml"/><Relationship Id="rId144" Type="http://schemas.openxmlformats.org/officeDocument/2006/relationships/customXml" Target="../ink/ink236.xml"/><Relationship Id="rId149" Type="http://schemas.openxmlformats.org/officeDocument/2006/relationships/image" Target="../media/image123.emf"/><Relationship Id="rId5" Type="http://schemas.openxmlformats.org/officeDocument/2006/relationships/image" Target="../media/image51.emf"/><Relationship Id="rId90" Type="http://schemas.openxmlformats.org/officeDocument/2006/relationships/customXml" Target="../ink/ink209.xml"/><Relationship Id="rId95" Type="http://schemas.openxmlformats.org/officeDocument/2006/relationships/image" Target="../media/image96.emf"/><Relationship Id="rId160" Type="http://schemas.openxmlformats.org/officeDocument/2006/relationships/customXml" Target="../ink/ink244.xml"/><Relationship Id="rId165" Type="http://schemas.openxmlformats.org/officeDocument/2006/relationships/image" Target="../media/image131.emf"/><Relationship Id="rId181" Type="http://schemas.openxmlformats.org/officeDocument/2006/relationships/image" Target="../media/image139.emf"/><Relationship Id="rId22" Type="http://schemas.openxmlformats.org/officeDocument/2006/relationships/customXml" Target="../ink/ink175.xml"/><Relationship Id="rId27" Type="http://schemas.openxmlformats.org/officeDocument/2006/relationships/image" Target="../media/image62.emf"/><Relationship Id="rId43" Type="http://schemas.openxmlformats.org/officeDocument/2006/relationships/image" Target="../media/image70.emf"/><Relationship Id="rId48" Type="http://schemas.openxmlformats.org/officeDocument/2006/relationships/customXml" Target="../ink/ink188.xml"/><Relationship Id="rId64" Type="http://schemas.openxmlformats.org/officeDocument/2006/relationships/customXml" Target="../ink/ink196.xml"/><Relationship Id="rId69" Type="http://schemas.openxmlformats.org/officeDocument/2006/relationships/image" Target="../media/image83.emf"/><Relationship Id="rId113" Type="http://schemas.openxmlformats.org/officeDocument/2006/relationships/image" Target="../media/image105.emf"/><Relationship Id="rId118" Type="http://schemas.openxmlformats.org/officeDocument/2006/relationships/customXml" Target="../ink/ink223.xml"/><Relationship Id="rId134" Type="http://schemas.openxmlformats.org/officeDocument/2006/relationships/customXml" Target="../ink/ink231.xml"/><Relationship Id="rId139" Type="http://schemas.openxmlformats.org/officeDocument/2006/relationships/image" Target="../media/image118.emf"/><Relationship Id="rId80" Type="http://schemas.openxmlformats.org/officeDocument/2006/relationships/customXml" Target="../ink/ink204.xml"/><Relationship Id="rId85" Type="http://schemas.openxmlformats.org/officeDocument/2006/relationships/image" Target="../media/image91.emf"/><Relationship Id="rId150" Type="http://schemas.openxmlformats.org/officeDocument/2006/relationships/customXml" Target="../ink/ink239.xml"/><Relationship Id="rId155" Type="http://schemas.openxmlformats.org/officeDocument/2006/relationships/image" Target="../media/image126.emf"/><Relationship Id="rId171" Type="http://schemas.openxmlformats.org/officeDocument/2006/relationships/image" Target="../media/image134.emf"/><Relationship Id="rId176" Type="http://schemas.openxmlformats.org/officeDocument/2006/relationships/customXml" Target="../ink/ink252.xml"/><Relationship Id="rId12" Type="http://schemas.openxmlformats.org/officeDocument/2006/relationships/customXml" Target="../ink/ink170.xml"/><Relationship Id="rId17" Type="http://schemas.openxmlformats.org/officeDocument/2006/relationships/image" Target="../media/image57.emf"/><Relationship Id="rId33" Type="http://schemas.openxmlformats.org/officeDocument/2006/relationships/image" Target="../media/image65.emf"/><Relationship Id="rId38" Type="http://schemas.openxmlformats.org/officeDocument/2006/relationships/customXml" Target="../ink/ink183.xml"/><Relationship Id="rId59" Type="http://schemas.openxmlformats.org/officeDocument/2006/relationships/image" Target="../media/image78.emf"/><Relationship Id="rId103" Type="http://schemas.openxmlformats.org/officeDocument/2006/relationships/image" Target="../media/image100.emf"/><Relationship Id="rId108" Type="http://schemas.openxmlformats.org/officeDocument/2006/relationships/customXml" Target="../ink/ink218.xml"/><Relationship Id="rId124" Type="http://schemas.openxmlformats.org/officeDocument/2006/relationships/customXml" Target="../ink/ink226.xml"/><Relationship Id="rId129" Type="http://schemas.openxmlformats.org/officeDocument/2006/relationships/image" Target="../media/image113.emf"/><Relationship Id="rId54" Type="http://schemas.openxmlformats.org/officeDocument/2006/relationships/customXml" Target="../ink/ink191.xml"/><Relationship Id="rId70" Type="http://schemas.openxmlformats.org/officeDocument/2006/relationships/customXml" Target="../ink/ink199.xml"/><Relationship Id="rId75" Type="http://schemas.openxmlformats.org/officeDocument/2006/relationships/image" Target="../media/image86.emf"/><Relationship Id="rId91" Type="http://schemas.openxmlformats.org/officeDocument/2006/relationships/image" Target="../media/image94.emf"/><Relationship Id="rId96" Type="http://schemas.openxmlformats.org/officeDocument/2006/relationships/customXml" Target="../ink/ink212.xml"/><Relationship Id="rId140" Type="http://schemas.openxmlformats.org/officeDocument/2006/relationships/customXml" Target="../ink/ink234.xml"/><Relationship Id="rId145" Type="http://schemas.openxmlformats.org/officeDocument/2006/relationships/image" Target="../media/image121.emf"/><Relationship Id="rId161" Type="http://schemas.openxmlformats.org/officeDocument/2006/relationships/image" Target="../media/image129.emf"/><Relationship Id="rId166" Type="http://schemas.openxmlformats.org/officeDocument/2006/relationships/customXml" Target="../ink/ink247.xml"/><Relationship Id="rId182" Type="http://schemas.openxmlformats.org/officeDocument/2006/relationships/customXml" Target="../ink/ink25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7.xml"/><Relationship Id="rId23" Type="http://schemas.openxmlformats.org/officeDocument/2006/relationships/image" Target="../media/image60.emf"/><Relationship Id="rId28" Type="http://schemas.openxmlformats.org/officeDocument/2006/relationships/customXml" Target="../ink/ink178.xml"/><Relationship Id="rId49" Type="http://schemas.openxmlformats.org/officeDocument/2006/relationships/image" Target="../media/image73.emf"/><Relationship Id="rId114" Type="http://schemas.openxmlformats.org/officeDocument/2006/relationships/customXml" Target="../ink/ink221.xml"/><Relationship Id="rId119" Type="http://schemas.openxmlformats.org/officeDocument/2006/relationships/image" Target="../media/image108.emf"/><Relationship Id="rId44" Type="http://schemas.openxmlformats.org/officeDocument/2006/relationships/customXml" Target="../ink/ink186.xml"/><Relationship Id="rId60" Type="http://schemas.openxmlformats.org/officeDocument/2006/relationships/customXml" Target="../ink/ink194.xml"/><Relationship Id="rId65" Type="http://schemas.openxmlformats.org/officeDocument/2006/relationships/image" Target="../media/image81.emf"/><Relationship Id="rId81" Type="http://schemas.openxmlformats.org/officeDocument/2006/relationships/image" Target="../media/image89.emf"/><Relationship Id="rId86" Type="http://schemas.openxmlformats.org/officeDocument/2006/relationships/customXml" Target="../ink/ink207.xml"/><Relationship Id="rId130" Type="http://schemas.openxmlformats.org/officeDocument/2006/relationships/customXml" Target="../ink/ink229.xml"/><Relationship Id="rId135" Type="http://schemas.openxmlformats.org/officeDocument/2006/relationships/image" Target="../media/image116.emf"/><Relationship Id="rId151" Type="http://schemas.openxmlformats.org/officeDocument/2006/relationships/image" Target="../media/image124.emf"/><Relationship Id="rId156" Type="http://schemas.openxmlformats.org/officeDocument/2006/relationships/customXml" Target="../ink/ink242.xml"/><Relationship Id="rId177" Type="http://schemas.openxmlformats.org/officeDocument/2006/relationships/image" Target="../media/image137.emf"/><Relationship Id="rId4" Type="http://schemas.openxmlformats.org/officeDocument/2006/relationships/customXml" Target="../ink/ink166.xml"/><Relationship Id="rId9" Type="http://schemas.openxmlformats.org/officeDocument/2006/relationships/image" Target="../media/image53.emf"/><Relationship Id="rId172" Type="http://schemas.openxmlformats.org/officeDocument/2006/relationships/customXml" Target="../ink/ink250.xml"/><Relationship Id="rId180" Type="http://schemas.openxmlformats.org/officeDocument/2006/relationships/customXml" Target="../ink/ink254.xml"/><Relationship Id="rId13" Type="http://schemas.openxmlformats.org/officeDocument/2006/relationships/image" Target="../media/image55.emf"/><Relationship Id="rId18" Type="http://schemas.openxmlformats.org/officeDocument/2006/relationships/customXml" Target="../ink/ink173.xml"/><Relationship Id="rId39" Type="http://schemas.openxmlformats.org/officeDocument/2006/relationships/image" Target="../media/image68.emf"/><Relationship Id="rId109" Type="http://schemas.openxmlformats.org/officeDocument/2006/relationships/image" Target="../media/image103.emf"/><Relationship Id="rId34" Type="http://schemas.openxmlformats.org/officeDocument/2006/relationships/customXml" Target="../ink/ink181.xml"/><Relationship Id="rId50" Type="http://schemas.openxmlformats.org/officeDocument/2006/relationships/customXml" Target="../ink/ink189.xml"/><Relationship Id="rId55" Type="http://schemas.openxmlformats.org/officeDocument/2006/relationships/image" Target="../media/image76.emf"/><Relationship Id="rId76" Type="http://schemas.openxmlformats.org/officeDocument/2006/relationships/customXml" Target="../ink/ink202.xml"/><Relationship Id="rId97" Type="http://schemas.openxmlformats.org/officeDocument/2006/relationships/image" Target="../media/image97.emf"/><Relationship Id="rId104" Type="http://schemas.openxmlformats.org/officeDocument/2006/relationships/customXml" Target="../ink/ink216.xml"/><Relationship Id="rId120" Type="http://schemas.openxmlformats.org/officeDocument/2006/relationships/customXml" Target="../ink/ink224.xml"/><Relationship Id="rId125" Type="http://schemas.openxmlformats.org/officeDocument/2006/relationships/image" Target="../media/image111.emf"/><Relationship Id="rId141" Type="http://schemas.openxmlformats.org/officeDocument/2006/relationships/image" Target="../media/image119.emf"/><Relationship Id="rId146" Type="http://schemas.openxmlformats.org/officeDocument/2006/relationships/customXml" Target="../ink/ink237.xml"/><Relationship Id="rId167" Type="http://schemas.openxmlformats.org/officeDocument/2006/relationships/image" Target="../media/image132.emf"/><Relationship Id="rId7" Type="http://schemas.openxmlformats.org/officeDocument/2006/relationships/image" Target="../media/image52.emf"/><Relationship Id="rId71" Type="http://schemas.openxmlformats.org/officeDocument/2006/relationships/image" Target="../media/image84.emf"/><Relationship Id="rId92" Type="http://schemas.openxmlformats.org/officeDocument/2006/relationships/customXml" Target="../ink/ink210.xml"/><Relationship Id="rId162" Type="http://schemas.openxmlformats.org/officeDocument/2006/relationships/customXml" Target="../ink/ink245.xml"/><Relationship Id="rId183" Type="http://schemas.openxmlformats.org/officeDocument/2006/relationships/image" Target="../media/image140.emf"/><Relationship Id="rId2" Type="http://schemas.openxmlformats.org/officeDocument/2006/relationships/customXml" Target="../ink/ink165.xml"/><Relationship Id="rId29" Type="http://schemas.openxmlformats.org/officeDocument/2006/relationships/image" Target="../media/image63.emf"/><Relationship Id="rId24" Type="http://schemas.openxmlformats.org/officeDocument/2006/relationships/customXml" Target="../ink/ink176.xml"/><Relationship Id="rId40" Type="http://schemas.openxmlformats.org/officeDocument/2006/relationships/customXml" Target="../ink/ink184.xml"/><Relationship Id="rId45" Type="http://schemas.openxmlformats.org/officeDocument/2006/relationships/image" Target="../media/image71.emf"/><Relationship Id="rId66" Type="http://schemas.openxmlformats.org/officeDocument/2006/relationships/customXml" Target="../ink/ink197.xml"/><Relationship Id="rId87" Type="http://schemas.openxmlformats.org/officeDocument/2006/relationships/image" Target="../media/image92.emf"/><Relationship Id="rId110" Type="http://schemas.openxmlformats.org/officeDocument/2006/relationships/customXml" Target="../ink/ink219.xml"/><Relationship Id="rId115" Type="http://schemas.openxmlformats.org/officeDocument/2006/relationships/image" Target="../media/image106.emf"/><Relationship Id="rId131" Type="http://schemas.openxmlformats.org/officeDocument/2006/relationships/image" Target="../media/image114.emf"/><Relationship Id="rId136" Type="http://schemas.openxmlformats.org/officeDocument/2006/relationships/customXml" Target="../ink/ink232.xml"/><Relationship Id="rId157" Type="http://schemas.openxmlformats.org/officeDocument/2006/relationships/image" Target="../media/image127.emf"/><Relationship Id="rId178" Type="http://schemas.openxmlformats.org/officeDocument/2006/relationships/customXml" Target="../ink/ink253.xml"/><Relationship Id="rId61" Type="http://schemas.openxmlformats.org/officeDocument/2006/relationships/image" Target="../media/image79.emf"/><Relationship Id="rId82" Type="http://schemas.openxmlformats.org/officeDocument/2006/relationships/customXml" Target="../ink/ink205.xml"/><Relationship Id="rId152" Type="http://schemas.openxmlformats.org/officeDocument/2006/relationships/customXml" Target="../ink/ink240.xml"/><Relationship Id="rId173" Type="http://schemas.openxmlformats.org/officeDocument/2006/relationships/image" Target="../media/image135.emf"/><Relationship Id="rId19" Type="http://schemas.openxmlformats.org/officeDocument/2006/relationships/image" Target="../media/image58.emf"/><Relationship Id="rId14" Type="http://schemas.openxmlformats.org/officeDocument/2006/relationships/customXml" Target="../ink/ink171.xml"/><Relationship Id="rId30" Type="http://schemas.openxmlformats.org/officeDocument/2006/relationships/customXml" Target="../ink/ink179.xml"/><Relationship Id="rId35" Type="http://schemas.openxmlformats.org/officeDocument/2006/relationships/image" Target="../media/image66.emf"/><Relationship Id="rId56" Type="http://schemas.openxmlformats.org/officeDocument/2006/relationships/customXml" Target="../ink/ink192.xml"/><Relationship Id="rId77" Type="http://schemas.openxmlformats.org/officeDocument/2006/relationships/image" Target="../media/image87.emf"/><Relationship Id="rId100" Type="http://schemas.openxmlformats.org/officeDocument/2006/relationships/customXml" Target="../ink/ink214.xml"/><Relationship Id="rId105" Type="http://schemas.openxmlformats.org/officeDocument/2006/relationships/image" Target="../media/image101.emf"/><Relationship Id="rId126" Type="http://schemas.openxmlformats.org/officeDocument/2006/relationships/customXml" Target="../ink/ink227.xml"/><Relationship Id="rId147" Type="http://schemas.openxmlformats.org/officeDocument/2006/relationships/image" Target="../media/image122.emf"/><Relationship Id="rId168" Type="http://schemas.openxmlformats.org/officeDocument/2006/relationships/customXml" Target="../ink/ink248.xml"/><Relationship Id="rId8" Type="http://schemas.openxmlformats.org/officeDocument/2006/relationships/customXml" Target="../ink/ink168.xml"/><Relationship Id="rId51" Type="http://schemas.openxmlformats.org/officeDocument/2006/relationships/image" Target="../media/image74.emf"/><Relationship Id="rId72" Type="http://schemas.openxmlformats.org/officeDocument/2006/relationships/customXml" Target="../ink/ink200.xml"/><Relationship Id="rId93" Type="http://schemas.openxmlformats.org/officeDocument/2006/relationships/image" Target="../media/image95.emf"/><Relationship Id="rId98" Type="http://schemas.openxmlformats.org/officeDocument/2006/relationships/customXml" Target="../ink/ink213.xml"/><Relationship Id="rId121" Type="http://schemas.openxmlformats.org/officeDocument/2006/relationships/image" Target="../media/image109.emf"/><Relationship Id="rId142" Type="http://schemas.openxmlformats.org/officeDocument/2006/relationships/customXml" Target="../ink/ink235.xml"/><Relationship Id="rId163" Type="http://schemas.openxmlformats.org/officeDocument/2006/relationships/image" Target="../media/image130.emf"/><Relationship Id="rId3" Type="http://schemas.openxmlformats.org/officeDocument/2006/relationships/image" Target="../media/image50.emf"/><Relationship Id="rId25" Type="http://schemas.openxmlformats.org/officeDocument/2006/relationships/image" Target="../media/image61.emf"/><Relationship Id="rId46" Type="http://schemas.openxmlformats.org/officeDocument/2006/relationships/customXml" Target="../ink/ink187.xml"/><Relationship Id="rId67" Type="http://schemas.openxmlformats.org/officeDocument/2006/relationships/image" Target="../media/image82.emf"/><Relationship Id="rId116" Type="http://schemas.openxmlformats.org/officeDocument/2006/relationships/customXml" Target="../ink/ink222.xml"/><Relationship Id="rId137" Type="http://schemas.openxmlformats.org/officeDocument/2006/relationships/image" Target="../media/image117.emf"/><Relationship Id="rId158" Type="http://schemas.openxmlformats.org/officeDocument/2006/relationships/customXml" Target="../ink/ink243.xml"/><Relationship Id="rId20" Type="http://schemas.openxmlformats.org/officeDocument/2006/relationships/customXml" Target="../ink/ink174.xml"/><Relationship Id="rId41" Type="http://schemas.openxmlformats.org/officeDocument/2006/relationships/image" Target="../media/image69.emf"/><Relationship Id="rId62" Type="http://schemas.openxmlformats.org/officeDocument/2006/relationships/customXml" Target="../ink/ink195.xml"/><Relationship Id="rId83" Type="http://schemas.openxmlformats.org/officeDocument/2006/relationships/image" Target="../media/image90.emf"/><Relationship Id="rId88" Type="http://schemas.openxmlformats.org/officeDocument/2006/relationships/customXml" Target="../ink/ink208.xml"/><Relationship Id="rId111" Type="http://schemas.openxmlformats.org/officeDocument/2006/relationships/image" Target="../media/image104.emf"/><Relationship Id="rId132" Type="http://schemas.openxmlformats.org/officeDocument/2006/relationships/customXml" Target="../ink/ink230.xml"/><Relationship Id="rId153" Type="http://schemas.openxmlformats.org/officeDocument/2006/relationships/image" Target="../media/image125.emf"/><Relationship Id="rId174" Type="http://schemas.openxmlformats.org/officeDocument/2006/relationships/customXml" Target="../ink/ink251.xml"/><Relationship Id="rId179" Type="http://schemas.openxmlformats.org/officeDocument/2006/relationships/image" Target="../media/image138.emf"/><Relationship Id="rId15" Type="http://schemas.openxmlformats.org/officeDocument/2006/relationships/image" Target="../media/image56.emf"/><Relationship Id="rId36" Type="http://schemas.openxmlformats.org/officeDocument/2006/relationships/customXml" Target="../ink/ink182.xml"/><Relationship Id="rId57" Type="http://schemas.openxmlformats.org/officeDocument/2006/relationships/image" Target="../media/image77.emf"/><Relationship Id="rId106" Type="http://schemas.openxmlformats.org/officeDocument/2006/relationships/customXml" Target="../ink/ink217.xml"/><Relationship Id="rId127" Type="http://schemas.openxmlformats.org/officeDocument/2006/relationships/image" Target="../media/image112.emf"/><Relationship Id="rId10" Type="http://schemas.openxmlformats.org/officeDocument/2006/relationships/customXml" Target="../ink/ink169.xml"/><Relationship Id="rId31" Type="http://schemas.openxmlformats.org/officeDocument/2006/relationships/image" Target="../media/image64.emf"/><Relationship Id="rId52" Type="http://schemas.openxmlformats.org/officeDocument/2006/relationships/customXml" Target="../ink/ink190.xml"/><Relationship Id="rId73" Type="http://schemas.openxmlformats.org/officeDocument/2006/relationships/image" Target="../media/image85.emf"/><Relationship Id="rId78" Type="http://schemas.openxmlformats.org/officeDocument/2006/relationships/customXml" Target="../ink/ink203.xml"/><Relationship Id="rId94" Type="http://schemas.openxmlformats.org/officeDocument/2006/relationships/customXml" Target="../ink/ink211.xml"/><Relationship Id="rId99" Type="http://schemas.openxmlformats.org/officeDocument/2006/relationships/image" Target="../media/image98.emf"/><Relationship Id="rId101" Type="http://schemas.openxmlformats.org/officeDocument/2006/relationships/image" Target="../media/image99.emf"/><Relationship Id="rId122" Type="http://schemas.openxmlformats.org/officeDocument/2006/relationships/customXml" Target="../ink/ink225.xml"/><Relationship Id="rId143" Type="http://schemas.openxmlformats.org/officeDocument/2006/relationships/image" Target="../media/image120.emf"/><Relationship Id="rId148" Type="http://schemas.openxmlformats.org/officeDocument/2006/relationships/customXml" Target="../ink/ink238.xml"/><Relationship Id="rId164" Type="http://schemas.openxmlformats.org/officeDocument/2006/relationships/customXml" Target="../ink/ink246.xml"/><Relationship Id="rId169" Type="http://schemas.openxmlformats.org/officeDocument/2006/relationships/image" Target="../media/image133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9.xml"/><Relationship Id="rId13" Type="http://schemas.openxmlformats.org/officeDocument/2006/relationships/image" Target="../media/image146.emf"/><Relationship Id="rId18" Type="http://schemas.openxmlformats.org/officeDocument/2006/relationships/customXml" Target="../ink/ink264.xml"/><Relationship Id="rId26" Type="http://schemas.openxmlformats.org/officeDocument/2006/relationships/customXml" Target="../ink/ink268.xml"/><Relationship Id="rId39" Type="http://schemas.openxmlformats.org/officeDocument/2006/relationships/image" Target="../media/image158.emf"/><Relationship Id="rId3" Type="http://schemas.openxmlformats.org/officeDocument/2006/relationships/image" Target="../media/image141.emf"/><Relationship Id="rId21" Type="http://schemas.openxmlformats.org/officeDocument/2006/relationships/image" Target="../media/image150.emf"/><Relationship Id="rId34" Type="http://schemas.openxmlformats.org/officeDocument/2006/relationships/customXml" Target="../ink/ink271.xml"/><Relationship Id="rId42" Type="http://schemas.openxmlformats.org/officeDocument/2006/relationships/customXml" Target="../ink/ink275.xml"/><Relationship Id="rId47" Type="http://schemas.openxmlformats.org/officeDocument/2006/relationships/image" Target="../media/image162.emf"/><Relationship Id="rId7" Type="http://schemas.openxmlformats.org/officeDocument/2006/relationships/image" Target="../media/image143.emf"/><Relationship Id="rId12" Type="http://schemas.openxmlformats.org/officeDocument/2006/relationships/customXml" Target="../ink/ink261.xml"/><Relationship Id="rId17" Type="http://schemas.openxmlformats.org/officeDocument/2006/relationships/image" Target="../media/image148.emf"/><Relationship Id="rId25" Type="http://schemas.openxmlformats.org/officeDocument/2006/relationships/image" Target="../media/image152.emf"/><Relationship Id="rId33" Type="http://schemas.openxmlformats.org/officeDocument/2006/relationships/image" Target="../media/image156.emf"/><Relationship Id="rId38" Type="http://schemas.openxmlformats.org/officeDocument/2006/relationships/customXml" Target="../ink/ink273.xml"/><Relationship Id="rId46" Type="http://schemas.openxmlformats.org/officeDocument/2006/relationships/customXml" Target="../ink/ink277.xml"/><Relationship Id="rId2" Type="http://schemas.openxmlformats.org/officeDocument/2006/relationships/customXml" Target="../ink/ink256.xml"/><Relationship Id="rId16" Type="http://schemas.openxmlformats.org/officeDocument/2006/relationships/customXml" Target="../ink/ink263.xml"/><Relationship Id="rId20" Type="http://schemas.openxmlformats.org/officeDocument/2006/relationships/customXml" Target="../ink/ink265.xml"/><Relationship Id="rId29" Type="http://schemas.openxmlformats.org/officeDocument/2006/relationships/image" Target="../media/image154.emf"/><Relationship Id="rId41" Type="http://schemas.openxmlformats.org/officeDocument/2006/relationships/image" Target="../media/image15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58.xml"/><Relationship Id="rId11" Type="http://schemas.openxmlformats.org/officeDocument/2006/relationships/image" Target="../media/image145.emf"/><Relationship Id="rId24" Type="http://schemas.openxmlformats.org/officeDocument/2006/relationships/customXml" Target="../ink/ink267.xml"/><Relationship Id="rId37" Type="http://schemas.openxmlformats.org/officeDocument/2006/relationships/image" Target="../media/image157.emf"/><Relationship Id="rId40" Type="http://schemas.openxmlformats.org/officeDocument/2006/relationships/customXml" Target="../ink/ink274.xml"/><Relationship Id="rId45" Type="http://schemas.openxmlformats.org/officeDocument/2006/relationships/image" Target="../media/image161.emf"/><Relationship Id="rId5" Type="http://schemas.openxmlformats.org/officeDocument/2006/relationships/image" Target="../media/image142.emf"/><Relationship Id="rId15" Type="http://schemas.openxmlformats.org/officeDocument/2006/relationships/image" Target="../media/image147.emf"/><Relationship Id="rId23" Type="http://schemas.openxmlformats.org/officeDocument/2006/relationships/image" Target="../media/image151.emf"/><Relationship Id="rId28" Type="http://schemas.openxmlformats.org/officeDocument/2006/relationships/customXml" Target="../ink/ink269.xml"/><Relationship Id="rId36" Type="http://schemas.openxmlformats.org/officeDocument/2006/relationships/customXml" Target="../ink/ink272.xml"/><Relationship Id="rId10" Type="http://schemas.openxmlformats.org/officeDocument/2006/relationships/customXml" Target="../ink/ink260.xml"/><Relationship Id="rId19" Type="http://schemas.openxmlformats.org/officeDocument/2006/relationships/image" Target="../media/image149.emf"/><Relationship Id="rId44" Type="http://schemas.openxmlformats.org/officeDocument/2006/relationships/customXml" Target="../ink/ink276.xml"/><Relationship Id="rId4" Type="http://schemas.openxmlformats.org/officeDocument/2006/relationships/customXml" Target="../ink/ink257.xml"/><Relationship Id="rId9" Type="http://schemas.openxmlformats.org/officeDocument/2006/relationships/image" Target="../media/image144.emf"/><Relationship Id="rId14" Type="http://schemas.openxmlformats.org/officeDocument/2006/relationships/customXml" Target="../ink/ink262.xml"/><Relationship Id="rId22" Type="http://schemas.openxmlformats.org/officeDocument/2006/relationships/customXml" Target="../ink/ink266.xml"/><Relationship Id="rId27" Type="http://schemas.openxmlformats.org/officeDocument/2006/relationships/image" Target="../media/image153.emf"/><Relationship Id="rId30" Type="http://schemas.openxmlformats.org/officeDocument/2006/relationships/customXml" Target="../ink/ink270.xml"/><Relationship Id="rId35" Type="http://schemas.openxmlformats.org/officeDocument/2006/relationships/image" Target="../media/image155.emf"/><Relationship Id="rId43" Type="http://schemas.openxmlformats.org/officeDocument/2006/relationships/image" Target="../media/image160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5.emf"/><Relationship Id="rId3" Type="http://schemas.openxmlformats.org/officeDocument/2006/relationships/customXml" Target="../ink/ink278.xml"/><Relationship Id="rId7" Type="http://schemas.openxmlformats.org/officeDocument/2006/relationships/customXml" Target="../ink/ink280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4.emf"/><Relationship Id="rId5" Type="http://schemas.openxmlformats.org/officeDocument/2006/relationships/customXml" Target="../ink/ink279.xml"/><Relationship Id="rId4" Type="http://schemas.openxmlformats.org/officeDocument/2006/relationships/image" Target="../media/image163.emf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620.emf"/><Relationship Id="rId18" Type="http://schemas.openxmlformats.org/officeDocument/2006/relationships/customXml" Target="../ink/ink289.xml"/><Relationship Id="rId26" Type="http://schemas.openxmlformats.org/officeDocument/2006/relationships/customXml" Target="../ink/ink293.xml"/><Relationship Id="rId39" Type="http://schemas.openxmlformats.org/officeDocument/2006/relationships/image" Target="../media/image175.emf"/><Relationship Id="rId21" Type="http://schemas.openxmlformats.org/officeDocument/2006/relationships/image" Target="../media/image166.emf"/><Relationship Id="rId34" Type="http://schemas.openxmlformats.org/officeDocument/2006/relationships/customXml" Target="../ink/ink297.xml"/><Relationship Id="rId42" Type="http://schemas.openxmlformats.org/officeDocument/2006/relationships/customXml" Target="../ink/ink301.xml"/><Relationship Id="rId47" Type="http://schemas.openxmlformats.org/officeDocument/2006/relationships/image" Target="../media/image179.emf"/><Relationship Id="rId50" Type="http://schemas.openxmlformats.org/officeDocument/2006/relationships/customXml" Target="../ink/ink305.xml"/><Relationship Id="rId55" Type="http://schemas.openxmlformats.org/officeDocument/2006/relationships/image" Target="../media/image183.emf"/><Relationship Id="rId63" Type="http://schemas.openxmlformats.org/officeDocument/2006/relationships/image" Target="../media/image187.emf"/><Relationship Id="rId68" Type="http://schemas.openxmlformats.org/officeDocument/2006/relationships/customXml" Target="../ink/ink314.xml"/><Relationship Id="rId76" Type="http://schemas.openxmlformats.org/officeDocument/2006/relationships/customXml" Target="../ink/ink318.xml"/><Relationship Id="rId84" Type="http://schemas.openxmlformats.org/officeDocument/2006/relationships/customXml" Target="../ink/ink322.xml"/><Relationship Id="rId89" Type="http://schemas.openxmlformats.org/officeDocument/2006/relationships/image" Target="../media/image200.emf"/><Relationship Id="rId7" Type="http://schemas.openxmlformats.org/officeDocument/2006/relationships/image" Target="../media/image1590.emf"/><Relationship Id="rId71" Type="http://schemas.openxmlformats.org/officeDocument/2006/relationships/image" Target="../media/image191.emf"/><Relationship Id="rId2" Type="http://schemas.openxmlformats.org/officeDocument/2006/relationships/customXml" Target="../ink/ink281.xml"/><Relationship Id="rId16" Type="http://schemas.openxmlformats.org/officeDocument/2006/relationships/customXml" Target="../ink/ink288.xml"/><Relationship Id="rId29" Type="http://schemas.openxmlformats.org/officeDocument/2006/relationships/image" Target="../media/image170.emf"/><Relationship Id="rId11" Type="http://schemas.openxmlformats.org/officeDocument/2006/relationships/image" Target="../media/image1610.emf"/><Relationship Id="rId24" Type="http://schemas.openxmlformats.org/officeDocument/2006/relationships/customXml" Target="../ink/ink292.xml"/><Relationship Id="rId32" Type="http://schemas.openxmlformats.org/officeDocument/2006/relationships/customXml" Target="../ink/ink296.xml"/><Relationship Id="rId37" Type="http://schemas.openxmlformats.org/officeDocument/2006/relationships/image" Target="../media/image174.emf"/><Relationship Id="rId40" Type="http://schemas.openxmlformats.org/officeDocument/2006/relationships/customXml" Target="../ink/ink300.xml"/><Relationship Id="rId45" Type="http://schemas.openxmlformats.org/officeDocument/2006/relationships/image" Target="../media/image178.emf"/><Relationship Id="rId53" Type="http://schemas.openxmlformats.org/officeDocument/2006/relationships/image" Target="../media/image182.emf"/><Relationship Id="rId58" Type="http://schemas.openxmlformats.org/officeDocument/2006/relationships/customXml" Target="../ink/ink309.xml"/><Relationship Id="rId66" Type="http://schemas.openxmlformats.org/officeDocument/2006/relationships/customXml" Target="../ink/ink313.xml"/><Relationship Id="rId74" Type="http://schemas.openxmlformats.org/officeDocument/2006/relationships/customXml" Target="../ink/ink317.xml"/><Relationship Id="rId79" Type="http://schemas.openxmlformats.org/officeDocument/2006/relationships/image" Target="../media/image195.emf"/><Relationship Id="rId87" Type="http://schemas.openxmlformats.org/officeDocument/2006/relationships/image" Target="../media/image199.emf"/><Relationship Id="rId5" Type="http://schemas.openxmlformats.org/officeDocument/2006/relationships/image" Target="../media/image1580.emf"/><Relationship Id="rId61" Type="http://schemas.openxmlformats.org/officeDocument/2006/relationships/image" Target="../media/image186.emf"/><Relationship Id="rId82" Type="http://schemas.openxmlformats.org/officeDocument/2006/relationships/customXml" Target="../ink/ink321.xml"/><Relationship Id="rId19" Type="http://schemas.openxmlformats.org/officeDocument/2006/relationships/image" Target="../media/image1650.emf"/><Relationship Id="rId4" Type="http://schemas.openxmlformats.org/officeDocument/2006/relationships/customXml" Target="../ink/ink282.xml"/><Relationship Id="rId9" Type="http://schemas.openxmlformats.org/officeDocument/2006/relationships/image" Target="../media/image1600.emf"/><Relationship Id="rId14" Type="http://schemas.openxmlformats.org/officeDocument/2006/relationships/customXml" Target="../ink/ink287.xml"/><Relationship Id="rId22" Type="http://schemas.openxmlformats.org/officeDocument/2006/relationships/customXml" Target="../ink/ink291.xml"/><Relationship Id="rId27" Type="http://schemas.openxmlformats.org/officeDocument/2006/relationships/image" Target="../media/image169.emf"/><Relationship Id="rId30" Type="http://schemas.openxmlformats.org/officeDocument/2006/relationships/customXml" Target="../ink/ink295.xml"/><Relationship Id="rId35" Type="http://schemas.openxmlformats.org/officeDocument/2006/relationships/image" Target="../media/image173.emf"/><Relationship Id="rId43" Type="http://schemas.openxmlformats.org/officeDocument/2006/relationships/image" Target="../media/image177.emf"/><Relationship Id="rId48" Type="http://schemas.openxmlformats.org/officeDocument/2006/relationships/customXml" Target="../ink/ink304.xml"/><Relationship Id="rId56" Type="http://schemas.openxmlformats.org/officeDocument/2006/relationships/customXml" Target="../ink/ink308.xml"/><Relationship Id="rId64" Type="http://schemas.openxmlformats.org/officeDocument/2006/relationships/customXml" Target="../ink/ink312.xml"/><Relationship Id="rId69" Type="http://schemas.openxmlformats.org/officeDocument/2006/relationships/image" Target="../media/image190.emf"/><Relationship Id="rId77" Type="http://schemas.openxmlformats.org/officeDocument/2006/relationships/image" Target="../media/image194.emf"/><Relationship Id="rId8" Type="http://schemas.openxmlformats.org/officeDocument/2006/relationships/customXml" Target="../ink/ink284.xml"/><Relationship Id="rId51" Type="http://schemas.openxmlformats.org/officeDocument/2006/relationships/image" Target="../media/image181.emf"/><Relationship Id="rId72" Type="http://schemas.openxmlformats.org/officeDocument/2006/relationships/customXml" Target="../ink/ink316.xml"/><Relationship Id="rId80" Type="http://schemas.openxmlformats.org/officeDocument/2006/relationships/customXml" Target="../ink/ink320.xml"/><Relationship Id="rId85" Type="http://schemas.openxmlformats.org/officeDocument/2006/relationships/image" Target="../media/image198.emf"/><Relationship Id="rId3" Type="http://schemas.openxmlformats.org/officeDocument/2006/relationships/image" Target="../media/image1570.emf"/><Relationship Id="rId12" Type="http://schemas.openxmlformats.org/officeDocument/2006/relationships/customXml" Target="../ink/ink286.xml"/><Relationship Id="rId17" Type="http://schemas.openxmlformats.org/officeDocument/2006/relationships/image" Target="../media/image1640.emf"/><Relationship Id="rId25" Type="http://schemas.openxmlformats.org/officeDocument/2006/relationships/image" Target="../media/image168.emf"/><Relationship Id="rId33" Type="http://schemas.openxmlformats.org/officeDocument/2006/relationships/image" Target="../media/image172.emf"/><Relationship Id="rId38" Type="http://schemas.openxmlformats.org/officeDocument/2006/relationships/customXml" Target="../ink/ink299.xml"/><Relationship Id="rId46" Type="http://schemas.openxmlformats.org/officeDocument/2006/relationships/customXml" Target="../ink/ink303.xml"/><Relationship Id="rId59" Type="http://schemas.openxmlformats.org/officeDocument/2006/relationships/image" Target="../media/image185.emf"/><Relationship Id="rId67" Type="http://schemas.openxmlformats.org/officeDocument/2006/relationships/image" Target="../media/image189.emf"/><Relationship Id="rId20" Type="http://schemas.openxmlformats.org/officeDocument/2006/relationships/customXml" Target="../ink/ink290.xml"/><Relationship Id="rId41" Type="http://schemas.openxmlformats.org/officeDocument/2006/relationships/image" Target="../media/image176.emf"/><Relationship Id="rId54" Type="http://schemas.openxmlformats.org/officeDocument/2006/relationships/customXml" Target="../ink/ink307.xml"/><Relationship Id="rId62" Type="http://schemas.openxmlformats.org/officeDocument/2006/relationships/customXml" Target="../ink/ink311.xml"/><Relationship Id="rId70" Type="http://schemas.openxmlformats.org/officeDocument/2006/relationships/customXml" Target="../ink/ink315.xml"/><Relationship Id="rId75" Type="http://schemas.openxmlformats.org/officeDocument/2006/relationships/image" Target="../media/image193.emf"/><Relationship Id="rId83" Type="http://schemas.openxmlformats.org/officeDocument/2006/relationships/image" Target="../media/image197.emf"/><Relationship Id="rId88" Type="http://schemas.openxmlformats.org/officeDocument/2006/relationships/customXml" Target="../ink/ink32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83.xml"/><Relationship Id="rId15" Type="http://schemas.openxmlformats.org/officeDocument/2006/relationships/image" Target="../media/image1630.emf"/><Relationship Id="rId23" Type="http://schemas.openxmlformats.org/officeDocument/2006/relationships/image" Target="../media/image167.emf"/><Relationship Id="rId28" Type="http://schemas.openxmlformats.org/officeDocument/2006/relationships/customXml" Target="../ink/ink294.xml"/><Relationship Id="rId36" Type="http://schemas.openxmlformats.org/officeDocument/2006/relationships/customXml" Target="../ink/ink298.xml"/><Relationship Id="rId49" Type="http://schemas.openxmlformats.org/officeDocument/2006/relationships/image" Target="../media/image180.emf"/><Relationship Id="rId57" Type="http://schemas.openxmlformats.org/officeDocument/2006/relationships/image" Target="../media/image184.emf"/><Relationship Id="rId10" Type="http://schemas.openxmlformats.org/officeDocument/2006/relationships/customXml" Target="../ink/ink285.xml"/><Relationship Id="rId31" Type="http://schemas.openxmlformats.org/officeDocument/2006/relationships/image" Target="../media/image171.emf"/><Relationship Id="rId44" Type="http://schemas.openxmlformats.org/officeDocument/2006/relationships/customXml" Target="../ink/ink302.xml"/><Relationship Id="rId52" Type="http://schemas.openxmlformats.org/officeDocument/2006/relationships/customXml" Target="../ink/ink306.xml"/><Relationship Id="rId60" Type="http://schemas.openxmlformats.org/officeDocument/2006/relationships/customXml" Target="../ink/ink310.xml"/><Relationship Id="rId65" Type="http://schemas.openxmlformats.org/officeDocument/2006/relationships/image" Target="../media/image188.emf"/><Relationship Id="rId73" Type="http://schemas.openxmlformats.org/officeDocument/2006/relationships/image" Target="../media/image192.emf"/><Relationship Id="rId78" Type="http://schemas.openxmlformats.org/officeDocument/2006/relationships/customXml" Target="../ink/ink319.xml"/><Relationship Id="rId81" Type="http://schemas.openxmlformats.org/officeDocument/2006/relationships/image" Target="../media/image196.emf"/><Relationship Id="rId86" Type="http://schemas.openxmlformats.org/officeDocument/2006/relationships/customXml" Target="../ink/ink32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8.xml"/><Relationship Id="rId13" Type="http://schemas.openxmlformats.org/officeDocument/2006/relationships/image" Target="../media/image206.emf"/><Relationship Id="rId18" Type="http://schemas.openxmlformats.org/officeDocument/2006/relationships/customXml" Target="../ink/ink333.xml"/><Relationship Id="rId26" Type="http://schemas.openxmlformats.org/officeDocument/2006/relationships/customXml" Target="../ink/ink337.xml"/><Relationship Id="rId39" Type="http://schemas.openxmlformats.org/officeDocument/2006/relationships/image" Target="../media/image219.emf"/><Relationship Id="rId3" Type="http://schemas.openxmlformats.org/officeDocument/2006/relationships/image" Target="../media/image201.emf"/><Relationship Id="rId21" Type="http://schemas.openxmlformats.org/officeDocument/2006/relationships/image" Target="../media/image210.emf"/><Relationship Id="rId34" Type="http://schemas.openxmlformats.org/officeDocument/2006/relationships/customXml" Target="../ink/ink341.xml"/><Relationship Id="rId7" Type="http://schemas.openxmlformats.org/officeDocument/2006/relationships/image" Target="../media/image203.emf"/><Relationship Id="rId12" Type="http://schemas.openxmlformats.org/officeDocument/2006/relationships/customXml" Target="../ink/ink330.xml"/><Relationship Id="rId17" Type="http://schemas.openxmlformats.org/officeDocument/2006/relationships/image" Target="../media/image208.emf"/><Relationship Id="rId25" Type="http://schemas.openxmlformats.org/officeDocument/2006/relationships/image" Target="../media/image212.emf"/><Relationship Id="rId33" Type="http://schemas.openxmlformats.org/officeDocument/2006/relationships/image" Target="../media/image216.emf"/><Relationship Id="rId38" Type="http://schemas.openxmlformats.org/officeDocument/2006/relationships/customXml" Target="../ink/ink343.xml"/><Relationship Id="rId2" Type="http://schemas.openxmlformats.org/officeDocument/2006/relationships/customXml" Target="../ink/ink325.xml"/><Relationship Id="rId16" Type="http://schemas.openxmlformats.org/officeDocument/2006/relationships/customXml" Target="../ink/ink332.xml"/><Relationship Id="rId20" Type="http://schemas.openxmlformats.org/officeDocument/2006/relationships/customXml" Target="../ink/ink334.xml"/><Relationship Id="rId29" Type="http://schemas.openxmlformats.org/officeDocument/2006/relationships/image" Target="../media/image214.emf"/><Relationship Id="rId41" Type="http://schemas.openxmlformats.org/officeDocument/2006/relationships/image" Target="../media/image22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27.xml"/><Relationship Id="rId11" Type="http://schemas.openxmlformats.org/officeDocument/2006/relationships/image" Target="../media/image205.emf"/><Relationship Id="rId24" Type="http://schemas.openxmlformats.org/officeDocument/2006/relationships/customXml" Target="../ink/ink336.xml"/><Relationship Id="rId32" Type="http://schemas.openxmlformats.org/officeDocument/2006/relationships/customXml" Target="../ink/ink340.xml"/><Relationship Id="rId37" Type="http://schemas.openxmlformats.org/officeDocument/2006/relationships/image" Target="../media/image218.emf"/><Relationship Id="rId40" Type="http://schemas.openxmlformats.org/officeDocument/2006/relationships/customXml" Target="../ink/ink344.xml"/><Relationship Id="rId5" Type="http://schemas.openxmlformats.org/officeDocument/2006/relationships/image" Target="../media/image202.emf"/><Relationship Id="rId15" Type="http://schemas.openxmlformats.org/officeDocument/2006/relationships/image" Target="../media/image207.emf"/><Relationship Id="rId23" Type="http://schemas.openxmlformats.org/officeDocument/2006/relationships/image" Target="../media/image211.emf"/><Relationship Id="rId28" Type="http://schemas.openxmlformats.org/officeDocument/2006/relationships/customXml" Target="../ink/ink338.xml"/><Relationship Id="rId36" Type="http://schemas.openxmlformats.org/officeDocument/2006/relationships/customXml" Target="../ink/ink342.xml"/><Relationship Id="rId10" Type="http://schemas.openxmlformats.org/officeDocument/2006/relationships/customXml" Target="../ink/ink329.xml"/><Relationship Id="rId19" Type="http://schemas.openxmlformats.org/officeDocument/2006/relationships/image" Target="../media/image209.emf"/><Relationship Id="rId31" Type="http://schemas.openxmlformats.org/officeDocument/2006/relationships/image" Target="../media/image215.emf"/><Relationship Id="rId4" Type="http://schemas.openxmlformats.org/officeDocument/2006/relationships/customXml" Target="../ink/ink326.xml"/><Relationship Id="rId9" Type="http://schemas.openxmlformats.org/officeDocument/2006/relationships/image" Target="../media/image204.emf"/><Relationship Id="rId14" Type="http://schemas.openxmlformats.org/officeDocument/2006/relationships/customXml" Target="../ink/ink331.xml"/><Relationship Id="rId22" Type="http://schemas.openxmlformats.org/officeDocument/2006/relationships/customXml" Target="../ink/ink335.xml"/><Relationship Id="rId27" Type="http://schemas.openxmlformats.org/officeDocument/2006/relationships/image" Target="../media/image213.emf"/><Relationship Id="rId30" Type="http://schemas.openxmlformats.org/officeDocument/2006/relationships/customXml" Target="../ink/ink339.xml"/><Relationship Id="rId35" Type="http://schemas.openxmlformats.org/officeDocument/2006/relationships/image" Target="../media/image217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8.xml"/><Relationship Id="rId13" Type="http://schemas.openxmlformats.org/officeDocument/2006/relationships/image" Target="../media/image2060.emf"/><Relationship Id="rId18" Type="http://schemas.openxmlformats.org/officeDocument/2006/relationships/customXml" Target="../ink/ink353.xml"/><Relationship Id="rId26" Type="http://schemas.openxmlformats.org/officeDocument/2006/relationships/customXml" Target="../ink/ink357.xml"/><Relationship Id="rId3" Type="http://schemas.openxmlformats.org/officeDocument/2006/relationships/image" Target="../media/image2010.emf"/><Relationship Id="rId21" Type="http://schemas.openxmlformats.org/officeDocument/2006/relationships/image" Target="../media/image2100.emf"/><Relationship Id="rId34" Type="http://schemas.openxmlformats.org/officeDocument/2006/relationships/customXml" Target="../ink/ink361.xml"/><Relationship Id="rId7" Type="http://schemas.openxmlformats.org/officeDocument/2006/relationships/image" Target="../media/image2030.emf"/><Relationship Id="rId12" Type="http://schemas.openxmlformats.org/officeDocument/2006/relationships/customXml" Target="../ink/ink350.xml"/><Relationship Id="rId17" Type="http://schemas.openxmlformats.org/officeDocument/2006/relationships/image" Target="../media/image2080.emf"/><Relationship Id="rId25" Type="http://schemas.openxmlformats.org/officeDocument/2006/relationships/image" Target="../media/image2120.emf"/><Relationship Id="rId33" Type="http://schemas.openxmlformats.org/officeDocument/2006/relationships/image" Target="../media/image2160.emf"/><Relationship Id="rId2" Type="http://schemas.openxmlformats.org/officeDocument/2006/relationships/customXml" Target="../ink/ink345.xml"/><Relationship Id="rId16" Type="http://schemas.openxmlformats.org/officeDocument/2006/relationships/customXml" Target="../ink/ink352.xml"/><Relationship Id="rId20" Type="http://schemas.openxmlformats.org/officeDocument/2006/relationships/customXml" Target="../ink/ink354.xml"/><Relationship Id="rId29" Type="http://schemas.openxmlformats.org/officeDocument/2006/relationships/image" Target="../media/image214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47.xml"/><Relationship Id="rId11" Type="http://schemas.openxmlformats.org/officeDocument/2006/relationships/image" Target="../media/image2050.emf"/><Relationship Id="rId24" Type="http://schemas.openxmlformats.org/officeDocument/2006/relationships/customXml" Target="../ink/ink356.xml"/><Relationship Id="rId32" Type="http://schemas.openxmlformats.org/officeDocument/2006/relationships/customXml" Target="../ink/ink360.xml"/><Relationship Id="rId5" Type="http://schemas.openxmlformats.org/officeDocument/2006/relationships/image" Target="../media/image2020.emf"/><Relationship Id="rId15" Type="http://schemas.openxmlformats.org/officeDocument/2006/relationships/image" Target="../media/image2070.emf"/><Relationship Id="rId23" Type="http://schemas.openxmlformats.org/officeDocument/2006/relationships/image" Target="../media/image2110.emf"/><Relationship Id="rId28" Type="http://schemas.openxmlformats.org/officeDocument/2006/relationships/customXml" Target="../ink/ink358.xml"/><Relationship Id="rId10" Type="http://schemas.openxmlformats.org/officeDocument/2006/relationships/customXml" Target="../ink/ink349.xml"/><Relationship Id="rId19" Type="http://schemas.openxmlformats.org/officeDocument/2006/relationships/image" Target="../media/image2090.emf"/><Relationship Id="rId31" Type="http://schemas.openxmlformats.org/officeDocument/2006/relationships/image" Target="../media/image2150.emf"/><Relationship Id="rId4" Type="http://schemas.openxmlformats.org/officeDocument/2006/relationships/customXml" Target="../ink/ink346.xml"/><Relationship Id="rId9" Type="http://schemas.openxmlformats.org/officeDocument/2006/relationships/image" Target="../media/image2040.emf"/><Relationship Id="rId14" Type="http://schemas.openxmlformats.org/officeDocument/2006/relationships/customXml" Target="../ink/ink351.xml"/><Relationship Id="rId22" Type="http://schemas.openxmlformats.org/officeDocument/2006/relationships/customXml" Target="../ink/ink355.xml"/><Relationship Id="rId27" Type="http://schemas.openxmlformats.org/officeDocument/2006/relationships/image" Target="../media/image2130.emf"/><Relationship Id="rId30" Type="http://schemas.openxmlformats.org/officeDocument/2006/relationships/customXml" Target="../ink/ink359.xml"/><Relationship Id="rId35" Type="http://schemas.openxmlformats.org/officeDocument/2006/relationships/image" Target="../media/image2170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65.xml"/><Relationship Id="rId13" Type="http://schemas.openxmlformats.org/officeDocument/2006/relationships/image" Target="../media/image226.emf"/><Relationship Id="rId18" Type="http://schemas.openxmlformats.org/officeDocument/2006/relationships/customXml" Target="../ink/ink370.xml"/><Relationship Id="rId26" Type="http://schemas.openxmlformats.org/officeDocument/2006/relationships/customXml" Target="../ink/ink374.xml"/><Relationship Id="rId3" Type="http://schemas.openxmlformats.org/officeDocument/2006/relationships/image" Target="../media/image221.emf"/><Relationship Id="rId21" Type="http://schemas.openxmlformats.org/officeDocument/2006/relationships/image" Target="../media/image230.emf"/><Relationship Id="rId7" Type="http://schemas.openxmlformats.org/officeDocument/2006/relationships/image" Target="../media/image223.emf"/><Relationship Id="rId12" Type="http://schemas.openxmlformats.org/officeDocument/2006/relationships/customXml" Target="../ink/ink367.xml"/><Relationship Id="rId17" Type="http://schemas.openxmlformats.org/officeDocument/2006/relationships/image" Target="../media/image228.emf"/><Relationship Id="rId25" Type="http://schemas.openxmlformats.org/officeDocument/2006/relationships/image" Target="../media/image232.emf"/><Relationship Id="rId2" Type="http://schemas.openxmlformats.org/officeDocument/2006/relationships/customXml" Target="../ink/ink362.xml"/><Relationship Id="rId16" Type="http://schemas.openxmlformats.org/officeDocument/2006/relationships/customXml" Target="../ink/ink369.xml"/><Relationship Id="rId20" Type="http://schemas.openxmlformats.org/officeDocument/2006/relationships/customXml" Target="../ink/ink37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64.xml"/><Relationship Id="rId11" Type="http://schemas.openxmlformats.org/officeDocument/2006/relationships/image" Target="../media/image225.emf"/><Relationship Id="rId24" Type="http://schemas.openxmlformats.org/officeDocument/2006/relationships/customXml" Target="../ink/ink373.xml"/><Relationship Id="rId5" Type="http://schemas.openxmlformats.org/officeDocument/2006/relationships/image" Target="../media/image222.emf"/><Relationship Id="rId15" Type="http://schemas.openxmlformats.org/officeDocument/2006/relationships/image" Target="../media/image227.emf"/><Relationship Id="rId23" Type="http://schemas.openxmlformats.org/officeDocument/2006/relationships/image" Target="../media/image231.emf"/><Relationship Id="rId10" Type="http://schemas.openxmlformats.org/officeDocument/2006/relationships/customXml" Target="../ink/ink366.xml"/><Relationship Id="rId19" Type="http://schemas.openxmlformats.org/officeDocument/2006/relationships/image" Target="../media/image229.emf"/><Relationship Id="rId4" Type="http://schemas.openxmlformats.org/officeDocument/2006/relationships/customXml" Target="../ink/ink363.xml"/><Relationship Id="rId9" Type="http://schemas.openxmlformats.org/officeDocument/2006/relationships/image" Target="../media/image224.emf"/><Relationship Id="rId14" Type="http://schemas.openxmlformats.org/officeDocument/2006/relationships/customXml" Target="../ink/ink368.xml"/><Relationship Id="rId22" Type="http://schemas.openxmlformats.org/officeDocument/2006/relationships/customXml" Target="../ink/ink372.xml"/><Relationship Id="rId27" Type="http://schemas.openxmlformats.org/officeDocument/2006/relationships/image" Target="../media/image23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emf"/><Relationship Id="rId2" Type="http://schemas.openxmlformats.org/officeDocument/2006/relationships/customXml" Target="../ink/ink37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5.emf"/><Relationship Id="rId4" Type="http://schemas.openxmlformats.org/officeDocument/2006/relationships/customXml" Target="../ink/ink37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80.xml"/><Relationship Id="rId13" Type="http://schemas.openxmlformats.org/officeDocument/2006/relationships/image" Target="../media/image240.emf"/><Relationship Id="rId3" Type="http://schemas.openxmlformats.org/officeDocument/2006/relationships/image" Target="../media/image2350.emf"/><Relationship Id="rId7" Type="http://schemas.openxmlformats.org/officeDocument/2006/relationships/image" Target="../media/image237.emf"/><Relationship Id="rId12" Type="http://schemas.openxmlformats.org/officeDocument/2006/relationships/customXml" Target="../ink/ink382.xml"/><Relationship Id="rId17" Type="http://schemas.openxmlformats.org/officeDocument/2006/relationships/image" Target="../media/image242.emf"/><Relationship Id="rId2" Type="http://schemas.openxmlformats.org/officeDocument/2006/relationships/customXml" Target="../ink/ink377.xml"/><Relationship Id="rId16" Type="http://schemas.openxmlformats.org/officeDocument/2006/relationships/customXml" Target="../ink/ink38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79.xml"/><Relationship Id="rId11" Type="http://schemas.openxmlformats.org/officeDocument/2006/relationships/image" Target="../media/image239.emf"/><Relationship Id="rId5" Type="http://schemas.openxmlformats.org/officeDocument/2006/relationships/image" Target="../media/image236.emf"/><Relationship Id="rId15" Type="http://schemas.openxmlformats.org/officeDocument/2006/relationships/image" Target="../media/image241.emf"/><Relationship Id="rId10" Type="http://schemas.openxmlformats.org/officeDocument/2006/relationships/customXml" Target="../ink/ink381.xml"/><Relationship Id="rId4" Type="http://schemas.openxmlformats.org/officeDocument/2006/relationships/customXml" Target="../ink/ink378.xml"/><Relationship Id="rId9" Type="http://schemas.openxmlformats.org/officeDocument/2006/relationships/image" Target="../media/image238.emf"/><Relationship Id="rId14" Type="http://schemas.openxmlformats.org/officeDocument/2006/relationships/customXml" Target="../ink/ink38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8.emf"/><Relationship Id="rId13" Type="http://schemas.openxmlformats.org/officeDocument/2006/relationships/customXml" Target="../ink/ink7.xml"/><Relationship Id="rId18" Type="http://schemas.openxmlformats.org/officeDocument/2006/relationships/image" Target="../media/image333.emf"/><Relationship Id="rId26" Type="http://schemas.openxmlformats.org/officeDocument/2006/relationships/image" Target="../media/image337.emf"/><Relationship Id="rId3" Type="http://schemas.openxmlformats.org/officeDocument/2006/relationships/customXml" Target="../ink/ink2.xml"/><Relationship Id="rId21" Type="http://schemas.openxmlformats.org/officeDocument/2006/relationships/customXml" Target="../ink/ink11.xml"/><Relationship Id="rId34" Type="http://schemas.openxmlformats.org/officeDocument/2006/relationships/image" Target="../media/image341.emf"/><Relationship Id="rId7" Type="http://schemas.openxmlformats.org/officeDocument/2006/relationships/customXml" Target="../ink/ink4.xml"/><Relationship Id="rId12" Type="http://schemas.openxmlformats.org/officeDocument/2006/relationships/image" Target="../media/image330.emf"/><Relationship Id="rId17" Type="http://schemas.openxmlformats.org/officeDocument/2006/relationships/customXml" Target="../ink/ink9.xml"/><Relationship Id="rId25" Type="http://schemas.openxmlformats.org/officeDocument/2006/relationships/customXml" Target="../ink/ink13.xml"/><Relationship Id="rId33" Type="http://schemas.openxmlformats.org/officeDocument/2006/relationships/customXml" Target="../ink/ink17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332.emf"/><Relationship Id="rId20" Type="http://schemas.openxmlformats.org/officeDocument/2006/relationships/image" Target="../media/image334.emf"/><Relationship Id="rId29" Type="http://schemas.openxmlformats.org/officeDocument/2006/relationships/customXml" Target="../ink/ink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7.emf"/><Relationship Id="rId11" Type="http://schemas.openxmlformats.org/officeDocument/2006/relationships/customXml" Target="../ink/ink6.xml"/><Relationship Id="rId24" Type="http://schemas.openxmlformats.org/officeDocument/2006/relationships/image" Target="../media/image336.emf"/><Relationship Id="rId32" Type="http://schemas.openxmlformats.org/officeDocument/2006/relationships/image" Target="../media/image340.emf"/><Relationship Id="rId5" Type="http://schemas.openxmlformats.org/officeDocument/2006/relationships/customXml" Target="../ink/ink3.xml"/><Relationship Id="rId15" Type="http://schemas.openxmlformats.org/officeDocument/2006/relationships/customXml" Target="../ink/ink8.xml"/><Relationship Id="rId23" Type="http://schemas.openxmlformats.org/officeDocument/2006/relationships/customXml" Target="../ink/ink12.xml"/><Relationship Id="rId28" Type="http://schemas.openxmlformats.org/officeDocument/2006/relationships/image" Target="../media/image338.emf"/><Relationship Id="rId36" Type="http://schemas.openxmlformats.org/officeDocument/2006/relationships/image" Target="../media/image342.emf"/><Relationship Id="rId10" Type="http://schemas.openxmlformats.org/officeDocument/2006/relationships/image" Target="../media/image329.emf"/><Relationship Id="rId19" Type="http://schemas.openxmlformats.org/officeDocument/2006/relationships/customXml" Target="../ink/ink10.xml"/><Relationship Id="rId31" Type="http://schemas.openxmlformats.org/officeDocument/2006/relationships/customXml" Target="../ink/ink16.xml"/><Relationship Id="rId4" Type="http://schemas.openxmlformats.org/officeDocument/2006/relationships/image" Target="../media/image326.emf"/><Relationship Id="rId9" Type="http://schemas.openxmlformats.org/officeDocument/2006/relationships/customXml" Target="../ink/ink5.xml"/><Relationship Id="rId14" Type="http://schemas.openxmlformats.org/officeDocument/2006/relationships/image" Target="../media/image331.emf"/><Relationship Id="rId22" Type="http://schemas.openxmlformats.org/officeDocument/2006/relationships/image" Target="../media/image335.emf"/><Relationship Id="rId27" Type="http://schemas.openxmlformats.org/officeDocument/2006/relationships/customXml" Target="../ink/ink14.xml"/><Relationship Id="rId30" Type="http://schemas.openxmlformats.org/officeDocument/2006/relationships/image" Target="../media/image339.emf"/><Relationship Id="rId35" Type="http://schemas.openxmlformats.org/officeDocument/2006/relationships/customXml" Target="../ink/ink18.xml"/></Relationships>
</file>

<file path=ppt/slides/_rels/slide2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97.xml"/><Relationship Id="rId117" Type="http://schemas.openxmlformats.org/officeDocument/2006/relationships/image" Target="../media/image300.emf"/><Relationship Id="rId21" Type="http://schemas.openxmlformats.org/officeDocument/2006/relationships/image" Target="../media/image252.emf"/><Relationship Id="rId42" Type="http://schemas.openxmlformats.org/officeDocument/2006/relationships/customXml" Target="../ink/ink405.xml"/><Relationship Id="rId47" Type="http://schemas.openxmlformats.org/officeDocument/2006/relationships/image" Target="../media/image265.emf"/><Relationship Id="rId63" Type="http://schemas.openxmlformats.org/officeDocument/2006/relationships/image" Target="../media/image273.emf"/><Relationship Id="rId68" Type="http://schemas.openxmlformats.org/officeDocument/2006/relationships/customXml" Target="../ink/ink418.xml"/><Relationship Id="rId84" Type="http://schemas.openxmlformats.org/officeDocument/2006/relationships/customXml" Target="../ink/ink426.xml"/><Relationship Id="rId89" Type="http://schemas.openxmlformats.org/officeDocument/2006/relationships/image" Target="../media/image286.emf"/><Relationship Id="rId112" Type="http://schemas.openxmlformats.org/officeDocument/2006/relationships/customXml" Target="../ink/ink440.xml"/><Relationship Id="rId16" Type="http://schemas.openxmlformats.org/officeDocument/2006/relationships/customXml" Target="../ink/ink392.xml"/><Relationship Id="rId107" Type="http://schemas.openxmlformats.org/officeDocument/2006/relationships/image" Target="../media/image295.emf"/><Relationship Id="rId11" Type="http://schemas.openxmlformats.org/officeDocument/2006/relationships/image" Target="../media/image247.emf"/><Relationship Id="rId32" Type="http://schemas.openxmlformats.org/officeDocument/2006/relationships/customXml" Target="../ink/ink400.xml"/><Relationship Id="rId37" Type="http://schemas.openxmlformats.org/officeDocument/2006/relationships/image" Target="../media/image260.emf"/><Relationship Id="rId53" Type="http://schemas.openxmlformats.org/officeDocument/2006/relationships/image" Target="../media/image268.emf"/><Relationship Id="rId58" Type="http://schemas.openxmlformats.org/officeDocument/2006/relationships/customXml" Target="../ink/ink413.xml"/><Relationship Id="rId74" Type="http://schemas.openxmlformats.org/officeDocument/2006/relationships/customXml" Target="../ink/ink421.xml"/><Relationship Id="rId79" Type="http://schemas.openxmlformats.org/officeDocument/2006/relationships/image" Target="../media/image281.emf"/><Relationship Id="rId102" Type="http://schemas.openxmlformats.org/officeDocument/2006/relationships/customXml" Target="../ink/ink435.xml"/><Relationship Id="rId123" Type="http://schemas.openxmlformats.org/officeDocument/2006/relationships/image" Target="../media/image303.emf"/><Relationship Id="rId128" Type="http://schemas.openxmlformats.org/officeDocument/2006/relationships/customXml" Target="../ink/ink448.xml"/><Relationship Id="rId5" Type="http://schemas.openxmlformats.org/officeDocument/2006/relationships/image" Target="../media/image244.emf"/><Relationship Id="rId90" Type="http://schemas.openxmlformats.org/officeDocument/2006/relationships/customXml" Target="../ink/ink429.xml"/><Relationship Id="rId95" Type="http://schemas.openxmlformats.org/officeDocument/2006/relationships/image" Target="../media/image289.emf"/><Relationship Id="rId19" Type="http://schemas.openxmlformats.org/officeDocument/2006/relationships/image" Target="../media/image251.emf"/><Relationship Id="rId14" Type="http://schemas.openxmlformats.org/officeDocument/2006/relationships/customXml" Target="../ink/ink391.xml"/><Relationship Id="rId22" Type="http://schemas.openxmlformats.org/officeDocument/2006/relationships/customXml" Target="../ink/ink395.xml"/><Relationship Id="rId27" Type="http://schemas.openxmlformats.org/officeDocument/2006/relationships/image" Target="../media/image255.emf"/><Relationship Id="rId30" Type="http://schemas.openxmlformats.org/officeDocument/2006/relationships/customXml" Target="../ink/ink399.xml"/><Relationship Id="rId35" Type="http://schemas.openxmlformats.org/officeDocument/2006/relationships/image" Target="../media/image259.emf"/><Relationship Id="rId43" Type="http://schemas.openxmlformats.org/officeDocument/2006/relationships/image" Target="../media/image263.emf"/><Relationship Id="rId48" Type="http://schemas.openxmlformats.org/officeDocument/2006/relationships/customXml" Target="../ink/ink408.xml"/><Relationship Id="rId56" Type="http://schemas.openxmlformats.org/officeDocument/2006/relationships/customXml" Target="../ink/ink412.xml"/><Relationship Id="rId64" Type="http://schemas.openxmlformats.org/officeDocument/2006/relationships/customXml" Target="../ink/ink416.xml"/><Relationship Id="rId69" Type="http://schemas.openxmlformats.org/officeDocument/2006/relationships/image" Target="../media/image276.emf"/><Relationship Id="rId77" Type="http://schemas.openxmlformats.org/officeDocument/2006/relationships/image" Target="../media/image280.emf"/><Relationship Id="rId100" Type="http://schemas.openxmlformats.org/officeDocument/2006/relationships/customXml" Target="../ink/ink434.xml"/><Relationship Id="rId105" Type="http://schemas.openxmlformats.org/officeDocument/2006/relationships/image" Target="../media/image294.emf"/><Relationship Id="rId113" Type="http://schemas.openxmlformats.org/officeDocument/2006/relationships/image" Target="../media/image298.emf"/><Relationship Id="rId118" Type="http://schemas.openxmlformats.org/officeDocument/2006/relationships/customXml" Target="../ink/ink443.xml"/><Relationship Id="rId126" Type="http://schemas.openxmlformats.org/officeDocument/2006/relationships/customXml" Target="../ink/ink447.xml"/><Relationship Id="rId8" Type="http://schemas.openxmlformats.org/officeDocument/2006/relationships/customXml" Target="../ink/ink388.xml"/><Relationship Id="rId51" Type="http://schemas.openxmlformats.org/officeDocument/2006/relationships/image" Target="../media/image267.emf"/><Relationship Id="rId72" Type="http://schemas.openxmlformats.org/officeDocument/2006/relationships/customXml" Target="../ink/ink420.xml"/><Relationship Id="rId80" Type="http://schemas.openxmlformats.org/officeDocument/2006/relationships/customXml" Target="../ink/ink424.xml"/><Relationship Id="rId85" Type="http://schemas.openxmlformats.org/officeDocument/2006/relationships/image" Target="../media/image284.emf"/><Relationship Id="rId93" Type="http://schemas.openxmlformats.org/officeDocument/2006/relationships/image" Target="../media/image288.emf"/><Relationship Id="rId98" Type="http://schemas.openxmlformats.org/officeDocument/2006/relationships/customXml" Target="../ink/ink433.xml"/><Relationship Id="rId121" Type="http://schemas.openxmlformats.org/officeDocument/2006/relationships/image" Target="../media/image302.emf"/><Relationship Id="rId3" Type="http://schemas.openxmlformats.org/officeDocument/2006/relationships/image" Target="../media/image243.emf"/><Relationship Id="rId12" Type="http://schemas.openxmlformats.org/officeDocument/2006/relationships/customXml" Target="../ink/ink390.xml"/><Relationship Id="rId17" Type="http://schemas.openxmlformats.org/officeDocument/2006/relationships/image" Target="../media/image250.emf"/><Relationship Id="rId25" Type="http://schemas.openxmlformats.org/officeDocument/2006/relationships/image" Target="../media/image254.emf"/><Relationship Id="rId33" Type="http://schemas.openxmlformats.org/officeDocument/2006/relationships/image" Target="../media/image258.emf"/><Relationship Id="rId38" Type="http://schemas.openxmlformats.org/officeDocument/2006/relationships/customXml" Target="../ink/ink403.xml"/><Relationship Id="rId46" Type="http://schemas.openxmlformats.org/officeDocument/2006/relationships/customXml" Target="../ink/ink407.xml"/><Relationship Id="rId59" Type="http://schemas.openxmlformats.org/officeDocument/2006/relationships/image" Target="../media/image271.emf"/><Relationship Id="rId67" Type="http://schemas.openxmlformats.org/officeDocument/2006/relationships/image" Target="../media/image275.emf"/><Relationship Id="rId103" Type="http://schemas.openxmlformats.org/officeDocument/2006/relationships/image" Target="../media/image293.emf"/><Relationship Id="rId108" Type="http://schemas.openxmlformats.org/officeDocument/2006/relationships/customXml" Target="../ink/ink438.xml"/><Relationship Id="rId116" Type="http://schemas.openxmlformats.org/officeDocument/2006/relationships/customXml" Target="../ink/ink442.xml"/><Relationship Id="rId124" Type="http://schemas.openxmlformats.org/officeDocument/2006/relationships/customXml" Target="../ink/ink446.xml"/><Relationship Id="rId129" Type="http://schemas.openxmlformats.org/officeDocument/2006/relationships/image" Target="../media/image306.emf"/><Relationship Id="rId20" Type="http://schemas.openxmlformats.org/officeDocument/2006/relationships/customXml" Target="../ink/ink394.xml"/><Relationship Id="rId41" Type="http://schemas.openxmlformats.org/officeDocument/2006/relationships/image" Target="../media/image262.emf"/><Relationship Id="rId54" Type="http://schemas.openxmlformats.org/officeDocument/2006/relationships/customXml" Target="../ink/ink411.xml"/><Relationship Id="rId62" Type="http://schemas.openxmlformats.org/officeDocument/2006/relationships/customXml" Target="../ink/ink415.xml"/><Relationship Id="rId70" Type="http://schemas.openxmlformats.org/officeDocument/2006/relationships/customXml" Target="../ink/ink419.xml"/><Relationship Id="rId75" Type="http://schemas.openxmlformats.org/officeDocument/2006/relationships/image" Target="../media/image279.emf"/><Relationship Id="rId83" Type="http://schemas.openxmlformats.org/officeDocument/2006/relationships/image" Target="../media/image283.emf"/><Relationship Id="rId88" Type="http://schemas.openxmlformats.org/officeDocument/2006/relationships/customXml" Target="../ink/ink428.xml"/><Relationship Id="rId91" Type="http://schemas.openxmlformats.org/officeDocument/2006/relationships/image" Target="../media/image287.emf"/><Relationship Id="rId96" Type="http://schemas.openxmlformats.org/officeDocument/2006/relationships/customXml" Target="../ink/ink432.xml"/><Relationship Id="rId111" Type="http://schemas.openxmlformats.org/officeDocument/2006/relationships/image" Target="../media/image29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87.xml"/><Relationship Id="rId15" Type="http://schemas.openxmlformats.org/officeDocument/2006/relationships/image" Target="../media/image249.emf"/><Relationship Id="rId23" Type="http://schemas.openxmlformats.org/officeDocument/2006/relationships/image" Target="../media/image253.emf"/><Relationship Id="rId28" Type="http://schemas.openxmlformats.org/officeDocument/2006/relationships/customXml" Target="../ink/ink398.xml"/><Relationship Id="rId36" Type="http://schemas.openxmlformats.org/officeDocument/2006/relationships/customXml" Target="../ink/ink402.xml"/><Relationship Id="rId49" Type="http://schemas.openxmlformats.org/officeDocument/2006/relationships/image" Target="../media/image266.emf"/><Relationship Id="rId57" Type="http://schemas.openxmlformats.org/officeDocument/2006/relationships/image" Target="../media/image270.emf"/><Relationship Id="rId106" Type="http://schemas.openxmlformats.org/officeDocument/2006/relationships/customXml" Target="../ink/ink437.xml"/><Relationship Id="rId114" Type="http://schemas.openxmlformats.org/officeDocument/2006/relationships/customXml" Target="../ink/ink441.xml"/><Relationship Id="rId119" Type="http://schemas.openxmlformats.org/officeDocument/2006/relationships/image" Target="../media/image301.emf"/><Relationship Id="rId127" Type="http://schemas.openxmlformats.org/officeDocument/2006/relationships/image" Target="../media/image305.emf"/><Relationship Id="rId10" Type="http://schemas.openxmlformats.org/officeDocument/2006/relationships/customXml" Target="../ink/ink389.xml"/><Relationship Id="rId31" Type="http://schemas.openxmlformats.org/officeDocument/2006/relationships/image" Target="../media/image257.emf"/><Relationship Id="rId44" Type="http://schemas.openxmlformats.org/officeDocument/2006/relationships/customXml" Target="../ink/ink406.xml"/><Relationship Id="rId52" Type="http://schemas.openxmlformats.org/officeDocument/2006/relationships/customXml" Target="../ink/ink410.xml"/><Relationship Id="rId60" Type="http://schemas.openxmlformats.org/officeDocument/2006/relationships/customXml" Target="../ink/ink414.xml"/><Relationship Id="rId65" Type="http://schemas.openxmlformats.org/officeDocument/2006/relationships/image" Target="../media/image274.emf"/><Relationship Id="rId73" Type="http://schemas.openxmlformats.org/officeDocument/2006/relationships/image" Target="../media/image278.emf"/><Relationship Id="rId78" Type="http://schemas.openxmlformats.org/officeDocument/2006/relationships/customXml" Target="../ink/ink423.xml"/><Relationship Id="rId81" Type="http://schemas.openxmlformats.org/officeDocument/2006/relationships/image" Target="../media/image282.emf"/><Relationship Id="rId86" Type="http://schemas.openxmlformats.org/officeDocument/2006/relationships/customXml" Target="../ink/ink427.xml"/><Relationship Id="rId94" Type="http://schemas.openxmlformats.org/officeDocument/2006/relationships/customXml" Target="../ink/ink431.xml"/><Relationship Id="rId99" Type="http://schemas.openxmlformats.org/officeDocument/2006/relationships/image" Target="../media/image291.emf"/><Relationship Id="rId101" Type="http://schemas.openxmlformats.org/officeDocument/2006/relationships/image" Target="../media/image292.emf"/><Relationship Id="rId122" Type="http://schemas.openxmlformats.org/officeDocument/2006/relationships/customXml" Target="../ink/ink445.xml"/><Relationship Id="rId4" Type="http://schemas.openxmlformats.org/officeDocument/2006/relationships/customXml" Target="../ink/ink386.xml"/><Relationship Id="rId9" Type="http://schemas.openxmlformats.org/officeDocument/2006/relationships/image" Target="../media/image246.emf"/><Relationship Id="rId13" Type="http://schemas.openxmlformats.org/officeDocument/2006/relationships/image" Target="../media/image248.emf"/><Relationship Id="rId18" Type="http://schemas.openxmlformats.org/officeDocument/2006/relationships/customXml" Target="../ink/ink393.xml"/><Relationship Id="rId39" Type="http://schemas.openxmlformats.org/officeDocument/2006/relationships/image" Target="../media/image261.emf"/><Relationship Id="rId109" Type="http://schemas.openxmlformats.org/officeDocument/2006/relationships/image" Target="../media/image296.emf"/><Relationship Id="rId34" Type="http://schemas.openxmlformats.org/officeDocument/2006/relationships/customXml" Target="../ink/ink401.xml"/><Relationship Id="rId50" Type="http://schemas.openxmlformats.org/officeDocument/2006/relationships/customXml" Target="../ink/ink409.xml"/><Relationship Id="rId55" Type="http://schemas.openxmlformats.org/officeDocument/2006/relationships/image" Target="../media/image269.emf"/><Relationship Id="rId76" Type="http://schemas.openxmlformats.org/officeDocument/2006/relationships/customXml" Target="../ink/ink422.xml"/><Relationship Id="rId97" Type="http://schemas.openxmlformats.org/officeDocument/2006/relationships/image" Target="../media/image290.emf"/><Relationship Id="rId104" Type="http://schemas.openxmlformats.org/officeDocument/2006/relationships/customXml" Target="../ink/ink436.xml"/><Relationship Id="rId120" Type="http://schemas.openxmlformats.org/officeDocument/2006/relationships/customXml" Target="../ink/ink444.xml"/><Relationship Id="rId125" Type="http://schemas.openxmlformats.org/officeDocument/2006/relationships/image" Target="../media/image304.emf"/><Relationship Id="rId7" Type="http://schemas.openxmlformats.org/officeDocument/2006/relationships/image" Target="../media/image245.emf"/><Relationship Id="rId71" Type="http://schemas.openxmlformats.org/officeDocument/2006/relationships/image" Target="../media/image277.emf"/><Relationship Id="rId92" Type="http://schemas.openxmlformats.org/officeDocument/2006/relationships/customXml" Target="../ink/ink430.xml"/><Relationship Id="rId2" Type="http://schemas.openxmlformats.org/officeDocument/2006/relationships/customXml" Target="../ink/ink385.xml"/><Relationship Id="rId29" Type="http://schemas.openxmlformats.org/officeDocument/2006/relationships/image" Target="../media/image256.emf"/><Relationship Id="rId24" Type="http://schemas.openxmlformats.org/officeDocument/2006/relationships/customXml" Target="../ink/ink396.xml"/><Relationship Id="rId40" Type="http://schemas.openxmlformats.org/officeDocument/2006/relationships/customXml" Target="../ink/ink404.xml"/><Relationship Id="rId45" Type="http://schemas.openxmlformats.org/officeDocument/2006/relationships/image" Target="../media/image264.emf"/><Relationship Id="rId66" Type="http://schemas.openxmlformats.org/officeDocument/2006/relationships/customXml" Target="../ink/ink417.xml"/><Relationship Id="rId87" Type="http://schemas.openxmlformats.org/officeDocument/2006/relationships/image" Target="../media/image285.emf"/><Relationship Id="rId110" Type="http://schemas.openxmlformats.org/officeDocument/2006/relationships/customXml" Target="../ink/ink439.xml"/><Relationship Id="rId115" Type="http://schemas.openxmlformats.org/officeDocument/2006/relationships/image" Target="../media/image299.emf"/><Relationship Id="rId61" Type="http://schemas.openxmlformats.org/officeDocument/2006/relationships/image" Target="../media/image272.emf"/><Relationship Id="rId82" Type="http://schemas.openxmlformats.org/officeDocument/2006/relationships/customXml" Target="../ink/ink42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52.xml"/><Relationship Id="rId13" Type="http://schemas.openxmlformats.org/officeDocument/2006/relationships/image" Target="../media/image312.emf"/><Relationship Id="rId18" Type="http://schemas.openxmlformats.org/officeDocument/2006/relationships/customXml" Target="../ink/ink457.xml"/><Relationship Id="rId26" Type="http://schemas.openxmlformats.org/officeDocument/2006/relationships/customXml" Target="../ink/ink461.xml"/><Relationship Id="rId3" Type="http://schemas.openxmlformats.org/officeDocument/2006/relationships/image" Target="../media/image307.emf"/><Relationship Id="rId21" Type="http://schemas.openxmlformats.org/officeDocument/2006/relationships/image" Target="../media/image316.emf"/><Relationship Id="rId34" Type="http://schemas.openxmlformats.org/officeDocument/2006/relationships/customXml" Target="../ink/ink465.xml"/><Relationship Id="rId7" Type="http://schemas.openxmlformats.org/officeDocument/2006/relationships/image" Target="../media/image309.emf"/><Relationship Id="rId12" Type="http://schemas.openxmlformats.org/officeDocument/2006/relationships/customXml" Target="../ink/ink454.xml"/><Relationship Id="rId17" Type="http://schemas.openxmlformats.org/officeDocument/2006/relationships/image" Target="../media/image314.emf"/><Relationship Id="rId25" Type="http://schemas.openxmlformats.org/officeDocument/2006/relationships/image" Target="../media/image318.emf"/><Relationship Id="rId33" Type="http://schemas.openxmlformats.org/officeDocument/2006/relationships/image" Target="../media/image322.emf"/><Relationship Id="rId2" Type="http://schemas.openxmlformats.org/officeDocument/2006/relationships/customXml" Target="../ink/ink449.xml"/><Relationship Id="rId16" Type="http://schemas.openxmlformats.org/officeDocument/2006/relationships/customXml" Target="../ink/ink456.xml"/><Relationship Id="rId20" Type="http://schemas.openxmlformats.org/officeDocument/2006/relationships/customXml" Target="../ink/ink458.xml"/><Relationship Id="rId29" Type="http://schemas.openxmlformats.org/officeDocument/2006/relationships/image" Target="../media/image32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51.xml"/><Relationship Id="rId11" Type="http://schemas.openxmlformats.org/officeDocument/2006/relationships/image" Target="../media/image311.emf"/><Relationship Id="rId24" Type="http://schemas.openxmlformats.org/officeDocument/2006/relationships/customXml" Target="../ink/ink460.xml"/><Relationship Id="rId32" Type="http://schemas.openxmlformats.org/officeDocument/2006/relationships/customXml" Target="../ink/ink464.xml"/><Relationship Id="rId37" Type="http://schemas.openxmlformats.org/officeDocument/2006/relationships/image" Target="../media/image324.emf"/><Relationship Id="rId5" Type="http://schemas.openxmlformats.org/officeDocument/2006/relationships/image" Target="../media/image308.emf"/><Relationship Id="rId15" Type="http://schemas.openxmlformats.org/officeDocument/2006/relationships/image" Target="../media/image313.emf"/><Relationship Id="rId23" Type="http://schemas.openxmlformats.org/officeDocument/2006/relationships/image" Target="../media/image317.emf"/><Relationship Id="rId28" Type="http://schemas.openxmlformats.org/officeDocument/2006/relationships/customXml" Target="../ink/ink462.xml"/><Relationship Id="rId36" Type="http://schemas.openxmlformats.org/officeDocument/2006/relationships/customXml" Target="../ink/ink466.xml"/><Relationship Id="rId10" Type="http://schemas.openxmlformats.org/officeDocument/2006/relationships/customXml" Target="../ink/ink453.xml"/><Relationship Id="rId19" Type="http://schemas.openxmlformats.org/officeDocument/2006/relationships/image" Target="../media/image315.emf"/><Relationship Id="rId31" Type="http://schemas.openxmlformats.org/officeDocument/2006/relationships/image" Target="../media/image321.emf"/><Relationship Id="rId4" Type="http://schemas.openxmlformats.org/officeDocument/2006/relationships/customXml" Target="../ink/ink450.xml"/><Relationship Id="rId9" Type="http://schemas.openxmlformats.org/officeDocument/2006/relationships/image" Target="../media/image310.emf"/><Relationship Id="rId14" Type="http://schemas.openxmlformats.org/officeDocument/2006/relationships/customXml" Target="../ink/ink455.xml"/><Relationship Id="rId22" Type="http://schemas.openxmlformats.org/officeDocument/2006/relationships/customXml" Target="../ink/ink459.xml"/><Relationship Id="rId27" Type="http://schemas.openxmlformats.org/officeDocument/2006/relationships/image" Target="../media/image319.emf"/><Relationship Id="rId30" Type="http://schemas.openxmlformats.org/officeDocument/2006/relationships/customXml" Target="../ink/ink463.xml"/><Relationship Id="rId35" Type="http://schemas.openxmlformats.org/officeDocument/2006/relationships/image" Target="../media/image323.emf"/></Relationships>
</file>

<file path=ppt/slides/_rels/slide2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48.emf"/><Relationship Id="rId18" Type="http://schemas.openxmlformats.org/officeDocument/2006/relationships/customXml" Target="../ink/ink475.xml"/><Relationship Id="rId26" Type="http://schemas.openxmlformats.org/officeDocument/2006/relationships/customXml" Target="../ink/ink479.xml"/><Relationship Id="rId39" Type="http://schemas.openxmlformats.org/officeDocument/2006/relationships/image" Target="../media/image461.emf"/><Relationship Id="rId21" Type="http://schemas.openxmlformats.org/officeDocument/2006/relationships/image" Target="../media/image452.emf"/><Relationship Id="rId34" Type="http://schemas.openxmlformats.org/officeDocument/2006/relationships/customXml" Target="../ink/ink483.xml"/><Relationship Id="rId42" Type="http://schemas.openxmlformats.org/officeDocument/2006/relationships/customXml" Target="../ink/ink487.xml"/><Relationship Id="rId47" Type="http://schemas.openxmlformats.org/officeDocument/2006/relationships/image" Target="../media/image465.emf"/><Relationship Id="rId50" Type="http://schemas.openxmlformats.org/officeDocument/2006/relationships/customXml" Target="../ink/ink491.xml"/><Relationship Id="rId55" Type="http://schemas.openxmlformats.org/officeDocument/2006/relationships/image" Target="../media/image469.emf"/><Relationship Id="rId7" Type="http://schemas.openxmlformats.org/officeDocument/2006/relationships/image" Target="../media/image445.emf"/><Relationship Id="rId2" Type="http://schemas.openxmlformats.org/officeDocument/2006/relationships/customXml" Target="../ink/ink467.xml"/><Relationship Id="rId16" Type="http://schemas.openxmlformats.org/officeDocument/2006/relationships/customXml" Target="../ink/ink474.xml"/><Relationship Id="rId20" Type="http://schemas.openxmlformats.org/officeDocument/2006/relationships/customXml" Target="../ink/ink476.xml"/><Relationship Id="rId29" Type="http://schemas.openxmlformats.org/officeDocument/2006/relationships/image" Target="../media/image456.emf"/><Relationship Id="rId41" Type="http://schemas.openxmlformats.org/officeDocument/2006/relationships/image" Target="../media/image462.emf"/><Relationship Id="rId54" Type="http://schemas.openxmlformats.org/officeDocument/2006/relationships/customXml" Target="../ink/ink49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69.xml"/><Relationship Id="rId11" Type="http://schemas.openxmlformats.org/officeDocument/2006/relationships/image" Target="../media/image447.emf"/><Relationship Id="rId24" Type="http://schemas.openxmlformats.org/officeDocument/2006/relationships/customXml" Target="../ink/ink478.xml"/><Relationship Id="rId32" Type="http://schemas.openxmlformats.org/officeDocument/2006/relationships/customXml" Target="../ink/ink482.xml"/><Relationship Id="rId37" Type="http://schemas.openxmlformats.org/officeDocument/2006/relationships/image" Target="../media/image460.emf"/><Relationship Id="rId40" Type="http://schemas.openxmlformats.org/officeDocument/2006/relationships/customXml" Target="../ink/ink486.xml"/><Relationship Id="rId45" Type="http://schemas.openxmlformats.org/officeDocument/2006/relationships/image" Target="../media/image464.emf"/><Relationship Id="rId53" Type="http://schemas.openxmlformats.org/officeDocument/2006/relationships/image" Target="../media/image468.emf"/><Relationship Id="rId58" Type="http://schemas.openxmlformats.org/officeDocument/2006/relationships/customXml" Target="../ink/ink495.xml"/><Relationship Id="rId5" Type="http://schemas.openxmlformats.org/officeDocument/2006/relationships/image" Target="../media/image444.emf"/><Relationship Id="rId15" Type="http://schemas.openxmlformats.org/officeDocument/2006/relationships/image" Target="../media/image449.emf"/><Relationship Id="rId23" Type="http://schemas.openxmlformats.org/officeDocument/2006/relationships/image" Target="../media/image453.emf"/><Relationship Id="rId28" Type="http://schemas.openxmlformats.org/officeDocument/2006/relationships/customXml" Target="../ink/ink480.xml"/><Relationship Id="rId36" Type="http://schemas.openxmlformats.org/officeDocument/2006/relationships/customXml" Target="../ink/ink484.xml"/><Relationship Id="rId49" Type="http://schemas.openxmlformats.org/officeDocument/2006/relationships/image" Target="../media/image466.emf"/><Relationship Id="rId57" Type="http://schemas.openxmlformats.org/officeDocument/2006/relationships/image" Target="../media/image470.emf"/><Relationship Id="rId61" Type="http://schemas.openxmlformats.org/officeDocument/2006/relationships/image" Target="../media/image472.emf"/><Relationship Id="rId10" Type="http://schemas.openxmlformats.org/officeDocument/2006/relationships/customXml" Target="../ink/ink471.xml"/><Relationship Id="rId19" Type="http://schemas.openxmlformats.org/officeDocument/2006/relationships/image" Target="../media/image451.emf"/><Relationship Id="rId31" Type="http://schemas.openxmlformats.org/officeDocument/2006/relationships/image" Target="../media/image457.emf"/><Relationship Id="rId44" Type="http://schemas.openxmlformats.org/officeDocument/2006/relationships/customXml" Target="../ink/ink488.xml"/><Relationship Id="rId52" Type="http://schemas.openxmlformats.org/officeDocument/2006/relationships/customXml" Target="../ink/ink492.xml"/><Relationship Id="rId60" Type="http://schemas.openxmlformats.org/officeDocument/2006/relationships/customXml" Target="../ink/ink496.xml"/><Relationship Id="rId4" Type="http://schemas.openxmlformats.org/officeDocument/2006/relationships/customXml" Target="../ink/ink468.xml"/><Relationship Id="rId9" Type="http://schemas.openxmlformats.org/officeDocument/2006/relationships/image" Target="../media/image446.emf"/><Relationship Id="rId14" Type="http://schemas.openxmlformats.org/officeDocument/2006/relationships/customXml" Target="../ink/ink473.xml"/><Relationship Id="rId22" Type="http://schemas.openxmlformats.org/officeDocument/2006/relationships/customXml" Target="../ink/ink477.xml"/><Relationship Id="rId27" Type="http://schemas.openxmlformats.org/officeDocument/2006/relationships/image" Target="../media/image455.emf"/><Relationship Id="rId30" Type="http://schemas.openxmlformats.org/officeDocument/2006/relationships/customXml" Target="../ink/ink481.xml"/><Relationship Id="rId35" Type="http://schemas.openxmlformats.org/officeDocument/2006/relationships/image" Target="../media/image459.emf"/><Relationship Id="rId43" Type="http://schemas.openxmlformats.org/officeDocument/2006/relationships/image" Target="../media/image463.emf"/><Relationship Id="rId48" Type="http://schemas.openxmlformats.org/officeDocument/2006/relationships/customXml" Target="../ink/ink490.xml"/><Relationship Id="rId56" Type="http://schemas.openxmlformats.org/officeDocument/2006/relationships/customXml" Target="../ink/ink494.xml"/><Relationship Id="rId8" Type="http://schemas.openxmlformats.org/officeDocument/2006/relationships/customXml" Target="../ink/ink470.xml"/><Relationship Id="rId51" Type="http://schemas.openxmlformats.org/officeDocument/2006/relationships/image" Target="../media/image467.emf"/><Relationship Id="rId3" Type="http://schemas.openxmlformats.org/officeDocument/2006/relationships/image" Target="../media/image443.emf"/><Relationship Id="rId12" Type="http://schemas.openxmlformats.org/officeDocument/2006/relationships/customXml" Target="../ink/ink472.xml"/><Relationship Id="rId17" Type="http://schemas.openxmlformats.org/officeDocument/2006/relationships/image" Target="../media/image450.emf"/><Relationship Id="rId25" Type="http://schemas.openxmlformats.org/officeDocument/2006/relationships/image" Target="../media/image454.emf"/><Relationship Id="rId33" Type="http://schemas.openxmlformats.org/officeDocument/2006/relationships/image" Target="../media/image458.emf"/><Relationship Id="rId38" Type="http://schemas.openxmlformats.org/officeDocument/2006/relationships/customXml" Target="../ink/ink485.xml"/><Relationship Id="rId46" Type="http://schemas.openxmlformats.org/officeDocument/2006/relationships/customXml" Target="../ink/ink489.xml"/><Relationship Id="rId59" Type="http://schemas.openxmlformats.org/officeDocument/2006/relationships/image" Target="../media/image471.emf"/></Relationships>
</file>

<file path=ppt/slides/_rels/slide2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78.emf"/><Relationship Id="rId18" Type="http://schemas.openxmlformats.org/officeDocument/2006/relationships/customXml" Target="../ink/ink505.xml"/><Relationship Id="rId26" Type="http://schemas.openxmlformats.org/officeDocument/2006/relationships/customXml" Target="../ink/ink509.xml"/><Relationship Id="rId39" Type="http://schemas.openxmlformats.org/officeDocument/2006/relationships/image" Target="../media/image491.emf"/><Relationship Id="rId21" Type="http://schemas.openxmlformats.org/officeDocument/2006/relationships/image" Target="../media/image482.emf"/><Relationship Id="rId34" Type="http://schemas.openxmlformats.org/officeDocument/2006/relationships/customXml" Target="../ink/ink513.xml"/><Relationship Id="rId42" Type="http://schemas.openxmlformats.org/officeDocument/2006/relationships/customXml" Target="../ink/ink517.xml"/><Relationship Id="rId47" Type="http://schemas.openxmlformats.org/officeDocument/2006/relationships/image" Target="../media/image495.emf"/><Relationship Id="rId50" Type="http://schemas.openxmlformats.org/officeDocument/2006/relationships/customXml" Target="../ink/ink521.xml"/><Relationship Id="rId55" Type="http://schemas.openxmlformats.org/officeDocument/2006/relationships/image" Target="../media/image499.emf"/><Relationship Id="rId63" Type="http://schemas.openxmlformats.org/officeDocument/2006/relationships/image" Target="../media/image503.emf"/><Relationship Id="rId68" Type="http://schemas.openxmlformats.org/officeDocument/2006/relationships/customXml" Target="../ink/ink530.xml"/><Relationship Id="rId7" Type="http://schemas.openxmlformats.org/officeDocument/2006/relationships/image" Target="../media/image475.emf"/><Relationship Id="rId71" Type="http://schemas.openxmlformats.org/officeDocument/2006/relationships/image" Target="../media/image507.emf"/><Relationship Id="rId2" Type="http://schemas.openxmlformats.org/officeDocument/2006/relationships/customXml" Target="../ink/ink497.xml"/><Relationship Id="rId16" Type="http://schemas.openxmlformats.org/officeDocument/2006/relationships/customXml" Target="../ink/ink504.xml"/><Relationship Id="rId29" Type="http://schemas.openxmlformats.org/officeDocument/2006/relationships/image" Target="../media/image48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99.xml"/><Relationship Id="rId11" Type="http://schemas.openxmlformats.org/officeDocument/2006/relationships/image" Target="../media/image477.emf"/><Relationship Id="rId24" Type="http://schemas.openxmlformats.org/officeDocument/2006/relationships/customXml" Target="../ink/ink508.xml"/><Relationship Id="rId32" Type="http://schemas.openxmlformats.org/officeDocument/2006/relationships/customXml" Target="../ink/ink512.xml"/><Relationship Id="rId37" Type="http://schemas.openxmlformats.org/officeDocument/2006/relationships/image" Target="../media/image490.emf"/><Relationship Id="rId40" Type="http://schemas.openxmlformats.org/officeDocument/2006/relationships/customXml" Target="../ink/ink516.xml"/><Relationship Id="rId45" Type="http://schemas.openxmlformats.org/officeDocument/2006/relationships/image" Target="../media/image494.emf"/><Relationship Id="rId53" Type="http://schemas.openxmlformats.org/officeDocument/2006/relationships/image" Target="../media/image498.emf"/><Relationship Id="rId58" Type="http://schemas.openxmlformats.org/officeDocument/2006/relationships/customXml" Target="../ink/ink525.xml"/><Relationship Id="rId66" Type="http://schemas.openxmlformats.org/officeDocument/2006/relationships/customXml" Target="../ink/ink529.xml"/><Relationship Id="rId5" Type="http://schemas.openxmlformats.org/officeDocument/2006/relationships/image" Target="../media/image474.emf"/><Relationship Id="rId15" Type="http://schemas.openxmlformats.org/officeDocument/2006/relationships/image" Target="../media/image479.emf"/><Relationship Id="rId23" Type="http://schemas.openxmlformats.org/officeDocument/2006/relationships/image" Target="../media/image483.emf"/><Relationship Id="rId28" Type="http://schemas.openxmlformats.org/officeDocument/2006/relationships/customXml" Target="../ink/ink510.xml"/><Relationship Id="rId36" Type="http://schemas.openxmlformats.org/officeDocument/2006/relationships/customXml" Target="../ink/ink514.xml"/><Relationship Id="rId49" Type="http://schemas.openxmlformats.org/officeDocument/2006/relationships/image" Target="../media/image496.emf"/><Relationship Id="rId57" Type="http://schemas.openxmlformats.org/officeDocument/2006/relationships/image" Target="../media/image500.emf"/><Relationship Id="rId61" Type="http://schemas.openxmlformats.org/officeDocument/2006/relationships/image" Target="../media/image502.emf"/><Relationship Id="rId10" Type="http://schemas.openxmlformats.org/officeDocument/2006/relationships/customXml" Target="../ink/ink501.xml"/><Relationship Id="rId19" Type="http://schemas.openxmlformats.org/officeDocument/2006/relationships/image" Target="../media/image481.emf"/><Relationship Id="rId31" Type="http://schemas.openxmlformats.org/officeDocument/2006/relationships/image" Target="../media/image487.emf"/><Relationship Id="rId44" Type="http://schemas.openxmlformats.org/officeDocument/2006/relationships/customXml" Target="../ink/ink518.xml"/><Relationship Id="rId52" Type="http://schemas.openxmlformats.org/officeDocument/2006/relationships/customXml" Target="../ink/ink522.xml"/><Relationship Id="rId60" Type="http://schemas.openxmlformats.org/officeDocument/2006/relationships/customXml" Target="../ink/ink526.xml"/><Relationship Id="rId65" Type="http://schemas.openxmlformats.org/officeDocument/2006/relationships/image" Target="../media/image504.emf"/><Relationship Id="rId4" Type="http://schemas.openxmlformats.org/officeDocument/2006/relationships/customXml" Target="../ink/ink498.xml"/><Relationship Id="rId9" Type="http://schemas.openxmlformats.org/officeDocument/2006/relationships/image" Target="../media/image476.emf"/><Relationship Id="rId14" Type="http://schemas.openxmlformats.org/officeDocument/2006/relationships/customXml" Target="../ink/ink503.xml"/><Relationship Id="rId22" Type="http://schemas.openxmlformats.org/officeDocument/2006/relationships/customXml" Target="../ink/ink507.xml"/><Relationship Id="rId27" Type="http://schemas.openxmlformats.org/officeDocument/2006/relationships/image" Target="../media/image485.emf"/><Relationship Id="rId30" Type="http://schemas.openxmlformats.org/officeDocument/2006/relationships/customXml" Target="../ink/ink511.xml"/><Relationship Id="rId35" Type="http://schemas.openxmlformats.org/officeDocument/2006/relationships/image" Target="../media/image489.emf"/><Relationship Id="rId43" Type="http://schemas.openxmlformats.org/officeDocument/2006/relationships/image" Target="../media/image493.emf"/><Relationship Id="rId48" Type="http://schemas.openxmlformats.org/officeDocument/2006/relationships/customXml" Target="../ink/ink520.xml"/><Relationship Id="rId56" Type="http://schemas.openxmlformats.org/officeDocument/2006/relationships/customXml" Target="../ink/ink524.xml"/><Relationship Id="rId64" Type="http://schemas.openxmlformats.org/officeDocument/2006/relationships/customXml" Target="../ink/ink528.xml"/><Relationship Id="rId69" Type="http://schemas.openxmlformats.org/officeDocument/2006/relationships/image" Target="../media/image506.emf"/><Relationship Id="rId8" Type="http://schemas.openxmlformats.org/officeDocument/2006/relationships/customXml" Target="../ink/ink500.xml"/><Relationship Id="rId51" Type="http://schemas.openxmlformats.org/officeDocument/2006/relationships/image" Target="../media/image497.emf"/><Relationship Id="rId3" Type="http://schemas.openxmlformats.org/officeDocument/2006/relationships/image" Target="../media/image473.emf"/><Relationship Id="rId12" Type="http://schemas.openxmlformats.org/officeDocument/2006/relationships/customXml" Target="../ink/ink502.xml"/><Relationship Id="rId17" Type="http://schemas.openxmlformats.org/officeDocument/2006/relationships/image" Target="../media/image480.emf"/><Relationship Id="rId25" Type="http://schemas.openxmlformats.org/officeDocument/2006/relationships/image" Target="../media/image484.emf"/><Relationship Id="rId33" Type="http://schemas.openxmlformats.org/officeDocument/2006/relationships/image" Target="../media/image488.emf"/><Relationship Id="rId38" Type="http://schemas.openxmlformats.org/officeDocument/2006/relationships/customXml" Target="../ink/ink515.xml"/><Relationship Id="rId46" Type="http://schemas.openxmlformats.org/officeDocument/2006/relationships/customXml" Target="../ink/ink519.xml"/><Relationship Id="rId59" Type="http://schemas.openxmlformats.org/officeDocument/2006/relationships/image" Target="../media/image501.emf"/><Relationship Id="rId67" Type="http://schemas.openxmlformats.org/officeDocument/2006/relationships/image" Target="../media/image505.emf"/><Relationship Id="rId20" Type="http://schemas.openxmlformats.org/officeDocument/2006/relationships/customXml" Target="../ink/ink506.xml"/><Relationship Id="rId41" Type="http://schemas.openxmlformats.org/officeDocument/2006/relationships/image" Target="../media/image492.emf"/><Relationship Id="rId54" Type="http://schemas.openxmlformats.org/officeDocument/2006/relationships/customXml" Target="../ink/ink523.xml"/><Relationship Id="rId62" Type="http://schemas.openxmlformats.org/officeDocument/2006/relationships/customXml" Target="../ink/ink527.xml"/><Relationship Id="rId70" Type="http://schemas.openxmlformats.org/officeDocument/2006/relationships/customXml" Target="../ink/ink531.xml"/></Relationships>
</file>

<file path=ppt/slides/_rels/slide2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13.emf"/><Relationship Id="rId18" Type="http://schemas.openxmlformats.org/officeDocument/2006/relationships/customXml" Target="../ink/ink540.xml"/><Relationship Id="rId26" Type="http://schemas.openxmlformats.org/officeDocument/2006/relationships/customXml" Target="../ink/ink544.xml"/><Relationship Id="rId39" Type="http://schemas.openxmlformats.org/officeDocument/2006/relationships/image" Target="../media/image526.emf"/><Relationship Id="rId21" Type="http://schemas.openxmlformats.org/officeDocument/2006/relationships/image" Target="../media/image517.emf"/><Relationship Id="rId34" Type="http://schemas.openxmlformats.org/officeDocument/2006/relationships/customXml" Target="../ink/ink548.xml"/><Relationship Id="rId42" Type="http://schemas.openxmlformats.org/officeDocument/2006/relationships/customXml" Target="../ink/ink552.xml"/><Relationship Id="rId47" Type="http://schemas.openxmlformats.org/officeDocument/2006/relationships/image" Target="../media/image530.emf"/><Relationship Id="rId50" Type="http://schemas.openxmlformats.org/officeDocument/2006/relationships/customXml" Target="../ink/ink556.xml"/><Relationship Id="rId55" Type="http://schemas.openxmlformats.org/officeDocument/2006/relationships/image" Target="../media/image534.emf"/><Relationship Id="rId63" Type="http://schemas.openxmlformats.org/officeDocument/2006/relationships/image" Target="../media/image538.emf"/><Relationship Id="rId68" Type="http://schemas.openxmlformats.org/officeDocument/2006/relationships/customXml" Target="../ink/ink565.xml"/><Relationship Id="rId76" Type="http://schemas.openxmlformats.org/officeDocument/2006/relationships/customXml" Target="../ink/ink569.xml"/><Relationship Id="rId7" Type="http://schemas.openxmlformats.org/officeDocument/2006/relationships/image" Target="../media/image510.emf"/><Relationship Id="rId71" Type="http://schemas.openxmlformats.org/officeDocument/2006/relationships/image" Target="../media/image542.emf"/><Relationship Id="rId2" Type="http://schemas.openxmlformats.org/officeDocument/2006/relationships/customXml" Target="../ink/ink532.xml"/><Relationship Id="rId16" Type="http://schemas.openxmlformats.org/officeDocument/2006/relationships/customXml" Target="../ink/ink539.xml"/><Relationship Id="rId29" Type="http://schemas.openxmlformats.org/officeDocument/2006/relationships/image" Target="../media/image521.emf"/><Relationship Id="rId11" Type="http://schemas.openxmlformats.org/officeDocument/2006/relationships/image" Target="../media/image512.emf"/><Relationship Id="rId24" Type="http://schemas.openxmlformats.org/officeDocument/2006/relationships/customXml" Target="../ink/ink543.xml"/><Relationship Id="rId32" Type="http://schemas.openxmlformats.org/officeDocument/2006/relationships/customXml" Target="../ink/ink547.xml"/><Relationship Id="rId37" Type="http://schemas.openxmlformats.org/officeDocument/2006/relationships/image" Target="../media/image525.emf"/><Relationship Id="rId40" Type="http://schemas.openxmlformats.org/officeDocument/2006/relationships/customXml" Target="../ink/ink551.xml"/><Relationship Id="rId45" Type="http://schemas.openxmlformats.org/officeDocument/2006/relationships/image" Target="../media/image529.emf"/><Relationship Id="rId53" Type="http://schemas.openxmlformats.org/officeDocument/2006/relationships/image" Target="../media/image533.emf"/><Relationship Id="rId58" Type="http://schemas.openxmlformats.org/officeDocument/2006/relationships/customXml" Target="../ink/ink560.xml"/><Relationship Id="rId66" Type="http://schemas.openxmlformats.org/officeDocument/2006/relationships/customXml" Target="../ink/ink564.xml"/><Relationship Id="rId74" Type="http://schemas.openxmlformats.org/officeDocument/2006/relationships/customXml" Target="../ink/ink568.xml"/><Relationship Id="rId79" Type="http://schemas.openxmlformats.org/officeDocument/2006/relationships/image" Target="../media/image546.emf"/><Relationship Id="rId5" Type="http://schemas.openxmlformats.org/officeDocument/2006/relationships/image" Target="../media/image509.emf"/><Relationship Id="rId61" Type="http://schemas.openxmlformats.org/officeDocument/2006/relationships/image" Target="../media/image537.emf"/><Relationship Id="rId10" Type="http://schemas.openxmlformats.org/officeDocument/2006/relationships/customXml" Target="../ink/ink536.xml"/><Relationship Id="rId19" Type="http://schemas.openxmlformats.org/officeDocument/2006/relationships/image" Target="../media/image516.emf"/><Relationship Id="rId31" Type="http://schemas.openxmlformats.org/officeDocument/2006/relationships/image" Target="../media/image522.emf"/><Relationship Id="rId44" Type="http://schemas.openxmlformats.org/officeDocument/2006/relationships/customXml" Target="../ink/ink553.xml"/><Relationship Id="rId52" Type="http://schemas.openxmlformats.org/officeDocument/2006/relationships/customXml" Target="../ink/ink557.xml"/><Relationship Id="rId60" Type="http://schemas.openxmlformats.org/officeDocument/2006/relationships/customXml" Target="../ink/ink561.xml"/><Relationship Id="rId65" Type="http://schemas.openxmlformats.org/officeDocument/2006/relationships/image" Target="../media/image539.emf"/><Relationship Id="rId73" Type="http://schemas.openxmlformats.org/officeDocument/2006/relationships/image" Target="../media/image543.emf"/><Relationship Id="rId78" Type="http://schemas.openxmlformats.org/officeDocument/2006/relationships/customXml" Target="../ink/ink570.xml"/><Relationship Id="rId4" Type="http://schemas.openxmlformats.org/officeDocument/2006/relationships/customXml" Target="../ink/ink533.xml"/><Relationship Id="rId9" Type="http://schemas.openxmlformats.org/officeDocument/2006/relationships/image" Target="../media/image511.emf"/><Relationship Id="rId14" Type="http://schemas.openxmlformats.org/officeDocument/2006/relationships/customXml" Target="../ink/ink538.xml"/><Relationship Id="rId22" Type="http://schemas.openxmlformats.org/officeDocument/2006/relationships/customXml" Target="../ink/ink542.xml"/><Relationship Id="rId27" Type="http://schemas.openxmlformats.org/officeDocument/2006/relationships/image" Target="../media/image520.emf"/><Relationship Id="rId30" Type="http://schemas.openxmlformats.org/officeDocument/2006/relationships/customXml" Target="../ink/ink546.xml"/><Relationship Id="rId35" Type="http://schemas.openxmlformats.org/officeDocument/2006/relationships/image" Target="../media/image524.emf"/><Relationship Id="rId43" Type="http://schemas.openxmlformats.org/officeDocument/2006/relationships/image" Target="../media/image528.emf"/><Relationship Id="rId48" Type="http://schemas.openxmlformats.org/officeDocument/2006/relationships/customXml" Target="../ink/ink555.xml"/><Relationship Id="rId56" Type="http://schemas.openxmlformats.org/officeDocument/2006/relationships/customXml" Target="../ink/ink559.xml"/><Relationship Id="rId64" Type="http://schemas.openxmlformats.org/officeDocument/2006/relationships/customXml" Target="../ink/ink563.xml"/><Relationship Id="rId69" Type="http://schemas.openxmlformats.org/officeDocument/2006/relationships/image" Target="../media/image541.emf"/><Relationship Id="rId77" Type="http://schemas.openxmlformats.org/officeDocument/2006/relationships/image" Target="../media/image545.emf"/><Relationship Id="rId8" Type="http://schemas.openxmlformats.org/officeDocument/2006/relationships/customXml" Target="../ink/ink535.xml"/><Relationship Id="rId51" Type="http://schemas.openxmlformats.org/officeDocument/2006/relationships/image" Target="../media/image532.emf"/><Relationship Id="rId72" Type="http://schemas.openxmlformats.org/officeDocument/2006/relationships/customXml" Target="../ink/ink567.xml"/><Relationship Id="rId3" Type="http://schemas.openxmlformats.org/officeDocument/2006/relationships/image" Target="../media/image508.emf"/><Relationship Id="rId12" Type="http://schemas.openxmlformats.org/officeDocument/2006/relationships/customXml" Target="../ink/ink537.xml"/><Relationship Id="rId17" Type="http://schemas.openxmlformats.org/officeDocument/2006/relationships/image" Target="../media/image515.emf"/><Relationship Id="rId25" Type="http://schemas.openxmlformats.org/officeDocument/2006/relationships/image" Target="../media/image519.emf"/><Relationship Id="rId33" Type="http://schemas.openxmlformats.org/officeDocument/2006/relationships/image" Target="../media/image523.emf"/><Relationship Id="rId38" Type="http://schemas.openxmlformats.org/officeDocument/2006/relationships/customXml" Target="../ink/ink550.xml"/><Relationship Id="rId46" Type="http://schemas.openxmlformats.org/officeDocument/2006/relationships/customXml" Target="../ink/ink554.xml"/><Relationship Id="rId59" Type="http://schemas.openxmlformats.org/officeDocument/2006/relationships/image" Target="../media/image536.emf"/><Relationship Id="rId67" Type="http://schemas.openxmlformats.org/officeDocument/2006/relationships/image" Target="../media/image540.emf"/><Relationship Id="rId20" Type="http://schemas.openxmlformats.org/officeDocument/2006/relationships/customXml" Target="../ink/ink541.xml"/><Relationship Id="rId41" Type="http://schemas.openxmlformats.org/officeDocument/2006/relationships/image" Target="../media/image527.emf"/><Relationship Id="rId54" Type="http://schemas.openxmlformats.org/officeDocument/2006/relationships/customXml" Target="../ink/ink558.xml"/><Relationship Id="rId62" Type="http://schemas.openxmlformats.org/officeDocument/2006/relationships/customXml" Target="../ink/ink562.xml"/><Relationship Id="rId70" Type="http://schemas.openxmlformats.org/officeDocument/2006/relationships/customXml" Target="../ink/ink566.xml"/><Relationship Id="rId75" Type="http://schemas.openxmlformats.org/officeDocument/2006/relationships/image" Target="../media/image54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34.xml"/><Relationship Id="rId15" Type="http://schemas.openxmlformats.org/officeDocument/2006/relationships/image" Target="../media/image514.emf"/><Relationship Id="rId23" Type="http://schemas.openxmlformats.org/officeDocument/2006/relationships/image" Target="../media/image518.emf"/><Relationship Id="rId28" Type="http://schemas.openxmlformats.org/officeDocument/2006/relationships/customXml" Target="../ink/ink545.xml"/><Relationship Id="rId36" Type="http://schemas.openxmlformats.org/officeDocument/2006/relationships/customXml" Target="../ink/ink549.xml"/><Relationship Id="rId49" Type="http://schemas.openxmlformats.org/officeDocument/2006/relationships/image" Target="../media/image531.emf"/><Relationship Id="rId57" Type="http://schemas.openxmlformats.org/officeDocument/2006/relationships/image" Target="../media/image535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574.xml"/><Relationship Id="rId13" Type="http://schemas.openxmlformats.org/officeDocument/2006/relationships/image" Target="../media/image552.emf"/><Relationship Id="rId18" Type="http://schemas.openxmlformats.org/officeDocument/2006/relationships/customXml" Target="../ink/ink579.xml"/><Relationship Id="rId26" Type="http://schemas.openxmlformats.org/officeDocument/2006/relationships/customXml" Target="../ink/ink583.xml"/><Relationship Id="rId3" Type="http://schemas.openxmlformats.org/officeDocument/2006/relationships/image" Target="../media/image547.emf"/><Relationship Id="rId21" Type="http://schemas.openxmlformats.org/officeDocument/2006/relationships/image" Target="../media/image556.emf"/><Relationship Id="rId34" Type="http://schemas.openxmlformats.org/officeDocument/2006/relationships/customXml" Target="../ink/ink587.xml"/><Relationship Id="rId7" Type="http://schemas.openxmlformats.org/officeDocument/2006/relationships/image" Target="../media/image549.emf"/><Relationship Id="rId12" Type="http://schemas.openxmlformats.org/officeDocument/2006/relationships/customXml" Target="../ink/ink576.xml"/><Relationship Id="rId17" Type="http://schemas.openxmlformats.org/officeDocument/2006/relationships/image" Target="../media/image554.emf"/><Relationship Id="rId25" Type="http://schemas.openxmlformats.org/officeDocument/2006/relationships/image" Target="../media/image558.emf"/><Relationship Id="rId33" Type="http://schemas.openxmlformats.org/officeDocument/2006/relationships/image" Target="../media/image562.emf"/><Relationship Id="rId2" Type="http://schemas.openxmlformats.org/officeDocument/2006/relationships/customXml" Target="../ink/ink571.xml"/><Relationship Id="rId16" Type="http://schemas.openxmlformats.org/officeDocument/2006/relationships/customXml" Target="../ink/ink578.xml"/><Relationship Id="rId20" Type="http://schemas.openxmlformats.org/officeDocument/2006/relationships/customXml" Target="../ink/ink580.xml"/><Relationship Id="rId29" Type="http://schemas.openxmlformats.org/officeDocument/2006/relationships/image" Target="../media/image56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73.xml"/><Relationship Id="rId11" Type="http://schemas.openxmlformats.org/officeDocument/2006/relationships/image" Target="../media/image551.emf"/><Relationship Id="rId24" Type="http://schemas.openxmlformats.org/officeDocument/2006/relationships/customXml" Target="../ink/ink582.xml"/><Relationship Id="rId32" Type="http://schemas.openxmlformats.org/officeDocument/2006/relationships/customXml" Target="../ink/ink586.xml"/><Relationship Id="rId37" Type="http://schemas.openxmlformats.org/officeDocument/2006/relationships/image" Target="../media/image564.emf"/><Relationship Id="rId5" Type="http://schemas.openxmlformats.org/officeDocument/2006/relationships/image" Target="../media/image548.emf"/><Relationship Id="rId15" Type="http://schemas.openxmlformats.org/officeDocument/2006/relationships/image" Target="../media/image553.emf"/><Relationship Id="rId23" Type="http://schemas.openxmlformats.org/officeDocument/2006/relationships/image" Target="../media/image557.emf"/><Relationship Id="rId28" Type="http://schemas.openxmlformats.org/officeDocument/2006/relationships/customXml" Target="../ink/ink584.xml"/><Relationship Id="rId36" Type="http://schemas.openxmlformats.org/officeDocument/2006/relationships/customXml" Target="../ink/ink588.xml"/><Relationship Id="rId10" Type="http://schemas.openxmlformats.org/officeDocument/2006/relationships/customXml" Target="../ink/ink575.xml"/><Relationship Id="rId19" Type="http://schemas.openxmlformats.org/officeDocument/2006/relationships/image" Target="../media/image555.emf"/><Relationship Id="rId31" Type="http://schemas.openxmlformats.org/officeDocument/2006/relationships/image" Target="../media/image561.emf"/><Relationship Id="rId4" Type="http://schemas.openxmlformats.org/officeDocument/2006/relationships/customXml" Target="../ink/ink572.xml"/><Relationship Id="rId9" Type="http://schemas.openxmlformats.org/officeDocument/2006/relationships/image" Target="../media/image550.emf"/><Relationship Id="rId14" Type="http://schemas.openxmlformats.org/officeDocument/2006/relationships/customXml" Target="../ink/ink577.xml"/><Relationship Id="rId22" Type="http://schemas.openxmlformats.org/officeDocument/2006/relationships/customXml" Target="../ink/ink581.xml"/><Relationship Id="rId27" Type="http://schemas.openxmlformats.org/officeDocument/2006/relationships/image" Target="../media/image559.emf"/><Relationship Id="rId30" Type="http://schemas.openxmlformats.org/officeDocument/2006/relationships/customXml" Target="../ink/ink585.xml"/><Relationship Id="rId35" Type="http://schemas.openxmlformats.org/officeDocument/2006/relationships/image" Target="../media/image563.emf"/></Relationships>
</file>

<file path=ppt/slides/_rels/slide2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70.emf"/><Relationship Id="rId18" Type="http://schemas.openxmlformats.org/officeDocument/2006/relationships/customXml" Target="../ink/ink597.xml"/><Relationship Id="rId26" Type="http://schemas.openxmlformats.org/officeDocument/2006/relationships/customXml" Target="../ink/ink601.xml"/><Relationship Id="rId39" Type="http://schemas.openxmlformats.org/officeDocument/2006/relationships/image" Target="../media/image583.emf"/><Relationship Id="rId3" Type="http://schemas.openxmlformats.org/officeDocument/2006/relationships/image" Target="../media/image565.emf"/><Relationship Id="rId21" Type="http://schemas.openxmlformats.org/officeDocument/2006/relationships/image" Target="../media/image574.emf"/><Relationship Id="rId34" Type="http://schemas.openxmlformats.org/officeDocument/2006/relationships/customXml" Target="../ink/ink605.xml"/><Relationship Id="rId42" Type="http://schemas.openxmlformats.org/officeDocument/2006/relationships/customXml" Target="../ink/ink609.xml"/><Relationship Id="rId47" Type="http://schemas.openxmlformats.org/officeDocument/2006/relationships/image" Target="../media/image587.emf"/><Relationship Id="rId7" Type="http://schemas.openxmlformats.org/officeDocument/2006/relationships/image" Target="../media/image567.emf"/><Relationship Id="rId12" Type="http://schemas.openxmlformats.org/officeDocument/2006/relationships/customXml" Target="../ink/ink594.xml"/><Relationship Id="rId17" Type="http://schemas.openxmlformats.org/officeDocument/2006/relationships/image" Target="../media/image572.emf"/><Relationship Id="rId25" Type="http://schemas.openxmlformats.org/officeDocument/2006/relationships/image" Target="../media/image576.emf"/><Relationship Id="rId33" Type="http://schemas.openxmlformats.org/officeDocument/2006/relationships/image" Target="../media/image580.emf"/><Relationship Id="rId38" Type="http://schemas.openxmlformats.org/officeDocument/2006/relationships/customXml" Target="../ink/ink607.xml"/><Relationship Id="rId46" Type="http://schemas.openxmlformats.org/officeDocument/2006/relationships/customXml" Target="../ink/ink611.xml"/><Relationship Id="rId2" Type="http://schemas.openxmlformats.org/officeDocument/2006/relationships/customXml" Target="../ink/ink589.xml"/><Relationship Id="rId16" Type="http://schemas.openxmlformats.org/officeDocument/2006/relationships/customXml" Target="../ink/ink596.xml"/><Relationship Id="rId20" Type="http://schemas.openxmlformats.org/officeDocument/2006/relationships/customXml" Target="../ink/ink598.xml"/><Relationship Id="rId29" Type="http://schemas.openxmlformats.org/officeDocument/2006/relationships/image" Target="../media/image578.emf"/><Relationship Id="rId41" Type="http://schemas.openxmlformats.org/officeDocument/2006/relationships/image" Target="../media/image58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91.xml"/><Relationship Id="rId11" Type="http://schemas.openxmlformats.org/officeDocument/2006/relationships/image" Target="../media/image569.emf"/><Relationship Id="rId24" Type="http://schemas.openxmlformats.org/officeDocument/2006/relationships/customXml" Target="../ink/ink600.xml"/><Relationship Id="rId32" Type="http://schemas.openxmlformats.org/officeDocument/2006/relationships/customXml" Target="../ink/ink604.xml"/><Relationship Id="rId37" Type="http://schemas.openxmlformats.org/officeDocument/2006/relationships/image" Target="../media/image582.emf"/><Relationship Id="rId40" Type="http://schemas.openxmlformats.org/officeDocument/2006/relationships/customXml" Target="../ink/ink608.xml"/><Relationship Id="rId45" Type="http://schemas.openxmlformats.org/officeDocument/2006/relationships/image" Target="../media/image586.emf"/><Relationship Id="rId5" Type="http://schemas.openxmlformats.org/officeDocument/2006/relationships/image" Target="../media/image566.emf"/><Relationship Id="rId15" Type="http://schemas.openxmlformats.org/officeDocument/2006/relationships/image" Target="../media/image571.emf"/><Relationship Id="rId23" Type="http://schemas.openxmlformats.org/officeDocument/2006/relationships/image" Target="../media/image575.emf"/><Relationship Id="rId28" Type="http://schemas.openxmlformats.org/officeDocument/2006/relationships/customXml" Target="../ink/ink602.xml"/><Relationship Id="rId36" Type="http://schemas.openxmlformats.org/officeDocument/2006/relationships/customXml" Target="../ink/ink606.xml"/><Relationship Id="rId49" Type="http://schemas.openxmlformats.org/officeDocument/2006/relationships/image" Target="../media/image588.emf"/><Relationship Id="rId10" Type="http://schemas.openxmlformats.org/officeDocument/2006/relationships/customXml" Target="../ink/ink593.xml"/><Relationship Id="rId19" Type="http://schemas.openxmlformats.org/officeDocument/2006/relationships/image" Target="../media/image573.emf"/><Relationship Id="rId31" Type="http://schemas.openxmlformats.org/officeDocument/2006/relationships/image" Target="../media/image579.emf"/><Relationship Id="rId44" Type="http://schemas.openxmlformats.org/officeDocument/2006/relationships/customXml" Target="../ink/ink610.xml"/><Relationship Id="rId4" Type="http://schemas.openxmlformats.org/officeDocument/2006/relationships/customXml" Target="../ink/ink590.xml"/><Relationship Id="rId9" Type="http://schemas.openxmlformats.org/officeDocument/2006/relationships/image" Target="../media/image568.emf"/><Relationship Id="rId14" Type="http://schemas.openxmlformats.org/officeDocument/2006/relationships/customXml" Target="../ink/ink595.xml"/><Relationship Id="rId22" Type="http://schemas.openxmlformats.org/officeDocument/2006/relationships/customXml" Target="../ink/ink599.xml"/><Relationship Id="rId27" Type="http://schemas.openxmlformats.org/officeDocument/2006/relationships/image" Target="../media/image577.emf"/><Relationship Id="rId30" Type="http://schemas.openxmlformats.org/officeDocument/2006/relationships/customXml" Target="../ink/ink603.xml"/><Relationship Id="rId35" Type="http://schemas.openxmlformats.org/officeDocument/2006/relationships/image" Target="../media/image581.emf"/><Relationship Id="rId43" Type="http://schemas.openxmlformats.org/officeDocument/2006/relationships/image" Target="../media/image585.emf"/><Relationship Id="rId48" Type="http://schemas.openxmlformats.org/officeDocument/2006/relationships/customXml" Target="../ink/ink612.xml"/><Relationship Id="rId8" Type="http://schemas.openxmlformats.org/officeDocument/2006/relationships/customXml" Target="../ink/ink592.xml"/></Relationships>
</file>

<file path=ppt/slides/_rels/slide2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94.emf"/><Relationship Id="rId18" Type="http://schemas.openxmlformats.org/officeDocument/2006/relationships/customXml" Target="../ink/ink621.xml"/><Relationship Id="rId26" Type="http://schemas.openxmlformats.org/officeDocument/2006/relationships/customXml" Target="../ink/ink625.xml"/><Relationship Id="rId39" Type="http://schemas.openxmlformats.org/officeDocument/2006/relationships/image" Target="../media/image607.emf"/><Relationship Id="rId21" Type="http://schemas.openxmlformats.org/officeDocument/2006/relationships/image" Target="../media/image598.emf"/><Relationship Id="rId34" Type="http://schemas.openxmlformats.org/officeDocument/2006/relationships/customXml" Target="../ink/ink629.xml"/><Relationship Id="rId42" Type="http://schemas.openxmlformats.org/officeDocument/2006/relationships/customXml" Target="../ink/ink633.xml"/><Relationship Id="rId47" Type="http://schemas.openxmlformats.org/officeDocument/2006/relationships/image" Target="../media/image611.emf"/><Relationship Id="rId50" Type="http://schemas.openxmlformats.org/officeDocument/2006/relationships/customXml" Target="../ink/ink637.xml"/><Relationship Id="rId55" Type="http://schemas.openxmlformats.org/officeDocument/2006/relationships/image" Target="../media/image615.emf"/><Relationship Id="rId63" Type="http://schemas.openxmlformats.org/officeDocument/2006/relationships/image" Target="../media/image619.emf"/><Relationship Id="rId68" Type="http://schemas.openxmlformats.org/officeDocument/2006/relationships/customXml" Target="../ink/ink646.xml"/><Relationship Id="rId7" Type="http://schemas.openxmlformats.org/officeDocument/2006/relationships/image" Target="../media/image591.emf"/><Relationship Id="rId71" Type="http://schemas.openxmlformats.org/officeDocument/2006/relationships/image" Target="../media/image623.emf"/><Relationship Id="rId2" Type="http://schemas.openxmlformats.org/officeDocument/2006/relationships/customXml" Target="../ink/ink613.xml"/><Relationship Id="rId16" Type="http://schemas.openxmlformats.org/officeDocument/2006/relationships/customXml" Target="../ink/ink620.xml"/><Relationship Id="rId29" Type="http://schemas.openxmlformats.org/officeDocument/2006/relationships/image" Target="../media/image602.emf"/><Relationship Id="rId11" Type="http://schemas.openxmlformats.org/officeDocument/2006/relationships/image" Target="../media/image593.emf"/><Relationship Id="rId24" Type="http://schemas.openxmlformats.org/officeDocument/2006/relationships/customXml" Target="../ink/ink624.xml"/><Relationship Id="rId32" Type="http://schemas.openxmlformats.org/officeDocument/2006/relationships/customXml" Target="../ink/ink628.xml"/><Relationship Id="rId37" Type="http://schemas.openxmlformats.org/officeDocument/2006/relationships/image" Target="../media/image606.emf"/><Relationship Id="rId40" Type="http://schemas.openxmlformats.org/officeDocument/2006/relationships/customXml" Target="../ink/ink632.xml"/><Relationship Id="rId45" Type="http://schemas.openxmlformats.org/officeDocument/2006/relationships/image" Target="../media/image610.emf"/><Relationship Id="rId53" Type="http://schemas.openxmlformats.org/officeDocument/2006/relationships/image" Target="../media/image614.emf"/><Relationship Id="rId58" Type="http://schemas.openxmlformats.org/officeDocument/2006/relationships/customXml" Target="../ink/ink641.xml"/><Relationship Id="rId66" Type="http://schemas.openxmlformats.org/officeDocument/2006/relationships/customXml" Target="../ink/ink645.xml"/><Relationship Id="rId74" Type="http://schemas.openxmlformats.org/officeDocument/2006/relationships/customXml" Target="../ink/ink649.xml"/><Relationship Id="rId5" Type="http://schemas.openxmlformats.org/officeDocument/2006/relationships/image" Target="../media/image590.emf"/><Relationship Id="rId15" Type="http://schemas.openxmlformats.org/officeDocument/2006/relationships/image" Target="../media/image595.emf"/><Relationship Id="rId23" Type="http://schemas.openxmlformats.org/officeDocument/2006/relationships/image" Target="../media/image599.emf"/><Relationship Id="rId28" Type="http://schemas.openxmlformats.org/officeDocument/2006/relationships/customXml" Target="../ink/ink626.xml"/><Relationship Id="rId36" Type="http://schemas.openxmlformats.org/officeDocument/2006/relationships/customXml" Target="../ink/ink630.xml"/><Relationship Id="rId49" Type="http://schemas.openxmlformats.org/officeDocument/2006/relationships/image" Target="../media/image612.emf"/><Relationship Id="rId57" Type="http://schemas.openxmlformats.org/officeDocument/2006/relationships/image" Target="../media/image616.emf"/><Relationship Id="rId61" Type="http://schemas.openxmlformats.org/officeDocument/2006/relationships/image" Target="../media/image618.emf"/><Relationship Id="rId10" Type="http://schemas.openxmlformats.org/officeDocument/2006/relationships/customXml" Target="../ink/ink617.xml"/><Relationship Id="rId19" Type="http://schemas.openxmlformats.org/officeDocument/2006/relationships/image" Target="../media/image597.emf"/><Relationship Id="rId31" Type="http://schemas.openxmlformats.org/officeDocument/2006/relationships/image" Target="../media/image603.emf"/><Relationship Id="rId44" Type="http://schemas.openxmlformats.org/officeDocument/2006/relationships/customXml" Target="../ink/ink634.xml"/><Relationship Id="rId52" Type="http://schemas.openxmlformats.org/officeDocument/2006/relationships/customXml" Target="../ink/ink638.xml"/><Relationship Id="rId60" Type="http://schemas.openxmlformats.org/officeDocument/2006/relationships/customXml" Target="../ink/ink642.xml"/><Relationship Id="rId65" Type="http://schemas.openxmlformats.org/officeDocument/2006/relationships/image" Target="../media/image620.emf"/><Relationship Id="rId73" Type="http://schemas.openxmlformats.org/officeDocument/2006/relationships/image" Target="../media/image624.emf"/><Relationship Id="rId4" Type="http://schemas.openxmlformats.org/officeDocument/2006/relationships/customXml" Target="../ink/ink614.xml"/><Relationship Id="rId9" Type="http://schemas.openxmlformats.org/officeDocument/2006/relationships/image" Target="../media/image592.emf"/><Relationship Id="rId14" Type="http://schemas.openxmlformats.org/officeDocument/2006/relationships/customXml" Target="../ink/ink619.xml"/><Relationship Id="rId22" Type="http://schemas.openxmlformats.org/officeDocument/2006/relationships/customXml" Target="../ink/ink623.xml"/><Relationship Id="rId27" Type="http://schemas.openxmlformats.org/officeDocument/2006/relationships/image" Target="../media/image601.emf"/><Relationship Id="rId30" Type="http://schemas.openxmlformats.org/officeDocument/2006/relationships/customXml" Target="../ink/ink627.xml"/><Relationship Id="rId35" Type="http://schemas.openxmlformats.org/officeDocument/2006/relationships/image" Target="../media/image605.emf"/><Relationship Id="rId43" Type="http://schemas.openxmlformats.org/officeDocument/2006/relationships/image" Target="../media/image609.emf"/><Relationship Id="rId48" Type="http://schemas.openxmlformats.org/officeDocument/2006/relationships/customXml" Target="../ink/ink636.xml"/><Relationship Id="rId56" Type="http://schemas.openxmlformats.org/officeDocument/2006/relationships/customXml" Target="../ink/ink640.xml"/><Relationship Id="rId64" Type="http://schemas.openxmlformats.org/officeDocument/2006/relationships/customXml" Target="../ink/ink644.xml"/><Relationship Id="rId69" Type="http://schemas.openxmlformats.org/officeDocument/2006/relationships/image" Target="../media/image622.emf"/><Relationship Id="rId8" Type="http://schemas.openxmlformats.org/officeDocument/2006/relationships/customXml" Target="../ink/ink616.xml"/><Relationship Id="rId51" Type="http://schemas.openxmlformats.org/officeDocument/2006/relationships/image" Target="../media/image613.emf"/><Relationship Id="rId72" Type="http://schemas.openxmlformats.org/officeDocument/2006/relationships/customXml" Target="../ink/ink648.xml"/><Relationship Id="rId3" Type="http://schemas.openxmlformats.org/officeDocument/2006/relationships/image" Target="../media/image589.emf"/><Relationship Id="rId12" Type="http://schemas.openxmlformats.org/officeDocument/2006/relationships/customXml" Target="../ink/ink618.xml"/><Relationship Id="rId17" Type="http://schemas.openxmlformats.org/officeDocument/2006/relationships/image" Target="../media/image596.emf"/><Relationship Id="rId25" Type="http://schemas.openxmlformats.org/officeDocument/2006/relationships/image" Target="../media/image600.emf"/><Relationship Id="rId33" Type="http://schemas.openxmlformats.org/officeDocument/2006/relationships/image" Target="../media/image604.emf"/><Relationship Id="rId38" Type="http://schemas.openxmlformats.org/officeDocument/2006/relationships/customXml" Target="../ink/ink631.xml"/><Relationship Id="rId46" Type="http://schemas.openxmlformats.org/officeDocument/2006/relationships/customXml" Target="../ink/ink635.xml"/><Relationship Id="rId59" Type="http://schemas.openxmlformats.org/officeDocument/2006/relationships/image" Target="../media/image617.emf"/><Relationship Id="rId67" Type="http://schemas.openxmlformats.org/officeDocument/2006/relationships/image" Target="../media/image621.emf"/><Relationship Id="rId20" Type="http://schemas.openxmlformats.org/officeDocument/2006/relationships/customXml" Target="../ink/ink622.xml"/><Relationship Id="rId41" Type="http://schemas.openxmlformats.org/officeDocument/2006/relationships/image" Target="../media/image608.emf"/><Relationship Id="rId54" Type="http://schemas.openxmlformats.org/officeDocument/2006/relationships/customXml" Target="../ink/ink639.xml"/><Relationship Id="rId62" Type="http://schemas.openxmlformats.org/officeDocument/2006/relationships/customXml" Target="../ink/ink643.xml"/><Relationship Id="rId70" Type="http://schemas.openxmlformats.org/officeDocument/2006/relationships/customXml" Target="../ink/ink647.xml"/><Relationship Id="rId75" Type="http://schemas.openxmlformats.org/officeDocument/2006/relationships/image" Target="../media/image62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15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customXml" Target="../ink/ink653.xml"/><Relationship Id="rId13" Type="http://schemas.openxmlformats.org/officeDocument/2006/relationships/image" Target="../media/image631.emf"/><Relationship Id="rId18" Type="http://schemas.openxmlformats.org/officeDocument/2006/relationships/customXml" Target="../ink/ink658.xml"/><Relationship Id="rId26" Type="http://schemas.openxmlformats.org/officeDocument/2006/relationships/customXml" Target="../ink/ink662.xml"/><Relationship Id="rId3" Type="http://schemas.openxmlformats.org/officeDocument/2006/relationships/image" Target="../media/image626.emf"/><Relationship Id="rId21" Type="http://schemas.openxmlformats.org/officeDocument/2006/relationships/image" Target="../media/image635.emf"/><Relationship Id="rId7" Type="http://schemas.openxmlformats.org/officeDocument/2006/relationships/image" Target="../media/image628.emf"/><Relationship Id="rId12" Type="http://schemas.openxmlformats.org/officeDocument/2006/relationships/customXml" Target="../ink/ink655.xml"/><Relationship Id="rId17" Type="http://schemas.openxmlformats.org/officeDocument/2006/relationships/image" Target="../media/image633.emf"/><Relationship Id="rId25" Type="http://schemas.openxmlformats.org/officeDocument/2006/relationships/image" Target="../media/image637.emf"/><Relationship Id="rId2" Type="http://schemas.openxmlformats.org/officeDocument/2006/relationships/customXml" Target="../ink/ink650.xml"/><Relationship Id="rId16" Type="http://schemas.openxmlformats.org/officeDocument/2006/relationships/customXml" Target="../ink/ink657.xml"/><Relationship Id="rId20" Type="http://schemas.openxmlformats.org/officeDocument/2006/relationships/customXml" Target="../ink/ink659.xml"/><Relationship Id="rId29" Type="http://schemas.openxmlformats.org/officeDocument/2006/relationships/image" Target="../media/image63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52.xml"/><Relationship Id="rId11" Type="http://schemas.openxmlformats.org/officeDocument/2006/relationships/image" Target="../media/image630.emf"/><Relationship Id="rId24" Type="http://schemas.openxmlformats.org/officeDocument/2006/relationships/customXml" Target="../ink/ink661.xml"/><Relationship Id="rId5" Type="http://schemas.openxmlformats.org/officeDocument/2006/relationships/image" Target="../media/image627.emf"/><Relationship Id="rId15" Type="http://schemas.openxmlformats.org/officeDocument/2006/relationships/image" Target="../media/image632.emf"/><Relationship Id="rId23" Type="http://schemas.openxmlformats.org/officeDocument/2006/relationships/image" Target="../media/image636.emf"/><Relationship Id="rId28" Type="http://schemas.openxmlformats.org/officeDocument/2006/relationships/customXml" Target="../ink/ink663.xml"/><Relationship Id="rId10" Type="http://schemas.openxmlformats.org/officeDocument/2006/relationships/customXml" Target="../ink/ink654.xml"/><Relationship Id="rId19" Type="http://schemas.openxmlformats.org/officeDocument/2006/relationships/image" Target="../media/image634.emf"/><Relationship Id="rId31" Type="http://schemas.openxmlformats.org/officeDocument/2006/relationships/image" Target="../media/image640.emf"/><Relationship Id="rId4" Type="http://schemas.openxmlformats.org/officeDocument/2006/relationships/customXml" Target="../ink/ink651.xml"/><Relationship Id="rId9" Type="http://schemas.openxmlformats.org/officeDocument/2006/relationships/image" Target="../media/image629.emf"/><Relationship Id="rId14" Type="http://schemas.openxmlformats.org/officeDocument/2006/relationships/customXml" Target="../ink/ink656.xml"/><Relationship Id="rId22" Type="http://schemas.openxmlformats.org/officeDocument/2006/relationships/customXml" Target="../ink/ink660.xml"/><Relationship Id="rId27" Type="http://schemas.openxmlformats.org/officeDocument/2006/relationships/image" Target="../media/image638.emf"/><Relationship Id="rId30" Type="http://schemas.openxmlformats.org/officeDocument/2006/relationships/customXml" Target="../ink/ink664.xml"/></Relationships>
</file>

<file path=ppt/slides/_rels/slide2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46.emf"/><Relationship Id="rId18" Type="http://schemas.openxmlformats.org/officeDocument/2006/relationships/customXml" Target="../ink/ink673.xml"/><Relationship Id="rId26" Type="http://schemas.openxmlformats.org/officeDocument/2006/relationships/customXml" Target="../ink/ink677.xml"/><Relationship Id="rId39" Type="http://schemas.openxmlformats.org/officeDocument/2006/relationships/image" Target="../media/image659.emf"/><Relationship Id="rId21" Type="http://schemas.openxmlformats.org/officeDocument/2006/relationships/image" Target="../media/image650.emf"/><Relationship Id="rId34" Type="http://schemas.openxmlformats.org/officeDocument/2006/relationships/customXml" Target="../ink/ink681.xml"/><Relationship Id="rId42" Type="http://schemas.openxmlformats.org/officeDocument/2006/relationships/customXml" Target="../ink/ink685.xml"/><Relationship Id="rId47" Type="http://schemas.openxmlformats.org/officeDocument/2006/relationships/image" Target="../media/image663.emf"/><Relationship Id="rId50" Type="http://schemas.openxmlformats.org/officeDocument/2006/relationships/customXml" Target="../ink/ink689.xml"/><Relationship Id="rId55" Type="http://schemas.openxmlformats.org/officeDocument/2006/relationships/image" Target="../media/image667.emf"/><Relationship Id="rId63" Type="http://schemas.openxmlformats.org/officeDocument/2006/relationships/image" Target="../media/image671.emf"/><Relationship Id="rId68" Type="http://schemas.openxmlformats.org/officeDocument/2006/relationships/customXml" Target="../ink/ink698.xml"/><Relationship Id="rId7" Type="http://schemas.openxmlformats.org/officeDocument/2006/relationships/image" Target="../media/image643.emf"/><Relationship Id="rId71" Type="http://schemas.openxmlformats.org/officeDocument/2006/relationships/image" Target="../media/image675.emf"/><Relationship Id="rId2" Type="http://schemas.openxmlformats.org/officeDocument/2006/relationships/customXml" Target="../ink/ink665.xml"/><Relationship Id="rId16" Type="http://schemas.openxmlformats.org/officeDocument/2006/relationships/customXml" Target="../ink/ink672.xml"/><Relationship Id="rId29" Type="http://schemas.openxmlformats.org/officeDocument/2006/relationships/image" Target="../media/image65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67.xml"/><Relationship Id="rId11" Type="http://schemas.openxmlformats.org/officeDocument/2006/relationships/image" Target="../media/image645.emf"/><Relationship Id="rId24" Type="http://schemas.openxmlformats.org/officeDocument/2006/relationships/customXml" Target="../ink/ink676.xml"/><Relationship Id="rId32" Type="http://schemas.openxmlformats.org/officeDocument/2006/relationships/customXml" Target="../ink/ink680.xml"/><Relationship Id="rId37" Type="http://schemas.openxmlformats.org/officeDocument/2006/relationships/image" Target="../media/image658.emf"/><Relationship Id="rId40" Type="http://schemas.openxmlformats.org/officeDocument/2006/relationships/customXml" Target="../ink/ink684.xml"/><Relationship Id="rId45" Type="http://schemas.openxmlformats.org/officeDocument/2006/relationships/image" Target="../media/image662.emf"/><Relationship Id="rId53" Type="http://schemas.openxmlformats.org/officeDocument/2006/relationships/image" Target="../media/image666.emf"/><Relationship Id="rId58" Type="http://schemas.openxmlformats.org/officeDocument/2006/relationships/customXml" Target="../ink/ink693.xml"/><Relationship Id="rId66" Type="http://schemas.openxmlformats.org/officeDocument/2006/relationships/customXml" Target="../ink/ink697.xml"/><Relationship Id="rId5" Type="http://schemas.openxmlformats.org/officeDocument/2006/relationships/image" Target="../media/image642.emf"/><Relationship Id="rId15" Type="http://schemas.openxmlformats.org/officeDocument/2006/relationships/image" Target="../media/image647.emf"/><Relationship Id="rId23" Type="http://schemas.openxmlformats.org/officeDocument/2006/relationships/image" Target="../media/image651.emf"/><Relationship Id="rId28" Type="http://schemas.openxmlformats.org/officeDocument/2006/relationships/customXml" Target="../ink/ink678.xml"/><Relationship Id="rId36" Type="http://schemas.openxmlformats.org/officeDocument/2006/relationships/customXml" Target="../ink/ink682.xml"/><Relationship Id="rId49" Type="http://schemas.openxmlformats.org/officeDocument/2006/relationships/image" Target="../media/image664.emf"/><Relationship Id="rId57" Type="http://schemas.openxmlformats.org/officeDocument/2006/relationships/image" Target="../media/image668.emf"/><Relationship Id="rId61" Type="http://schemas.openxmlformats.org/officeDocument/2006/relationships/image" Target="../media/image670.emf"/><Relationship Id="rId10" Type="http://schemas.openxmlformats.org/officeDocument/2006/relationships/customXml" Target="../ink/ink669.xml"/><Relationship Id="rId19" Type="http://schemas.openxmlformats.org/officeDocument/2006/relationships/image" Target="../media/image649.emf"/><Relationship Id="rId31" Type="http://schemas.openxmlformats.org/officeDocument/2006/relationships/image" Target="../media/image655.emf"/><Relationship Id="rId44" Type="http://schemas.openxmlformats.org/officeDocument/2006/relationships/customXml" Target="../ink/ink686.xml"/><Relationship Id="rId52" Type="http://schemas.openxmlformats.org/officeDocument/2006/relationships/customXml" Target="../ink/ink690.xml"/><Relationship Id="rId60" Type="http://schemas.openxmlformats.org/officeDocument/2006/relationships/customXml" Target="../ink/ink694.xml"/><Relationship Id="rId65" Type="http://schemas.openxmlformats.org/officeDocument/2006/relationships/image" Target="../media/image672.emf"/><Relationship Id="rId4" Type="http://schemas.openxmlformats.org/officeDocument/2006/relationships/customXml" Target="../ink/ink666.xml"/><Relationship Id="rId9" Type="http://schemas.openxmlformats.org/officeDocument/2006/relationships/image" Target="../media/image644.emf"/><Relationship Id="rId14" Type="http://schemas.openxmlformats.org/officeDocument/2006/relationships/customXml" Target="../ink/ink671.xml"/><Relationship Id="rId22" Type="http://schemas.openxmlformats.org/officeDocument/2006/relationships/customXml" Target="../ink/ink675.xml"/><Relationship Id="rId27" Type="http://schemas.openxmlformats.org/officeDocument/2006/relationships/image" Target="../media/image653.emf"/><Relationship Id="rId30" Type="http://schemas.openxmlformats.org/officeDocument/2006/relationships/customXml" Target="../ink/ink679.xml"/><Relationship Id="rId35" Type="http://schemas.openxmlformats.org/officeDocument/2006/relationships/image" Target="../media/image657.emf"/><Relationship Id="rId43" Type="http://schemas.openxmlformats.org/officeDocument/2006/relationships/image" Target="../media/image661.emf"/><Relationship Id="rId48" Type="http://schemas.openxmlformats.org/officeDocument/2006/relationships/customXml" Target="../ink/ink688.xml"/><Relationship Id="rId56" Type="http://schemas.openxmlformats.org/officeDocument/2006/relationships/customXml" Target="../ink/ink692.xml"/><Relationship Id="rId64" Type="http://schemas.openxmlformats.org/officeDocument/2006/relationships/customXml" Target="../ink/ink696.xml"/><Relationship Id="rId69" Type="http://schemas.openxmlformats.org/officeDocument/2006/relationships/image" Target="../media/image674.emf"/><Relationship Id="rId8" Type="http://schemas.openxmlformats.org/officeDocument/2006/relationships/customXml" Target="../ink/ink668.xml"/><Relationship Id="rId51" Type="http://schemas.openxmlformats.org/officeDocument/2006/relationships/image" Target="../media/image665.emf"/><Relationship Id="rId3" Type="http://schemas.openxmlformats.org/officeDocument/2006/relationships/image" Target="../media/image641.emf"/><Relationship Id="rId12" Type="http://schemas.openxmlformats.org/officeDocument/2006/relationships/customXml" Target="../ink/ink670.xml"/><Relationship Id="rId17" Type="http://schemas.openxmlformats.org/officeDocument/2006/relationships/image" Target="../media/image648.emf"/><Relationship Id="rId25" Type="http://schemas.openxmlformats.org/officeDocument/2006/relationships/image" Target="../media/image652.emf"/><Relationship Id="rId33" Type="http://schemas.openxmlformats.org/officeDocument/2006/relationships/image" Target="../media/image656.emf"/><Relationship Id="rId38" Type="http://schemas.openxmlformats.org/officeDocument/2006/relationships/customXml" Target="../ink/ink683.xml"/><Relationship Id="rId46" Type="http://schemas.openxmlformats.org/officeDocument/2006/relationships/customXml" Target="../ink/ink687.xml"/><Relationship Id="rId59" Type="http://schemas.openxmlformats.org/officeDocument/2006/relationships/image" Target="../media/image669.emf"/><Relationship Id="rId67" Type="http://schemas.openxmlformats.org/officeDocument/2006/relationships/image" Target="../media/image673.emf"/><Relationship Id="rId20" Type="http://schemas.openxmlformats.org/officeDocument/2006/relationships/customXml" Target="../ink/ink674.xml"/><Relationship Id="rId41" Type="http://schemas.openxmlformats.org/officeDocument/2006/relationships/image" Target="../media/image660.emf"/><Relationship Id="rId54" Type="http://schemas.openxmlformats.org/officeDocument/2006/relationships/customXml" Target="../ink/ink691.xml"/><Relationship Id="rId62" Type="http://schemas.openxmlformats.org/officeDocument/2006/relationships/customXml" Target="../ink/ink695.xml"/><Relationship Id="rId70" Type="http://schemas.openxmlformats.org/officeDocument/2006/relationships/customXml" Target="../ink/ink69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3.emf"/><Relationship Id="rId7" Type="http://schemas.openxmlformats.org/officeDocument/2006/relationships/image" Target="../media/image345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.xml"/><Relationship Id="rId5" Type="http://schemas.openxmlformats.org/officeDocument/2006/relationships/image" Target="../media/image344.emf"/><Relationship Id="rId4" Type="http://schemas.openxmlformats.org/officeDocument/2006/relationships/customXml" Target="../ink/ink2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8.emf"/><Relationship Id="rId3" Type="http://schemas.openxmlformats.org/officeDocument/2006/relationships/customXml" Target="../ink/ink22.xml"/><Relationship Id="rId7" Type="http://schemas.openxmlformats.org/officeDocument/2006/relationships/customXml" Target="../ink/ink24.xml"/><Relationship Id="rId12" Type="http://schemas.openxmlformats.org/officeDocument/2006/relationships/image" Target="../media/image35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7.emf"/><Relationship Id="rId11" Type="http://schemas.openxmlformats.org/officeDocument/2006/relationships/customXml" Target="../ink/ink26.xml"/><Relationship Id="rId5" Type="http://schemas.openxmlformats.org/officeDocument/2006/relationships/customXml" Target="../ink/ink23.xml"/><Relationship Id="rId10" Type="http://schemas.openxmlformats.org/officeDocument/2006/relationships/image" Target="../media/image349.emf"/><Relationship Id="rId4" Type="http://schemas.openxmlformats.org/officeDocument/2006/relationships/image" Target="../media/image346.emf"/><Relationship Id="rId9" Type="http://schemas.openxmlformats.org/officeDocument/2006/relationships/customXml" Target="../ink/ink25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56.emf"/><Relationship Id="rId18" Type="http://schemas.openxmlformats.org/officeDocument/2006/relationships/customXml" Target="../ink/ink35.xml"/><Relationship Id="rId26" Type="http://schemas.openxmlformats.org/officeDocument/2006/relationships/customXml" Target="../ink/ink39.xml"/><Relationship Id="rId39" Type="http://schemas.openxmlformats.org/officeDocument/2006/relationships/image" Target="../media/image369.emf"/><Relationship Id="rId21" Type="http://schemas.openxmlformats.org/officeDocument/2006/relationships/image" Target="../media/image360.emf"/><Relationship Id="rId34" Type="http://schemas.openxmlformats.org/officeDocument/2006/relationships/customXml" Target="../ink/ink43.xml"/><Relationship Id="rId42" Type="http://schemas.openxmlformats.org/officeDocument/2006/relationships/customXml" Target="../ink/ink47.xml"/><Relationship Id="rId47" Type="http://schemas.openxmlformats.org/officeDocument/2006/relationships/image" Target="../media/image373.emf"/><Relationship Id="rId50" Type="http://schemas.openxmlformats.org/officeDocument/2006/relationships/customXml" Target="../ink/ink51.xml"/><Relationship Id="rId55" Type="http://schemas.openxmlformats.org/officeDocument/2006/relationships/image" Target="../media/image377.emf"/><Relationship Id="rId63" Type="http://schemas.openxmlformats.org/officeDocument/2006/relationships/image" Target="../media/image381.emf"/><Relationship Id="rId68" Type="http://schemas.openxmlformats.org/officeDocument/2006/relationships/customXml" Target="../ink/ink60.xml"/><Relationship Id="rId7" Type="http://schemas.openxmlformats.org/officeDocument/2006/relationships/image" Target="../media/image353.emf"/><Relationship Id="rId71" Type="http://schemas.openxmlformats.org/officeDocument/2006/relationships/image" Target="../media/image385.emf"/><Relationship Id="rId2" Type="http://schemas.openxmlformats.org/officeDocument/2006/relationships/customXml" Target="../ink/ink27.xml"/><Relationship Id="rId16" Type="http://schemas.openxmlformats.org/officeDocument/2006/relationships/customXml" Target="../ink/ink34.xml"/><Relationship Id="rId29" Type="http://schemas.openxmlformats.org/officeDocument/2006/relationships/image" Target="../media/image364.emf"/><Relationship Id="rId11" Type="http://schemas.openxmlformats.org/officeDocument/2006/relationships/image" Target="../media/image355.emf"/><Relationship Id="rId24" Type="http://schemas.openxmlformats.org/officeDocument/2006/relationships/customXml" Target="../ink/ink38.xml"/><Relationship Id="rId32" Type="http://schemas.openxmlformats.org/officeDocument/2006/relationships/customXml" Target="../ink/ink42.xml"/><Relationship Id="rId37" Type="http://schemas.openxmlformats.org/officeDocument/2006/relationships/image" Target="../media/image368.emf"/><Relationship Id="rId40" Type="http://schemas.openxmlformats.org/officeDocument/2006/relationships/customXml" Target="../ink/ink46.xml"/><Relationship Id="rId45" Type="http://schemas.openxmlformats.org/officeDocument/2006/relationships/image" Target="../media/image372.emf"/><Relationship Id="rId53" Type="http://schemas.openxmlformats.org/officeDocument/2006/relationships/image" Target="../media/image376.emf"/><Relationship Id="rId58" Type="http://schemas.openxmlformats.org/officeDocument/2006/relationships/customXml" Target="../ink/ink55.xml"/><Relationship Id="rId66" Type="http://schemas.openxmlformats.org/officeDocument/2006/relationships/customXml" Target="../ink/ink59.xml"/><Relationship Id="rId74" Type="http://schemas.openxmlformats.org/officeDocument/2006/relationships/customXml" Target="../ink/ink63.xml"/><Relationship Id="rId5" Type="http://schemas.openxmlformats.org/officeDocument/2006/relationships/image" Target="../media/image352.emf"/><Relationship Id="rId15" Type="http://schemas.openxmlformats.org/officeDocument/2006/relationships/image" Target="../media/image357.emf"/><Relationship Id="rId23" Type="http://schemas.openxmlformats.org/officeDocument/2006/relationships/image" Target="../media/image361.emf"/><Relationship Id="rId28" Type="http://schemas.openxmlformats.org/officeDocument/2006/relationships/customXml" Target="../ink/ink40.xml"/><Relationship Id="rId36" Type="http://schemas.openxmlformats.org/officeDocument/2006/relationships/customXml" Target="../ink/ink44.xml"/><Relationship Id="rId49" Type="http://schemas.openxmlformats.org/officeDocument/2006/relationships/image" Target="../media/image374.emf"/><Relationship Id="rId57" Type="http://schemas.openxmlformats.org/officeDocument/2006/relationships/image" Target="../media/image378.emf"/><Relationship Id="rId61" Type="http://schemas.openxmlformats.org/officeDocument/2006/relationships/image" Target="../media/image380.emf"/><Relationship Id="rId10" Type="http://schemas.openxmlformats.org/officeDocument/2006/relationships/customXml" Target="../ink/ink31.xml"/><Relationship Id="rId19" Type="http://schemas.openxmlformats.org/officeDocument/2006/relationships/image" Target="../media/image359.emf"/><Relationship Id="rId31" Type="http://schemas.openxmlformats.org/officeDocument/2006/relationships/image" Target="../media/image365.emf"/><Relationship Id="rId44" Type="http://schemas.openxmlformats.org/officeDocument/2006/relationships/customXml" Target="../ink/ink48.xml"/><Relationship Id="rId52" Type="http://schemas.openxmlformats.org/officeDocument/2006/relationships/customXml" Target="../ink/ink52.xml"/><Relationship Id="rId60" Type="http://schemas.openxmlformats.org/officeDocument/2006/relationships/customXml" Target="../ink/ink56.xml"/><Relationship Id="rId65" Type="http://schemas.openxmlformats.org/officeDocument/2006/relationships/image" Target="../media/image382.emf"/><Relationship Id="rId73" Type="http://schemas.openxmlformats.org/officeDocument/2006/relationships/image" Target="../media/image386.emf"/><Relationship Id="rId4" Type="http://schemas.openxmlformats.org/officeDocument/2006/relationships/customXml" Target="../ink/ink28.xml"/><Relationship Id="rId9" Type="http://schemas.openxmlformats.org/officeDocument/2006/relationships/image" Target="../media/image354.emf"/><Relationship Id="rId14" Type="http://schemas.openxmlformats.org/officeDocument/2006/relationships/customXml" Target="../ink/ink33.xml"/><Relationship Id="rId22" Type="http://schemas.openxmlformats.org/officeDocument/2006/relationships/customXml" Target="../ink/ink37.xml"/><Relationship Id="rId27" Type="http://schemas.openxmlformats.org/officeDocument/2006/relationships/image" Target="../media/image363.emf"/><Relationship Id="rId30" Type="http://schemas.openxmlformats.org/officeDocument/2006/relationships/customXml" Target="../ink/ink41.xml"/><Relationship Id="rId35" Type="http://schemas.openxmlformats.org/officeDocument/2006/relationships/image" Target="../media/image367.emf"/><Relationship Id="rId43" Type="http://schemas.openxmlformats.org/officeDocument/2006/relationships/image" Target="../media/image371.emf"/><Relationship Id="rId48" Type="http://schemas.openxmlformats.org/officeDocument/2006/relationships/customXml" Target="../ink/ink50.xml"/><Relationship Id="rId56" Type="http://schemas.openxmlformats.org/officeDocument/2006/relationships/customXml" Target="../ink/ink54.xml"/><Relationship Id="rId64" Type="http://schemas.openxmlformats.org/officeDocument/2006/relationships/customXml" Target="../ink/ink58.xml"/><Relationship Id="rId69" Type="http://schemas.openxmlformats.org/officeDocument/2006/relationships/image" Target="../media/image384.emf"/><Relationship Id="rId8" Type="http://schemas.openxmlformats.org/officeDocument/2006/relationships/customXml" Target="../ink/ink30.xml"/><Relationship Id="rId51" Type="http://schemas.openxmlformats.org/officeDocument/2006/relationships/image" Target="../media/image375.emf"/><Relationship Id="rId72" Type="http://schemas.openxmlformats.org/officeDocument/2006/relationships/customXml" Target="../ink/ink62.xml"/><Relationship Id="rId3" Type="http://schemas.openxmlformats.org/officeDocument/2006/relationships/image" Target="../media/image351.emf"/><Relationship Id="rId12" Type="http://schemas.openxmlformats.org/officeDocument/2006/relationships/customXml" Target="../ink/ink32.xml"/><Relationship Id="rId17" Type="http://schemas.openxmlformats.org/officeDocument/2006/relationships/image" Target="../media/image358.emf"/><Relationship Id="rId25" Type="http://schemas.openxmlformats.org/officeDocument/2006/relationships/image" Target="../media/image362.emf"/><Relationship Id="rId33" Type="http://schemas.openxmlformats.org/officeDocument/2006/relationships/image" Target="../media/image366.emf"/><Relationship Id="rId38" Type="http://schemas.openxmlformats.org/officeDocument/2006/relationships/customXml" Target="../ink/ink45.xml"/><Relationship Id="rId46" Type="http://schemas.openxmlformats.org/officeDocument/2006/relationships/customXml" Target="../ink/ink49.xml"/><Relationship Id="rId59" Type="http://schemas.openxmlformats.org/officeDocument/2006/relationships/image" Target="../media/image379.emf"/><Relationship Id="rId67" Type="http://schemas.openxmlformats.org/officeDocument/2006/relationships/image" Target="../media/image383.emf"/><Relationship Id="rId20" Type="http://schemas.openxmlformats.org/officeDocument/2006/relationships/customXml" Target="../ink/ink36.xml"/><Relationship Id="rId41" Type="http://schemas.openxmlformats.org/officeDocument/2006/relationships/image" Target="../media/image370.emf"/><Relationship Id="rId54" Type="http://schemas.openxmlformats.org/officeDocument/2006/relationships/customXml" Target="../ink/ink53.xml"/><Relationship Id="rId62" Type="http://schemas.openxmlformats.org/officeDocument/2006/relationships/customXml" Target="../ink/ink57.xml"/><Relationship Id="rId70" Type="http://schemas.openxmlformats.org/officeDocument/2006/relationships/customXml" Target="../ink/ink61.xml"/><Relationship Id="rId75" Type="http://schemas.openxmlformats.org/officeDocument/2006/relationships/image" Target="../media/image38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9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93.emf"/><Relationship Id="rId18" Type="http://schemas.openxmlformats.org/officeDocument/2006/relationships/customXml" Target="../ink/ink72.xml"/><Relationship Id="rId26" Type="http://schemas.openxmlformats.org/officeDocument/2006/relationships/customXml" Target="../ink/ink76.xml"/><Relationship Id="rId39" Type="http://schemas.openxmlformats.org/officeDocument/2006/relationships/image" Target="../media/image406.emf"/><Relationship Id="rId21" Type="http://schemas.openxmlformats.org/officeDocument/2006/relationships/image" Target="../media/image397.emf"/><Relationship Id="rId34" Type="http://schemas.openxmlformats.org/officeDocument/2006/relationships/customXml" Target="../ink/ink80.xml"/><Relationship Id="rId42" Type="http://schemas.openxmlformats.org/officeDocument/2006/relationships/customXml" Target="../ink/ink84.xml"/><Relationship Id="rId47" Type="http://schemas.openxmlformats.org/officeDocument/2006/relationships/image" Target="../media/image410.emf"/><Relationship Id="rId50" Type="http://schemas.openxmlformats.org/officeDocument/2006/relationships/customXml" Target="../ink/ink88.xml"/><Relationship Id="rId55" Type="http://schemas.openxmlformats.org/officeDocument/2006/relationships/image" Target="../media/image414.emf"/><Relationship Id="rId63" Type="http://schemas.openxmlformats.org/officeDocument/2006/relationships/image" Target="../media/image418.emf"/><Relationship Id="rId68" Type="http://schemas.openxmlformats.org/officeDocument/2006/relationships/customXml" Target="../ink/ink97.xml"/><Relationship Id="rId76" Type="http://schemas.openxmlformats.org/officeDocument/2006/relationships/customXml" Target="../ink/ink101.xml"/><Relationship Id="rId84" Type="http://schemas.openxmlformats.org/officeDocument/2006/relationships/customXml" Target="../ink/ink105.xml"/><Relationship Id="rId7" Type="http://schemas.openxmlformats.org/officeDocument/2006/relationships/image" Target="../media/image390.emf"/><Relationship Id="rId71" Type="http://schemas.openxmlformats.org/officeDocument/2006/relationships/image" Target="../media/image422.emf"/><Relationship Id="rId2" Type="http://schemas.openxmlformats.org/officeDocument/2006/relationships/customXml" Target="../ink/ink64.xml"/><Relationship Id="rId16" Type="http://schemas.openxmlformats.org/officeDocument/2006/relationships/customXml" Target="../ink/ink71.xml"/><Relationship Id="rId29" Type="http://schemas.openxmlformats.org/officeDocument/2006/relationships/image" Target="../media/image401.emf"/><Relationship Id="rId11" Type="http://schemas.openxmlformats.org/officeDocument/2006/relationships/image" Target="../media/image392.emf"/><Relationship Id="rId24" Type="http://schemas.openxmlformats.org/officeDocument/2006/relationships/customXml" Target="../ink/ink75.xml"/><Relationship Id="rId32" Type="http://schemas.openxmlformats.org/officeDocument/2006/relationships/customXml" Target="../ink/ink79.xml"/><Relationship Id="rId37" Type="http://schemas.openxmlformats.org/officeDocument/2006/relationships/image" Target="../media/image405.emf"/><Relationship Id="rId40" Type="http://schemas.openxmlformats.org/officeDocument/2006/relationships/customXml" Target="../ink/ink83.xml"/><Relationship Id="rId45" Type="http://schemas.openxmlformats.org/officeDocument/2006/relationships/image" Target="../media/image409.emf"/><Relationship Id="rId53" Type="http://schemas.openxmlformats.org/officeDocument/2006/relationships/image" Target="../media/image413.emf"/><Relationship Id="rId58" Type="http://schemas.openxmlformats.org/officeDocument/2006/relationships/customXml" Target="../ink/ink92.xml"/><Relationship Id="rId66" Type="http://schemas.openxmlformats.org/officeDocument/2006/relationships/customXml" Target="../ink/ink96.xml"/><Relationship Id="rId74" Type="http://schemas.openxmlformats.org/officeDocument/2006/relationships/customXml" Target="../ink/ink100.xml"/><Relationship Id="rId79" Type="http://schemas.openxmlformats.org/officeDocument/2006/relationships/image" Target="../media/image426.emf"/><Relationship Id="rId87" Type="http://schemas.openxmlformats.org/officeDocument/2006/relationships/image" Target="../media/image430.emf"/><Relationship Id="rId5" Type="http://schemas.openxmlformats.org/officeDocument/2006/relationships/image" Target="../media/image389.emf"/><Relationship Id="rId61" Type="http://schemas.openxmlformats.org/officeDocument/2006/relationships/image" Target="../media/image417.emf"/><Relationship Id="rId82" Type="http://schemas.openxmlformats.org/officeDocument/2006/relationships/customXml" Target="../ink/ink104.xml"/><Relationship Id="rId19" Type="http://schemas.openxmlformats.org/officeDocument/2006/relationships/image" Target="../media/image396.emf"/><Relationship Id="rId4" Type="http://schemas.openxmlformats.org/officeDocument/2006/relationships/customXml" Target="../ink/ink65.xml"/><Relationship Id="rId9" Type="http://schemas.openxmlformats.org/officeDocument/2006/relationships/image" Target="../media/image391.emf"/><Relationship Id="rId14" Type="http://schemas.openxmlformats.org/officeDocument/2006/relationships/customXml" Target="../ink/ink70.xml"/><Relationship Id="rId22" Type="http://schemas.openxmlformats.org/officeDocument/2006/relationships/customXml" Target="../ink/ink74.xml"/><Relationship Id="rId27" Type="http://schemas.openxmlformats.org/officeDocument/2006/relationships/image" Target="../media/image400.emf"/><Relationship Id="rId30" Type="http://schemas.openxmlformats.org/officeDocument/2006/relationships/customXml" Target="../ink/ink78.xml"/><Relationship Id="rId35" Type="http://schemas.openxmlformats.org/officeDocument/2006/relationships/image" Target="../media/image404.emf"/><Relationship Id="rId43" Type="http://schemas.openxmlformats.org/officeDocument/2006/relationships/image" Target="../media/image408.emf"/><Relationship Id="rId48" Type="http://schemas.openxmlformats.org/officeDocument/2006/relationships/customXml" Target="../ink/ink87.xml"/><Relationship Id="rId56" Type="http://schemas.openxmlformats.org/officeDocument/2006/relationships/customXml" Target="../ink/ink91.xml"/><Relationship Id="rId64" Type="http://schemas.openxmlformats.org/officeDocument/2006/relationships/customXml" Target="../ink/ink95.xml"/><Relationship Id="rId69" Type="http://schemas.openxmlformats.org/officeDocument/2006/relationships/image" Target="../media/image421.emf"/><Relationship Id="rId77" Type="http://schemas.openxmlformats.org/officeDocument/2006/relationships/image" Target="../media/image425.emf"/><Relationship Id="rId8" Type="http://schemas.openxmlformats.org/officeDocument/2006/relationships/customXml" Target="../ink/ink67.xml"/><Relationship Id="rId51" Type="http://schemas.openxmlformats.org/officeDocument/2006/relationships/image" Target="../media/image412.emf"/><Relationship Id="rId72" Type="http://schemas.openxmlformats.org/officeDocument/2006/relationships/customXml" Target="../ink/ink99.xml"/><Relationship Id="rId80" Type="http://schemas.openxmlformats.org/officeDocument/2006/relationships/customXml" Target="../ink/ink103.xml"/><Relationship Id="rId85" Type="http://schemas.openxmlformats.org/officeDocument/2006/relationships/image" Target="../media/image429.emf"/><Relationship Id="rId3" Type="http://schemas.openxmlformats.org/officeDocument/2006/relationships/image" Target="../media/image388.emf"/><Relationship Id="rId12" Type="http://schemas.openxmlformats.org/officeDocument/2006/relationships/customXml" Target="../ink/ink69.xml"/><Relationship Id="rId17" Type="http://schemas.openxmlformats.org/officeDocument/2006/relationships/image" Target="../media/image395.emf"/><Relationship Id="rId25" Type="http://schemas.openxmlformats.org/officeDocument/2006/relationships/image" Target="../media/image399.emf"/><Relationship Id="rId33" Type="http://schemas.openxmlformats.org/officeDocument/2006/relationships/image" Target="../media/image403.emf"/><Relationship Id="rId38" Type="http://schemas.openxmlformats.org/officeDocument/2006/relationships/customXml" Target="../ink/ink82.xml"/><Relationship Id="rId46" Type="http://schemas.openxmlformats.org/officeDocument/2006/relationships/customXml" Target="../ink/ink86.xml"/><Relationship Id="rId59" Type="http://schemas.openxmlformats.org/officeDocument/2006/relationships/image" Target="../media/image416.emf"/><Relationship Id="rId67" Type="http://schemas.openxmlformats.org/officeDocument/2006/relationships/image" Target="../media/image420.emf"/><Relationship Id="rId20" Type="http://schemas.openxmlformats.org/officeDocument/2006/relationships/customXml" Target="../ink/ink73.xml"/><Relationship Id="rId41" Type="http://schemas.openxmlformats.org/officeDocument/2006/relationships/image" Target="../media/image407.emf"/><Relationship Id="rId54" Type="http://schemas.openxmlformats.org/officeDocument/2006/relationships/customXml" Target="../ink/ink90.xml"/><Relationship Id="rId62" Type="http://schemas.openxmlformats.org/officeDocument/2006/relationships/customXml" Target="../ink/ink94.xml"/><Relationship Id="rId70" Type="http://schemas.openxmlformats.org/officeDocument/2006/relationships/customXml" Target="../ink/ink98.xml"/><Relationship Id="rId75" Type="http://schemas.openxmlformats.org/officeDocument/2006/relationships/image" Target="../media/image424.emf"/><Relationship Id="rId83" Type="http://schemas.openxmlformats.org/officeDocument/2006/relationships/image" Target="../media/image42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6.xml"/><Relationship Id="rId15" Type="http://schemas.openxmlformats.org/officeDocument/2006/relationships/image" Target="../media/image394.emf"/><Relationship Id="rId23" Type="http://schemas.openxmlformats.org/officeDocument/2006/relationships/image" Target="../media/image398.emf"/><Relationship Id="rId28" Type="http://schemas.openxmlformats.org/officeDocument/2006/relationships/customXml" Target="../ink/ink77.xml"/><Relationship Id="rId36" Type="http://schemas.openxmlformats.org/officeDocument/2006/relationships/customXml" Target="../ink/ink81.xml"/><Relationship Id="rId49" Type="http://schemas.openxmlformats.org/officeDocument/2006/relationships/image" Target="../media/image411.emf"/><Relationship Id="rId57" Type="http://schemas.openxmlformats.org/officeDocument/2006/relationships/image" Target="../media/image415.emf"/><Relationship Id="rId10" Type="http://schemas.openxmlformats.org/officeDocument/2006/relationships/customXml" Target="../ink/ink68.xml"/><Relationship Id="rId31" Type="http://schemas.openxmlformats.org/officeDocument/2006/relationships/image" Target="../media/image402.emf"/><Relationship Id="rId44" Type="http://schemas.openxmlformats.org/officeDocument/2006/relationships/customXml" Target="../ink/ink85.xml"/><Relationship Id="rId52" Type="http://schemas.openxmlformats.org/officeDocument/2006/relationships/customXml" Target="../ink/ink89.xml"/><Relationship Id="rId60" Type="http://schemas.openxmlformats.org/officeDocument/2006/relationships/customXml" Target="../ink/ink93.xml"/><Relationship Id="rId65" Type="http://schemas.openxmlformats.org/officeDocument/2006/relationships/image" Target="../media/image419.emf"/><Relationship Id="rId73" Type="http://schemas.openxmlformats.org/officeDocument/2006/relationships/image" Target="../media/image423.emf"/><Relationship Id="rId78" Type="http://schemas.openxmlformats.org/officeDocument/2006/relationships/customXml" Target="../ink/ink102.xml"/><Relationship Id="rId81" Type="http://schemas.openxmlformats.org/officeDocument/2006/relationships/image" Target="../media/image427.emf"/><Relationship Id="rId86" Type="http://schemas.openxmlformats.org/officeDocument/2006/relationships/customXml" Target="../ink/ink10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0.xml"/><Relationship Id="rId13" Type="http://schemas.openxmlformats.org/officeDocument/2006/relationships/image" Target="../media/image436.emf"/><Relationship Id="rId3" Type="http://schemas.openxmlformats.org/officeDocument/2006/relationships/image" Target="../media/image431.emf"/><Relationship Id="rId7" Type="http://schemas.openxmlformats.org/officeDocument/2006/relationships/image" Target="../media/image433.emf"/><Relationship Id="rId12" Type="http://schemas.openxmlformats.org/officeDocument/2006/relationships/customXml" Target="../ink/ink112.xml"/><Relationship Id="rId2" Type="http://schemas.openxmlformats.org/officeDocument/2006/relationships/customXml" Target="../ink/ink10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9.xml"/><Relationship Id="rId11" Type="http://schemas.openxmlformats.org/officeDocument/2006/relationships/image" Target="../media/image435.emf"/><Relationship Id="rId5" Type="http://schemas.openxmlformats.org/officeDocument/2006/relationships/image" Target="../media/image432.emf"/><Relationship Id="rId10" Type="http://schemas.openxmlformats.org/officeDocument/2006/relationships/customXml" Target="../ink/ink111.xml"/><Relationship Id="rId4" Type="http://schemas.openxmlformats.org/officeDocument/2006/relationships/customXml" Target="../ink/ink108.xml"/><Relationship Id="rId9" Type="http://schemas.openxmlformats.org/officeDocument/2006/relationships/image" Target="../media/image43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6.xml"/><Relationship Id="rId13" Type="http://schemas.openxmlformats.org/officeDocument/2006/relationships/image" Target="../media/image442.emf"/><Relationship Id="rId3" Type="http://schemas.openxmlformats.org/officeDocument/2006/relationships/image" Target="../media/image437.emf"/><Relationship Id="rId7" Type="http://schemas.openxmlformats.org/officeDocument/2006/relationships/image" Target="../media/image439.emf"/><Relationship Id="rId12" Type="http://schemas.openxmlformats.org/officeDocument/2006/relationships/customXml" Target="../ink/ink118.xml"/><Relationship Id="rId2" Type="http://schemas.openxmlformats.org/officeDocument/2006/relationships/customXml" Target="../ink/ink11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5.xml"/><Relationship Id="rId11" Type="http://schemas.openxmlformats.org/officeDocument/2006/relationships/image" Target="../media/image441.emf"/><Relationship Id="rId5" Type="http://schemas.openxmlformats.org/officeDocument/2006/relationships/image" Target="../media/image438.emf"/><Relationship Id="rId10" Type="http://schemas.openxmlformats.org/officeDocument/2006/relationships/customXml" Target="../ink/ink117.xml"/><Relationship Id="rId4" Type="http://schemas.openxmlformats.org/officeDocument/2006/relationships/customXml" Target="../ink/ink114.xml"/><Relationship Id="rId9" Type="http://schemas.openxmlformats.org/officeDocument/2006/relationships/image" Target="../media/image440.emf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.emf"/><Relationship Id="rId18" Type="http://schemas.openxmlformats.org/officeDocument/2006/relationships/customXml" Target="../ink/ink127.xml"/><Relationship Id="rId26" Type="http://schemas.openxmlformats.org/officeDocument/2006/relationships/customXml" Target="../ink/ink131.xml"/><Relationship Id="rId39" Type="http://schemas.openxmlformats.org/officeDocument/2006/relationships/image" Target="../media/image22.emf"/><Relationship Id="rId21" Type="http://schemas.openxmlformats.org/officeDocument/2006/relationships/image" Target="../media/image13.emf"/><Relationship Id="rId34" Type="http://schemas.openxmlformats.org/officeDocument/2006/relationships/customXml" Target="../ink/ink135.xml"/><Relationship Id="rId42" Type="http://schemas.openxmlformats.org/officeDocument/2006/relationships/customXml" Target="../ink/ink139.xml"/><Relationship Id="rId47" Type="http://schemas.openxmlformats.org/officeDocument/2006/relationships/image" Target="../media/image26.emf"/><Relationship Id="rId50" Type="http://schemas.openxmlformats.org/officeDocument/2006/relationships/customXml" Target="../ink/ink143.xml"/><Relationship Id="rId55" Type="http://schemas.openxmlformats.org/officeDocument/2006/relationships/image" Target="../media/image30.emf"/><Relationship Id="rId63" Type="http://schemas.openxmlformats.org/officeDocument/2006/relationships/image" Target="../media/image34.emf"/><Relationship Id="rId7" Type="http://schemas.openxmlformats.org/officeDocument/2006/relationships/image" Target="../media/image6.emf"/><Relationship Id="rId2" Type="http://schemas.openxmlformats.org/officeDocument/2006/relationships/customXml" Target="../ink/ink119.xml"/><Relationship Id="rId16" Type="http://schemas.openxmlformats.org/officeDocument/2006/relationships/customXml" Target="../ink/ink126.xml"/><Relationship Id="rId29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1.xml"/><Relationship Id="rId11" Type="http://schemas.openxmlformats.org/officeDocument/2006/relationships/image" Target="../media/image8.emf"/><Relationship Id="rId24" Type="http://schemas.openxmlformats.org/officeDocument/2006/relationships/customXml" Target="../ink/ink130.xml"/><Relationship Id="rId32" Type="http://schemas.openxmlformats.org/officeDocument/2006/relationships/customXml" Target="../ink/ink134.xml"/><Relationship Id="rId37" Type="http://schemas.openxmlformats.org/officeDocument/2006/relationships/image" Target="../media/image21.emf"/><Relationship Id="rId40" Type="http://schemas.openxmlformats.org/officeDocument/2006/relationships/customXml" Target="../ink/ink138.xml"/><Relationship Id="rId45" Type="http://schemas.openxmlformats.org/officeDocument/2006/relationships/image" Target="../media/image25.emf"/><Relationship Id="rId53" Type="http://schemas.openxmlformats.org/officeDocument/2006/relationships/image" Target="../media/image29.emf"/><Relationship Id="rId58" Type="http://schemas.openxmlformats.org/officeDocument/2006/relationships/customXml" Target="../ink/ink147.xml"/><Relationship Id="rId66" Type="http://schemas.openxmlformats.org/officeDocument/2006/relationships/customXml" Target="../ink/ink151.xml"/><Relationship Id="rId5" Type="http://schemas.openxmlformats.org/officeDocument/2006/relationships/image" Target="../media/image5.emf"/><Relationship Id="rId15" Type="http://schemas.openxmlformats.org/officeDocument/2006/relationships/image" Target="../media/image10.emf"/><Relationship Id="rId23" Type="http://schemas.openxmlformats.org/officeDocument/2006/relationships/image" Target="../media/image14.emf"/><Relationship Id="rId28" Type="http://schemas.openxmlformats.org/officeDocument/2006/relationships/customXml" Target="../ink/ink132.xml"/><Relationship Id="rId36" Type="http://schemas.openxmlformats.org/officeDocument/2006/relationships/customXml" Target="../ink/ink136.xml"/><Relationship Id="rId49" Type="http://schemas.openxmlformats.org/officeDocument/2006/relationships/image" Target="../media/image27.emf"/><Relationship Id="rId57" Type="http://schemas.openxmlformats.org/officeDocument/2006/relationships/image" Target="../media/image31.emf"/><Relationship Id="rId61" Type="http://schemas.openxmlformats.org/officeDocument/2006/relationships/image" Target="../media/image33.emf"/><Relationship Id="rId10" Type="http://schemas.openxmlformats.org/officeDocument/2006/relationships/customXml" Target="../ink/ink123.xml"/><Relationship Id="rId19" Type="http://schemas.openxmlformats.org/officeDocument/2006/relationships/image" Target="../media/image12.emf"/><Relationship Id="rId31" Type="http://schemas.openxmlformats.org/officeDocument/2006/relationships/image" Target="../media/image18.emf"/><Relationship Id="rId44" Type="http://schemas.openxmlformats.org/officeDocument/2006/relationships/customXml" Target="../ink/ink140.xml"/><Relationship Id="rId52" Type="http://schemas.openxmlformats.org/officeDocument/2006/relationships/customXml" Target="../ink/ink144.xml"/><Relationship Id="rId60" Type="http://schemas.openxmlformats.org/officeDocument/2006/relationships/customXml" Target="../ink/ink148.xml"/><Relationship Id="rId65" Type="http://schemas.openxmlformats.org/officeDocument/2006/relationships/image" Target="../media/image35.emf"/><Relationship Id="rId4" Type="http://schemas.openxmlformats.org/officeDocument/2006/relationships/customXml" Target="../ink/ink120.xml"/><Relationship Id="rId9" Type="http://schemas.openxmlformats.org/officeDocument/2006/relationships/image" Target="../media/image7.emf"/><Relationship Id="rId14" Type="http://schemas.openxmlformats.org/officeDocument/2006/relationships/customXml" Target="../ink/ink125.xml"/><Relationship Id="rId22" Type="http://schemas.openxmlformats.org/officeDocument/2006/relationships/customXml" Target="../ink/ink129.xml"/><Relationship Id="rId27" Type="http://schemas.openxmlformats.org/officeDocument/2006/relationships/image" Target="../media/image16.emf"/><Relationship Id="rId30" Type="http://schemas.openxmlformats.org/officeDocument/2006/relationships/customXml" Target="../ink/ink133.xml"/><Relationship Id="rId35" Type="http://schemas.openxmlformats.org/officeDocument/2006/relationships/image" Target="../media/image20.emf"/><Relationship Id="rId43" Type="http://schemas.openxmlformats.org/officeDocument/2006/relationships/image" Target="../media/image24.emf"/><Relationship Id="rId48" Type="http://schemas.openxmlformats.org/officeDocument/2006/relationships/customXml" Target="../ink/ink142.xml"/><Relationship Id="rId56" Type="http://schemas.openxmlformats.org/officeDocument/2006/relationships/customXml" Target="../ink/ink146.xml"/><Relationship Id="rId64" Type="http://schemas.openxmlformats.org/officeDocument/2006/relationships/customXml" Target="../ink/ink150.xml"/><Relationship Id="rId8" Type="http://schemas.openxmlformats.org/officeDocument/2006/relationships/customXml" Target="../ink/ink122.xml"/><Relationship Id="rId51" Type="http://schemas.openxmlformats.org/officeDocument/2006/relationships/image" Target="../media/image28.emf"/><Relationship Id="rId3" Type="http://schemas.openxmlformats.org/officeDocument/2006/relationships/image" Target="../media/image4.emf"/><Relationship Id="rId12" Type="http://schemas.openxmlformats.org/officeDocument/2006/relationships/customXml" Target="../ink/ink124.xml"/><Relationship Id="rId17" Type="http://schemas.openxmlformats.org/officeDocument/2006/relationships/image" Target="../media/image11.emf"/><Relationship Id="rId25" Type="http://schemas.openxmlformats.org/officeDocument/2006/relationships/image" Target="../media/image15.emf"/><Relationship Id="rId33" Type="http://schemas.openxmlformats.org/officeDocument/2006/relationships/image" Target="../media/image19.emf"/><Relationship Id="rId38" Type="http://schemas.openxmlformats.org/officeDocument/2006/relationships/customXml" Target="../ink/ink137.xml"/><Relationship Id="rId46" Type="http://schemas.openxmlformats.org/officeDocument/2006/relationships/customXml" Target="../ink/ink141.xml"/><Relationship Id="rId59" Type="http://schemas.openxmlformats.org/officeDocument/2006/relationships/image" Target="../media/image32.emf"/><Relationship Id="rId67" Type="http://schemas.openxmlformats.org/officeDocument/2006/relationships/image" Target="../media/image36.emf"/><Relationship Id="rId20" Type="http://schemas.openxmlformats.org/officeDocument/2006/relationships/customXml" Target="../ink/ink128.xml"/><Relationship Id="rId41" Type="http://schemas.openxmlformats.org/officeDocument/2006/relationships/image" Target="../media/image23.emf"/><Relationship Id="rId54" Type="http://schemas.openxmlformats.org/officeDocument/2006/relationships/customXml" Target="../ink/ink145.xml"/><Relationship Id="rId62" Type="http://schemas.openxmlformats.org/officeDocument/2006/relationships/customXml" Target="../ink/ink1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255651" y="376251"/>
              <a:ext cx="8342640" cy="61743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771" y="358611"/>
                <a:ext cx="8370000" cy="621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804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982851" y="1582971"/>
              <a:ext cx="5433840" cy="684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8531" y="1576851"/>
                <a:ext cx="544428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3631731" y="1062771"/>
              <a:ext cx="235080" cy="342180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16251" y="1048011"/>
                <a:ext cx="258840" cy="344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5" name="Ink 34"/>
              <p14:cNvContentPartPr/>
              <p14:nvPr/>
            </p14:nvContentPartPr>
            <p14:xfrm>
              <a:off x="4080291" y="820131"/>
              <a:ext cx="3027960" cy="7286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70931" y="799981"/>
                <a:ext cx="3044160" cy="7588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0" name="Ink 49"/>
              <p14:cNvContentPartPr/>
              <p14:nvPr/>
            </p14:nvContentPartPr>
            <p14:xfrm>
              <a:off x="3790491" y="4250211"/>
              <a:ext cx="172440" cy="169812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776091" y="4234731"/>
                <a:ext cx="207720" cy="172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4" name="Ink 53"/>
              <p14:cNvContentPartPr/>
              <p14:nvPr/>
            </p14:nvContentPartPr>
            <p14:xfrm>
              <a:off x="961611" y="2239251"/>
              <a:ext cx="6571440" cy="1004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7931" y="2223051"/>
                <a:ext cx="659304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4" name="Ink 153"/>
              <p14:cNvContentPartPr/>
              <p14:nvPr/>
            </p14:nvContentPartPr>
            <p14:xfrm>
              <a:off x="586131" y="114891"/>
              <a:ext cx="4154040" cy="146700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8131" y="100491"/>
                <a:ext cx="4183200" cy="150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25" name="Ink 224"/>
              <p14:cNvContentPartPr/>
              <p14:nvPr/>
            </p14:nvContentPartPr>
            <p14:xfrm>
              <a:off x="1917771" y="3803091"/>
              <a:ext cx="6120" cy="17172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02651" y="3782571"/>
                <a:ext cx="4212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40" name="Ink 239"/>
              <p14:cNvContentPartPr/>
              <p14:nvPr/>
            </p14:nvContentPartPr>
            <p14:xfrm>
              <a:off x="3963651" y="5826291"/>
              <a:ext cx="16560" cy="729000"/>
            </p14:xfrm>
          </p:contentPart>
        </mc:Choice>
        <mc:Fallback xmlns="">
          <p:pic>
            <p:nvPicPr>
              <p:cNvPr id="240" name="Ink 23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44931" y="5807571"/>
                <a:ext cx="54000" cy="76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56" name="Ink 255"/>
              <p14:cNvContentPartPr/>
              <p14:nvPr/>
            </p14:nvContentPartPr>
            <p14:xfrm>
              <a:off x="1259691" y="1909491"/>
              <a:ext cx="1984680" cy="328320"/>
            </p14:xfrm>
          </p:contentPart>
        </mc:Choice>
        <mc:Fallback xmlns="">
          <p:pic>
            <p:nvPicPr>
              <p:cNvPr id="256" name="Ink 25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47451" y="1892931"/>
                <a:ext cx="2017800" cy="35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57" name="Ink 256"/>
              <p14:cNvContentPartPr/>
              <p14:nvPr/>
            </p14:nvContentPartPr>
            <p14:xfrm>
              <a:off x="5827371" y="1899051"/>
              <a:ext cx="1001520" cy="3943080"/>
            </p14:xfrm>
          </p:contentPart>
        </mc:Choice>
        <mc:Fallback xmlns="">
          <p:pic>
            <p:nvPicPr>
              <p:cNvPr id="257" name="Ink 25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16571" y="1878891"/>
                <a:ext cx="1032120" cy="39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58" name="Ink 257"/>
              <p14:cNvContentPartPr/>
              <p14:nvPr/>
            </p14:nvContentPartPr>
            <p14:xfrm>
              <a:off x="1333851" y="2382891"/>
              <a:ext cx="1813320" cy="3533400"/>
            </p14:xfrm>
          </p:contentPart>
        </mc:Choice>
        <mc:Fallback xmlns="">
          <p:pic>
            <p:nvPicPr>
              <p:cNvPr id="258" name="Ink 25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314771" y="2364171"/>
                <a:ext cx="1852560" cy="356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80" name="Ink 279"/>
              <p14:cNvContentPartPr/>
              <p14:nvPr/>
            </p14:nvContentPartPr>
            <p14:xfrm>
              <a:off x="4267851" y="2413851"/>
              <a:ext cx="1102680" cy="3563280"/>
            </p14:xfrm>
          </p:contentPart>
        </mc:Choice>
        <mc:Fallback xmlns="">
          <p:pic>
            <p:nvPicPr>
              <p:cNvPr id="280" name="Ink 27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249131" y="2393331"/>
                <a:ext cx="1142280" cy="359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88" name="Ink 287"/>
              <p14:cNvContentPartPr/>
              <p14:nvPr/>
            </p14:nvContentPartPr>
            <p14:xfrm>
              <a:off x="4169931" y="1932171"/>
              <a:ext cx="1088280" cy="240480"/>
            </p14:xfrm>
          </p:contentPart>
        </mc:Choice>
        <mc:Fallback xmlns="">
          <p:pic>
            <p:nvPicPr>
              <p:cNvPr id="288" name="Ink 28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156971" y="1915971"/>
                <a:ext cx="1110240" cy="26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228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5" name="Ink 24"/>
              <p14:cNvContentPartPr/>
              <p14:nvPr/>
            </p14:nvContentPartPr>
            <p14:xfrm>
              <a:off x="1057371" y="1226211"/>
              <a:ext cx="2689200" cy="211608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1971" y="1214331"/>
                <a:ext cx="2715480" cy="214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6" name="Ink 25"/>
              <p14:cNvContentPartPr/>
              <p14:nvPr/>
            </p14:nvContentPartPr>
            <p14:xfrm>
              <a:off x="1060971" y="2209011"/>
              <a:ext cx="2549520" cy="3132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5131" y="2188851"/>
                <a:ext cx="258444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0" name="Ink 29"/>
              <p14:cNvContentPartPr/>
              <p14:nvPr/>
            </p14:nvContentPartPr>
            <p14:xfrm>
              <a:off x="1091571" y="2726331"/>
              <a:ext cx="2562480" cy="565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74651" y="2706171"/>
                <a:ext cx="259884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1" name="Ink 30"/>
              <p14:cNvContentPartPr/>
              <p14:nvPr/>
            </p14:nvContentPartPr>
            <p14:xfrm>
              <a:off x="2246451" y="1261851"/>
              <a:ext cx="185040" cy="20530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39251" y="1242771"/>
                <a:ext cx="213120" cy="209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8" name="Ink 37"/>
              <p14:cNvContentPartPr/>
              <p14:nvPr/>
            </p14:nvContentPartPr>
            <p14:xfrm>
              <a:off x="442491" y="820131"/>
              <a:ext cx="675720" cy="47520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6651" y="803211"/>
                <a:ext cx="707400" cy="51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" name="Ink 38"/>
              <p14:cNvContentPartPr/>
              <p14:nvPr/>
            </p14:nvContentPartPr>
            <p14:xfrm>
              <a:off x="1645611" y="1319451"/>
              <a:ext cx="168480" cy="19155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626891" y="1301091"/>
                <a:ext cx="207000" cy="19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4" name="Ink 73"/>
              <p14:cNvContentPartPr/>
              <p14:nvPr/>
            </p14:nvContentPartPr>
            <p14:xfrm>
              <a:off x="1941171" y="2461731"/>
              <a:ext cx="196920" cy="15840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26771" y="2443011"/>
                <a:ext cx="22824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5" name="Ink 74"/>
              <p14:cNvContentPartPr/>
              <p14:nvPr/>
            </p14:nvContentPartPr>
            <p14:xfrm>
              <a:off x="2605011" y="1357611"/>
              <a:ext cx="699840" cy="128124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89531" y="1337091"/>
                <a:ext cx="732960" cy="131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9" name="Ink 78"/>
              <p14:cNvContentPartPr/>
              <p14:nvPr/>
            </p14:nvContentPartPr>
            <p14:xfrm>
              <a:off x="1346811" y="1378491"/>
              <a:ext cx="188640" cy="182484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327011" y="1358331"/>
                <a:ext cx="225720" cy="18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3" name="Ink 82"/>
              <p14:cNvContentPartPr/>
              <p14:nvPr/>
            </p14:nvContentPartPr>
            <p14:xfrm>
              <a:off x="5145531" y="1179051"/>
              <a:ext cx="2539080" cy="2592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127531" y="1158891"/>
                <a:ext cx="25671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2" name="Ink 91"/>
              <p14:cNvContentPartPr/>
              <p14:nvPr/>
            </p14:nvContentPartPr>
            <p14:xfrm>
              <a:off x="449331" y="81411"/>
              <a:ext cx="8043840" cy="672660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30971" y="70611"/>
                <a:ext cx="8081640" cy="67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6" name="Ink 95"/>
              <p14:cNvContentPartPr/>
              <p14:nvPr/>
            </p14:nvContentPartPr>
            <p14:xfrm>
              <a:off x="5224371" y="1211451"/>
              <a:ext cx="39600" cy="210600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03491" y="1193811"/>
                <a:ext cx="68760" cy="214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7" name="Ink 96"/>
              <p14:cNvContentPartPr/>
              <p14:nvPr/>
            </p14:nvContentPartPr>
            <p14:xfrm>
              <a:off x="5242011" y="3148251"/>
              <a:ext cx="2655720" cy="9540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234451" y="3140331"/>
                <a:ext cx="267120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1" name="Ink 100"/>
              <p14:cNvContentPartPr/>
              <p14:nvPr/>
            </p14:nvContentPartPr>
            <p14:xfrm>
              <a:off x="5261451" y="1671531"/>
              <a:ext cx="2820240" cy="1245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244891" y="1652451"/>
                <a:ext cx="2853000" cy="1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2" name="Ink 101"/>
              <p14:cNvContentPartPr/>
              <p14:nvPr/>
            </p14:nvContentPartPr>
            <p14:xfrm>
              <a:off x="7597131" y="1214331"/>
              <a:ext cx="378360" cy="206172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593891" y="1198851"/>
                <a:ext cx="402840" cy="20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3" name="Ink 102"/>
              <p14:cNvContentPartPr/>
              <p14:nvPr/>
            </p14:nvContentPartPr>
            <p14:xfrm>
              <a:off x="5270091" y="2161491"/>
              <a:ext cx="2755080" cy="5400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255331" y="2141331"/>
                <a:ext cx="2783160" cy="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4" name="Ink 103"/>
              <p14:cNvContentPartPr/>
              <p14:nvPr/>
            </p14:nvContentPartPr>
            <p14:xfrm>
              <a:off x="5232651" y="2648211"/>
              <a:ext cx="2763720" cy="6840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217171" y="2634891"/>
                <a:ext cx="279720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9" name="Ink 108"/>
              <p14:cNvContentPartPr/>
              <p14:nvPr/>
            </p14:nvContentPartPr>
            <p14:xfrm>
              <a:off x="5867691" y="1199571"/>
              <a:ext cx="131040" cy="20347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856531" y="1188411"/>
                <a:ext cx="163440" cy="20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10" name="Ink 109"/>
              <p14:cNvContentPartPr/>
              <p14:nvPr/>
            </p14:nvContentPartPr>
            <p14:xfrm>
              <a:off x="6545211" y="1198491"/>
              <a:ext cx="75240" cy="213516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527571" y="1179771"/>
                <a:ext cx="113760" cy="21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11" name="Ink 110"/>
              <p14:cNvContentPartPr/>
              <p14:nvPr/>
            </p14:nvContentPartPr>
            <p14:xfrm>
              <a:off x="7108971" y="1235931"/>
              <a:ext cx="144360" cy="220248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093131" y="1217571"/>
                <a:ext cx="171360" cy="22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19" name="Ink 118"/>
              <p14:cNvContentPartPr/>
              <p14:nvPr/>
            </p14:nvContentPartPr>
            <p14:xfrm>
              <a:off x="4551171" y="408291"/>
              <a:ext cx="500040" cy="756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542171" y="389931"/>
                <a:ext cx="52632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0" name="Ink 119"/>
              <p14:cNvContentPartPr/>
              <p14:nvPr/>
            </p14:nvContentPartPr>
            <p14:xfrm>
              <a:off x="6862731" y="1317291"/>
              <a:ext cx="45000" cy="80676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848691" y="1299651"/>
                <a:ext cx="73800" cy="83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1" name="Ink 120"/>
              <p14:cNvContentPartPr/>
              <p14:nvPr/>
            </p14:nvContentPartPr>
            <p14:xfrm>
              <a:off x="4541091" y="764331"/>
              <a:ext cx="732600" cy="43236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523091" y="746331"/>
                <a:ext cx="771480" cy="47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49" name="Ink 148"/>
              <p14:cNvContentPartPr/>
              <p14:nvPr/>
            </p14:nvContentPartPr>
            <p14:xfrm>
              <a:off x="7461411" y="2346171"/>
              <a:ext cx="236520" cy="21888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451706" y="2328891"/>
                <a:ext cx="263838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60" name="Ink 159"/>
              <p14:cNvContentPartPr/>
              <p14:nvPr/>
            </p14:nvContentPartPr>
            <p14:xfrm>
              <a:off x="7380051" y="2912811"/>
              <a:ext cx="269280" cy="22860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371771" y="2893371"/>
                <a:ext cx="286920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75" name="Ink 174"/>
              <p14:cNvContentPartPr/>
              <p14:nvPr/>
            </p14:nvContentPartPr>
            <p14:xfrm>
              <a:off x="6798651" y="2410611"/>
              <a:ext cx="139320" cy="18720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787851" y="2392251"/>
                <a:ext cx="16128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76" name="Ink 175"/>
              <p14:cNvContentPartPr/>
              <p14:nvPr/>
            </p14:nvContentPartPr>
            <p14:xfrm>
              <a:off x="6152451" y="2381451"/>
              <a:ext cx="292320" cy="2325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144531" y="2362011"/>
                <a:ext cx="31320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77" name="Ink 176"/>
              <p14:cNvContentPartPr/>
              <p14:nvPr/>
            </p14:nvContentPartPr>
            <p14:xfrm>
              <a:off x="6805491" y="2912811"/>
              <a:ext cx="158040" cy="20196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794331" y="2897691"/>
                <a:ext cx="18108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82" name="Ink 181"/>
              <p14:cNvContentPartPr/>
              <p14:nvPr/>
            </p14:nvContentPartPr>
            <p14:xfrm>
              <a:off x="4461891" y="752811"/>
              <a:ext cx="3404160" cy="347652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442811" y="734813"/>
                <a:ext cx="3443400" cy="35125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87" name="Ink 186"/>
              <p14:cNvContentPartPr/>
              <p14:nvPr/>
            </p14:nvContentPartPr>
            <p14:xfrm>
              <a:off x="1192731" y="4172091"/>
              <a:ext cx="2702520" cy="3960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174731" y="4151571"/>
                <a:ext cx="273348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88" name="Ink 187"/>
              <p14:cNvContentPartPr/>
              <p14:nvPr/>
            </p14:nvContentPartPr>
            <p14:xfrm>
              <a:off x="1105611" y="4173891"/>
              <a:ext cx="113040" cy="211752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85091" y="4160211"/>
                <a:ext cx="153360" cy="21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89" name="Ink 188"/>
              <p14:cNvContentPartPr/>
              <p14:nvPr/>
            </p14:nvContentPartPr>
            <p14:xfrm>
              <a:off x="3539931" y="4189731"/>
              <a:ext cx="316080" cy="213624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529851" y="4171731"/>
                <a:ext cx="344160" cy="21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95" name="Ink 194"/>
              <p14:cNvContentPartPr/>
              <p14:nvPr/>
            </p14:nvContentPartPr>
            <p14:xfrm>
              <a:off x="1255371" y="4628931"/>
              <a:ext cx="2629440" cy="5544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239171" y="4612011"/>
                <a:ext cx="266112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96" name="Ink 195"/>
              <p14:cNvContentPartPr/>
              <p14:nvPr/>
            </p14:nvContentPartPr>
            <p14:xfrm>
              <a:off x="1171851" y="5136531"/>
              <a:ext cx="2490120" cy="11844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65731" y="5121051"/>
                <a:ext cx="250524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97" name="Ink 196"/>
              <p14:cNvContentPartPr/>
              <p14:nvPr/>
            </p14:nvContentPartPr>
            <p14:xfrm>
              <a:off x="2485491" y="4173531"/>
              <a:ext cx="106200" cy="207504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469291" y="4157331"/>
                <a:ext cx="133560" cy="210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98" name="Ink 197"/>
              <p14:cNvContentPartPr/>
              <p14:nvPr/>
            </p14:nvContentPartPr>
            <p14:xfrm>
              <a:off x="1135851" y="5650251"/>
              <a:ext cx="2715120" cy="6012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31171" y="5634051"/>
                <a:ext cx="272808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99" name="Ink 198"/>
              <p14:cNvContentPartPr/>
              <p14:nvPr/>
            </p14:nvContentPartPr>
            <p14:xfrm>
              <a:off x="1168611" y="6170811"/>
              <a:ext cx="2551680" cy="3024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151331" y="6158571"/>
                <a:ext cx="257796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07" name="Ink 206"/>
              <p14:cNvContentPartPr/>
              <p14:nvPr/>
            </p14:nvContentPartPr>
            <p14:xfrm>
              <a:off x="624291" y="3764571"/>
              <a:ext cx="566640" cy="50400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07731" y="3745851"/>
                <a:ext cx="601560" cy="53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08" name="Ink 207"/>
              <p14:cNvContentPartPr/>
              <p14:nvPr/>
            </p14:nvContentPartPr>
            <p14:xfrm>
              <a:off x="1861611" y="4174251"/>
              <a:ext cx="187200" cy="2095200"/>
            </p14:xfrm>
          </p:contentPart>
        </mc:Choice>
        <mc:Fallback xmlns="">
          <p:pic>
            <p:nvPicPr>
              <p:cNvPr id="208" name="Ink 207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851171" y="4156611"/>
                <a:ext cx="217800" cy="213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09" name="Ink 208"/>
              <p14:cNvContentPartPr/>
              <p14:nvPr/>
            </p14:nvContentPartPr>
            <p14:xfrm>
              <a:off x="3149331" y="4193691"/>
              <a:ext cx="45360" cy="2128680"/>
            </p14:xfrm>
          </p:contentPart>
        </mc:Choice>
        <mc:Fallback xmlns="">
          <p:pic>
            <p:nvPicPr>
              <p:cNvPr id="209" name="Ink 20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128451" y="4176051"/>
                <a:ext cx="85680" cy="21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234" name="Ink 233"/>
              <p14:cNvContentPartPr/>
              <p14:nvPr/>
            </p14:nvContentPartPr>
            <p14:xfrm>
              <a:off x="1486131" y="4820451"/>
              <a:ext cx="175680" cy="705960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467411" y="4800291"/>
                <a:ext cx="204120" cy="7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235" name="Ink 234"/>
              <p14:cNvContentPartPr/>
              <p14:nvPr/>
            </p14:nvContentPartPr>
            <p14:xfrm>
              <a:off x="2239971" y="4331211"/>
              <a:ext cx="56880" cy="20556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226291" y="4312131"/>
                <a:ext cx="8964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46" name="Ink 245"/>
              <p14:cNvContentPartPr/>
              <p14:nvPr/>
            </p14:nvContentPartPr>
            <p14:xfrm>
              <a:off x="2229171" y="5346051"/>
              <a:ext cx="143640" cy="218520"/>
            </p14:xfrm>
          </p:contentPart>
        </mc:Choice>
        <mc:Fallback xmlns="">
          <p:pic>
            <p:nvPicPr>
              <p:cNvPr id="246" name="Ink 24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221971" y="5326971"/>
                <a:ext cx="15912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47" name="Ink 246"/>
              <p14:cNvContentPartPr/>
              <p14:nvPr/>
            </p14:nvContentPartPr>
            <p14:xfrm>
              <a:off x="2764491" y="5910531"/>
              <a:ext cx="264960" cy="180000"/>
            </p14:xfrm>
          </p:contentPart>
        </mc:Choice>
        <mc:Fallback xmlns="">
          <p:pic>
            <p:nvPicPr>
              <p:cNvPr id="247" name="Ink 246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758011" y="5896851"/>
                <a:ext cx="28332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49" name="Ink 248"/>
              <p14:cNvContentPartPr/>
              <p14:nvPr/>
            </p14:nvContentPartPr>
            <p14:xfrm>
              <a:off x="2729211" y="5405091"/>
              <a:ext cx="243360" cy="233280"/>
            </p14:xfrm>
          </p:contentPart>
        </mc:Choice>
        <mc:Fallback xmlns="">
          <p:pic>
            <p:nvPicPr>
              <p:cNvPr id="249" name="Ink 248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720211" y="5388531"/>
                <a:ext cx="26928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251" name="Ink 250"/>
              <p14:cNvContentPartPr/>
              <p14:nvPr/>
            </p14:nvContentPartPr>
            <p14:xfrm>
              <a:off x="2397291" y="5838531"/>
              <a:ext cx="25920" cy="238680"/>
            </p14:xfrm>
          </p:contentPart>
        </mc:Choice>
        <mc:Fallback xmlns="">
          <p:pic>
            <p:nvPicPr>
              <p:cNvPr id="251" name="Ink 250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386131" y="5819091"/>
                <a:ext cx="5652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277" name="Ink 276"/>
              <p14:cNvContentPartPr/>
              <p14:nvPr/>
            </p14:nvContentPartPr>
            <p14:xfrm>
              <a:off x="5240931" y="4208811"/>
              <a:ext cx="2847960" cy="170640"/>
            </p14:xfrm>
          </p:contentPart>
        </mc:Choice>
        <mc:Fallback xmlns="">
          <p:pic>
            <p:nvPicPr>
              <p:cNvPr id="277" name="Ink 276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223291" y="4189371"/>
                <a:ext cx="287136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278" name="Ink 277"/>
              <p14:cNvContentPartPr/>
              <p14:nvPr/>
            </p14:nvContentPartPr>
            <p14:xfrm>
              <a:off x="5130051" y="4365771"/>
              <a:ext cx="191520" cy="1674360"/>
            </p14:xfrm>
          </p:contentPart>
        </mc:Choice>
        <mc:Fallback xmlns="">
          <p:pic>
            <p:nvPicPr>
              <p:cNvPr id="278" name="Ink 277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109171" y="4350291"/>
                <a:ext cx="227880" cy="170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281" name="Ink 280"/>
              <p14:cNvContentPartPr/>
              <p14:nvPr/>
            </p14:nvContentPartPr>
            <p14:xfrm>
              <a:off x="7952091" y="4160571"/>
              <a:ext cx="78840" cy="2083680"/>
            </p14:xfrm>
          </p:contentPart>
        </mc:Choice>
        <mc:Fallback xmlns="">
          <p:pic>
            <p:nvPicPr>
              <p:cNvPr id="281" name="Ink 280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937691" y="4142211"/>
                <a:ext cx="113040" cy="210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283" name="Ink 282"/>
              <p14:cNvContentPartPr/>
              <p14:nvPr/>
            </p14:nvContentPartPr>
            <p14:xfrm>
              <a:off x="5264331" y="5181531"/>
              <a:ext cx="2809440" cy="9540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247411" y="5163531"/>
                <a:ext cx="284436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284" name="Ink 283"/>
              <p14:cNvContentPartPr/>
              <p14:nvPr/>
            </p14:nvContentPartPr>
            <p14:xfrm>
              <a:off x="5049051" y="6063171"/>
              <a:ext cx="3062160" cy="16956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029611" y="6053091"/>
                <a:ext cx="309132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293" name="Ink 292"/>
              <p14:cNvContentPartPr/>
              <p14:nvPr/>
            </p14:nvContentPartPr>
            <p14:xfrm>
              <a:off x="4654851" y="3881571"/>
              <a:ext cx="776880" cy="524160"/>
            </p14:xfrm>
          </p:contentPart>
        </mc:Choice>
        <mc:Fallback xmlns="">
          <p:pic>
            <p:nvPicPr>
              <p:cNvPr id="293" name="Ink 29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637571" y="3861771"/>
                <a:ext cx="815040" cy="55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94" name="Ink 293"/>
              <p14:cNvContentPartPr/>
              <p14:nvPr/>
            </p14:nvContentPartPr>
            <p14:xfrm>
              <a:off x="5315091" y="4550091"/>
              <a:ext cx="2843280" cy="159120"/>
            </p14:xfrm>
          </p:contentPart>
        </mc:Choice>
        <mc:Fallback xmlns="">
          <p:pic>
            <p:nvPicPr>
              <p:cNvPr id="294" name="Ink 29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299611" y="4532811"/>
                <a:ext cx="2870640" cy="19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295" name="Ink 294"/>
              <p14:cNvContentPartPr/>
              <p14:nvPr/>
            </p14:nvContentPartPr>
            <p14:xfrm>
              <a:off x="5154891" y="5676171"/>
              <a:ext cx="2795040" cy="32760"/>
            </p14:xfrm>
          </p:contentPart>
        </mc:Choice>
        <mc:Fallback xmlns="">
          <p:pic>
            <p:nvPicPr>
              <p:cNvPr id="295" name="Ink 294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141931" y="5657811"/>
                <a:ext cx="281448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296" name="Ink 295"/>
              <p14:cNvContentPartPr/>
              <p14:nvPr/>
            </p14:nvContentPartPr>
            <p14:xfrm>
              <a:off x="5789211" y="4286571"/>
              <a:ext cx="155880" cy="1898640"/>
            </p14:xfrm>
          </p:contentPart>
        </mc:Choice>
        <mc:Fallback xmlns="">
          <p:pic>
            <p:nvPicPr>
              <p:cNvPr id="296" name="Ink 295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770851" y="4268571"/>
                <a:ext cx="195120" cy="19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297" name="Ink 296"/>
              <p14:cNvContentPartPr/>
              <p14:nvPr/>
            </p14:nvContentPartPr>
            <p14:xfrm>
              <a:off x="6967851" y="4273251"/>
              <a:ext cx="256320" cy="2077200"/>
            </p14:xfrm>
          </p:contentPart>
        </mc:Choice>
        <mc:Fallback xmlns="">
          <p:pic>
            <p:nvPicPr>
              <p:cNvPr id="297" name="Ink 296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955611" y="4255611"/>
                <a:ext cx="287280" cy="210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298" name="Ink 297"/>
              <p14:cNvContentPartPr/>
              <p14:nvPr/>
            </p14:nvContentPartPr>
            <p14:xfrm>
              <a:off x="6374211" y="4237251"/>
              <a:ext cx="172800" cy="2235240"/>
            </p14:xfrm>
          </p:contentPart>
        </mc:Choice>
        <mc:Fallback xmlns="">
          <p:pic>
            <p:nvPicPr>
              <p:cNvPr id="298" name="Ink 297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353331" y="4222851"/>
                <a:ext cx="213840" cy="22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318" name="Ink 317"/>
              <p14:cNvContentPartPr/>
              <p14:nvPr/>
            </p14:nvContentPartPr>
            <p14:xfrm>
              <a:off x="2790051" y="3918291"/>
              <a:ext cx="2577240" cy="2165040"/>
            </p14:xfrm>
          </p:contentPart>
        </mc:Choice>
        <mc:Fallback xmlns="">
          <p:pic>
            <p:nvPicPr>
              <p:cNvPr id="318" name="Ink 317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770251" y="3898854"/>
                <a:ext cx="2617920" cy="22042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332" name="Ink 331"/>
              <p14:cNvContentPartPr/>
              <p14:nvPr/>
            </p14:nvContentPartPr>
            <p14:xfrm>
              <a:off x="7302651" y="4647291"/>
              <a:ext cx="293760" cy="364680"/>
            </p14:xfrm>
          </p:contentPart>
        </mc:Choice>
        <mc:Fallback xmlns="">
          <p:pic>
            <p:nvPicPr>
              <p:cNvPr id="332" name="Ink 331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285371" y="4630011"/>
                <a:ext cx="329760" cy="39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333" name="Ink 332"/>
              <p14:cNvContentPartPr/>
              <p14:nvPr/>
            </p14:nvContentPartPr>
            <p14:xfrm>
              <a:off x="7291131" y="5391411"/>
              <a:ext cx="295560" cy="265680"/>
            </p14:xfrm>
          </p:contentPart>
        </mc:Choice>
        <mc:Fallback xmlns="">
          <p:pic>
            <p:nvPicPr>
              <p:cNvPr id="333" name="Ink 332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281771" y="5373411"/>
                <a:ext cx="318240" cy="2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334" name="Ink 333"/>
              <p14:cNvContentPartPr/>
              <p14:nvPr/>
            </p14:nvContentPartPr>
            <p14:xfrm>
              <a:off x="6655371" y="5399331"/>
              <a:ext cx="180000" cy="179640"/>
            </p14:xfrm>
          </p:contentPart>
        </mc:Choice>
        <mc:Fallback xmlns="">
          <p:pic>
            <p:nvPicPr>
              <p:cNvPr id="334" name="Ink 333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6637371" y="5381331"/>
                <a:ext cx="20844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354" name="Ink 353"/>
              <p14:cNvContentPartPr/>
              <p14:nvPr/>
            </p14:nvContentPartPr>
            <p14:xfrm>
              <a:off x="6178371" y="4818291"/>
              <a:ext cx="687240" cy="261000"/>
            </p14:xfrm>
          </p:contentPart>
        </mc:Choice>
        <mc:Fallback xmlns="">
          <p:pic>
            <p:nvPicPr>
              <p:cNvPr id="354" name="Ink 353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6158571" y="4800291"/>
                <a:ext cx="722520" cy="2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357" name="Ink 356"/>
              <p14:cNvContentPartPr/>
              <p14:nvPr/>
            </p14:nvContentPartPr>
            <p14:xfrm>
              <a:off x="6564291" y="5817651"/>
              <a:ext cx="196560" cy="230760"/>
            </p14:xfrm>
          </p:contentPart>
        </mc:Choice>
        <mc:Fallback xmlns="">
          <p:pic>
            <p:nvPicPr>
              <p:cNvPr id="357" name="Ink 356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552771" y="5800038"/>
                <a:ext cx="224640" cy="2598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358" name="Ink 357"/>
              <p14:cNvContentPartPr/>
              <p14:nvPr/>
            </p14:nvContentPartPr>
            <p14:xfrm>
              <a:off x="7355211" y="5860851"/>
              <a:ext cx="285840" cy="271080"/>
            </p14:xfrm>
          </p:contentPart>
        </mc:Choice>
        <mc:Fallback xmlns="">
          <p:pic>
            <p:nvPicPr>
              <p:cNvPr id="358" name="Ink 357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7346211" y="5849331"/>
                <a:ext cx="301680" cy="2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364" name="Ink 363"/>
              <p14:cNvContentPartPr/>
              <p14:nvPr/>
            </p14:nvContentPartPr>
            <p14:xfrm>
              <a:off x="5591211" y="1301451"/>
              <a:ext cx="171720" cy="1856880"/>
            </p14:xfrm>
          </p:contentPart>
        </mc:Choice>
        <mc:Fallback xmlns="">
          <p:pic>
            <p:nvPicPr>
              <p:cNvPr id="364" name="Ink 363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571771" y="1284174"/>
                <a:ext cx="210960" cy="18939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365" name="Ink 364"/>
              <p14:cNvContentPartPr/>
              <p14:nvPr/>
            </p14:nvContentPartPr>
            <p14:xfrm>
              <a:off x="587211" y="1320531"/>
              <a:ext cx="912960" cy="1919880"/>
            </p14:xfrm>
          </p:contentPart>
        </mc:Choice>
        <mc:Fallback xmlns="">
          <p:pic>
            <p:nvPicPr>
              <p:cNvPr id="365" name="Ink 364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71011" y="1303611"/>
                <a:ext cx="948600" cy="19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366" name="Ink 365"/>
              <p14:cNvContentPartPr/>
              <p14:nvPr/>
            </p14:nvContentPartPr>
            <p14:xfrm>
              <a:off x="3024051" y="1298931"/>
              <a:ext cx="669960" cy="26640"/>
            </p14:xfrm>
          </p:contentPart>
        </mc:Choice>
        <mc:Fallback xmlns="">
          <p:pic>
            <p:nvPicPr>
              <p:cNvPr id="366" name="Ink 365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007851" y="1279131"/>
                <a:ext cx="70488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367" name="Ink 366"/>
              <p14:cNvContentPartPr/>
              <p14:nvPr/>
            </p14:nvContentPartPr>
            <p14:xfrm>
              <a:off x="3019371" y="1337451"/>
              <a:ext cx="1042200" cy="1841400"/>
            </p14:xfrm>
          </p:contentPart>
        </mc:Choice>
        <mc:Fallback xmlns="">
          <p:pic>
            <p:nvPicPr>
              <p:cNvPr id="367" name="Ink 366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3011091" y="1321611"/>
                <a:ext cx="1070640" cy="18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372" name="Ink 371"/>
              <p14:cNvContentPartPr/>
              <p14:nvPr/>
            </p14:nvContentPartPr>
            <p14:xfrm>
              <a:off x="5409411" y="1282731"/>
              <a:ext cx="379080" cy="1994400"/>
            </p14:xfrm>
          </p:contentPart>
        </mc:Choice>
        <mc:Fallback xmlns="">
          <p:pic>
            <p:nvPicPr>
              <p:cNvPr id="372" name="Ink 371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388891" y="1265091"/>
                <a:ext cx="408600" cy="20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373" name="Ink 372"/>
              <p14:cNvContentPartPr/>
              <p14:nvPr/>
            </p14:nvContentPartPr>
            <p14:xfrm>
              <a:off x="5436051" y="1255371"/>
              <a:ext cx="428040" cy="1984680"/>
            </p14:xfrm>
          </p:contentPart>
        </mc:Choice>
        <mc:Fallback xmlns="">
          <p:pic>
            <p:nvPicPr>
              <p:cNvPr id="373" name="Ink 372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418051" y="1236651"/>
                <a:ext cx="463320" cy="20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374" name="Ink 373"/>
              <p14:cNvContentPartPr/>
              <p14:nvPr/>
            </p14:nvContentPartPr>
            <p14:xfrm>
              <a:off x="6688491" y="1248171"/>
              <a:ext cx="438120" cy="2086920"/>
            </p14:xfrm>
          </p:contentPart>
        </mc:Choice>
        <mc:Fallback xmlns="">
          <p:pic>
            <p:nvPicPr>
              <p:cNvPr id="374" name="Ink 373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6674811" y="1230891"/>
                <a:ext cx="472680" cy="21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375" name="Ink 374"/>
              <p14:cNvContentPartPr/>
              <p14:nvPr/>
            </p14:nvContentPartPr>
            <p14:xfrm>
              <a:off x="5441091" y="5355411"/>
              <a:ext cx="795600" cy="249120"/>
            </p14:xfrm>
          </p:contentPart>
        </mc:Choice>
        <mc:Fallback xmlns="">
          <p:pic>
            <p:nvPicPr>
              <p:cNvPr id="375" name="Ink 374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432811" y="5346424"/>
                <a:ext cx="811800" cy="2663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378" name="Ink 377"/>
              <p14:cNvContentPartPr/>
              <p14:nvPr/>
            </p14:nvContentPartPr>
            <p14:xfrm>
              <a:off x="5515611" y="5824491"/>
              <a:ext cx="599400" cy="268920"/>
            </p14:xfrm>
          </p:contentPart>
        </mc:Choice>
        <mc:Fallback xmlns="">
          <p:pic>
            <p:nvPicPr>
              <p:cNvPr id="378" name="Ink 377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499771" y="5806515"/>
                <a:ext cx="626040" cy="293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382" name="Ink 381"/>
              <p14:cNvContentPartPr/>
              <p14:nvPr/>
            </p14:nvContentPartPr>
            <p14:xfrm>
              <a:off x="6711171" y="1312251"/>
              <a:ext cx="432360" cy="1911960"/>
            </p14:xfrm>
          </p:contentPart>
        </mc:Choice>
        <mc:Fallback xmlns="">
          <p:pic>
            <p:nvPicPr>
              <p:cNvPr id="382" name="Ink 381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690291" y="1296051"/>
                <a:ext cx="462960" cy="19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383" name="Ink 382"/>
              <p14:cNvContentPartPr/>
              <p14:nvPr/>
            </p14:nvContentPartPr>
            <p14:xfrm>
              <a:off x="1376331" y="4684371"/>
              <a:ext cx="665280" cy="905400"/>
            </p14:xfrm>
          </p:contentPart>
        </mc:Choice>
        <mc:Fallback xmlns="">
          <p:pic>
            <p:nvPicPr>
              <p:cNvPr id="383" name="Ink 382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1360131" y="4673931"/>
                <a:ext cx="696600" cy="9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384" name="Ink 383"/>
              <p14:cNvContentPartPr/>
              <p14:nvPr/>
            </p14:nvContentPartPr>
            <p14:xfrm>
              <a:off x="1383531" y="4703811"/>
              <a:ext cx="479880" cy="986760"/>
            </p14:xfrm>
          </p:contentPart>
        </mc:Choice>
        <mc:Fallback xmlns="">
          <p:pic>
            <p:nvPicPr>
              <p:cNvPr id="384" name="Ink 383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368411" y="4686531"/>
                <a:ext cx="516240" cy="10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385" name="Ink 384"/>
              <p14:cNvContentPartPr/>
              <p14:nvPr/>
            </p14:nvContentPartPr>
            <p14:xfrm>
              <a:off x="3373971" y="5416251"/>
              <a:ext cx="165240" cy="205560"/>
            </p14:xfrm>
          </p:contentPart>
        </mc:Choice>
        <mc:Fallback xmlns="">
          <p:pic>
            <p:nvPicPr>
              <p:cNvPr id="385" name="Ink 384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3361731" y="5398971"/>
                <a:ext cx="18576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391" name="Ink 390"/>
              <p14:cNvContentPartPr/>
              <p14:nvPr/>
            </p14:nvContentPartPr>
            <p14:xfrm>
              <a:off x="2627331" y="2956371"/>
              <a:ext cx="753480" cy="187560"/>
            </p14:xfrm>
          </p:contentPart>
        </mc:Choice>
        <mc:Fallback xmlns="">
          <p:pic>
            <p:nvPicPr>
              <p:cNvPr id="391" name="Ink 390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2619051" y="2936211"/>
                <a:ext cx="7758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392" name="Ink 391"/>
              <p14:cNvContentPartPr/>
              <p14:nvPr/>
            </p14:nvContentPartPr>
            <p14:xfrm>
              <a:off x="2062131" y="3919731"/>
              <a:ext cx="1059120" cy="650160"/>
            </p14:xfrm>
          </p:contentPart>
        </mc:Choice>
        <mc:Fallback xmlns="">
          <p:pic>
            <p:nvPicPr>
              <p:cNvPr id="392" name="Ink 391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2042691" y="3898851"/>
                <a:ext cx="1099440" cy="69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393" name="Ink 392"/>
              <p14:cNvContentPartPr/>
              <p14:nvPr/>
            </p14:nvContentPartPr>
            <p14:xfrm>
              <a:off x="2633451" y="3931611"/>
              <a:ext cx="1068480" cy="729720"/>
            </p14:xfrm>
          </p:contentPart>
        </mc:Choice>
        <mc:Fallback xmlns="">
          <p:pic>
            <p:nvPicPr>
              <p:cNvPr id="393" name="Ink 392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2612571" y="3910731"/>
                <a:ext cx="1110240" cy="77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394" name="Ink 393"/>
              <p14:cNvContentPartPr/>
              <p14:nvPr/>
            </p14:nvContentPartPr>
            <p14:xfrm>
              <a:off x="2251491" y="5715771"/>
              <a:ext cx="905040" cy="752760"/>
            </p14:xfrm>
          </p:contentPart>
        </mc:Choice>
        <mc:Fallback xmlns="">
          <p:pic>
            <p:nvPicPr>
              <p:cNvPr id="394" name="Ink 393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233491" y="5699571"/>
                <a:ext cx="943920" cy="78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395" name="Ink 394"/>
              <p14:cNvContentPartPr/>
              <p14:nvPr/>
            </p14:nvContentPartPr>
            <p14:xfrm>
              <a:off x="2265171" y="5779131"/>
              <a:ext cx="82440" cy="536040"/>
            </p14:xfrm>
          </p:contentPart>
        </mc:Choice>
        <mc:Fallback xmlns="">
          <p:pic>
            <p:nvPicPr>
              <p:cNvPr id="395" name="Ink 394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2247171" y="5762931"/>
                <a:ext cx="121320" cy="57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396" name="Ink 395"/>
              <p14:cNvContentPartPr/>
              <p14:nvPr/>
            </p14:nvContentPartPr>
            <p14:xfrm>
              <a:off x="2745411" y="5771571"/>
              <a:ext cx="884880" cy="705960"/>
            </p14:xfrm>
          </p:contentPart>
        </mc:Choice>
        <mc:Fallback xmlns="">
          <p:pic>
            <p:nvPicPr>
              <p:cNvPr id="396" name="Ink 395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728131" y="5751411"/>
                <a:ext cx="923400" cy="74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397" name="Ink 396"/>
              <p14:cNvContentPartPr/>
              <p14:nvPr/>
            </p14:nvContentPartPr>
            <p14:xfrm>
              <a:off x="3313851" y="5886051"/>
              <a:ext cx="237960" cy="263880"/>
            </p14:xfrm>
          </p:contentPart>
        </mc:Choice>
        <mc:Fallback xmlns="">
          <p:pic>
            <p:nvPicPr>
              <p:cNvPr id="397" name="Ink 396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3306651" y="5865531"/>
                <a:ext cx="26532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398" name="Ink 397"/>
              <p14:cNvContentPartPr/>
              <p14:nvPr/>
            </p14:nvContentPartPr>
            <p14:xfrm>
              <a:off x="2764491" y="5802171"/>
              <a:ext cx="39960" cy="552240"/>
            </p14:xfrm>
          </p:contentPart>
        </mc:Choice>
        <mc:Fallback xmlns="">
          <p:pic>
            <p:nvPicPr>
              <p:cNvPr id="398" name="Ink 397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2743611" y="5785611"/>
                <a:ext cx="81720" cy="58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404" name="Ink 403"/>
              <p14:cNvContentPartPr/>
              <p14:nvPr/>
            </p14:nvContentPartPr>
            <p14:xfrm>
              <a:off x="5951211" y="4765731"/>
              <a:ext cx="1033920" cy="866880"/>
            </p14:xfrm>
          </p:contentPart>
        </mc:Choice>
        <mc:Fallback xmlns="">
          <p:pic>
            <p:nvPicPr>
              <p:cNvPr id="404" name="Ink 403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5933571" y="4747731"/>
                <a:ext cx="1070640" cy="90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405" name="Ink 404"/>
              <p14:cNvContentPartPr/>
              <p14:nvPr/>
            </p14:nvContentPartPr>
            <p14:xfrm>
              <a:off x="5964531" y="4786971"/>
              <a:ext cx="63000" cy="933480"/>
            </p14:xfrm>
          </p:contentPart>
        </mc:Choice>
        <mc:Fallback xmlns="">
          <p:pic>
            <p:nvPicPr>
              <p:cNvPr id="405" name="Ink 404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5946531" y="4769691"/>
                <a:ext cx="97200" cy="9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406" name="Ink 405"/>
              <p14:cNvContentPartPr/>
              <p14:nvPr/>
            </p14:nvContentPartPr>
            <p14:xfrm>
              <a:off x="5330211" y="5323011"/>
              <a:ext cx="2610360" cy="795960"/>
            </p14:xfrm>
          </p:contentPart>
        </mc:Choice>
        <mc:Fallback xmlns="">
          <p:pic>
            <p:nvPicPr>
              <p:cNvPr id="406" name="Ink 405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5311131" y="5303931"/>
                <a:ext cx="2650320" cy="8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407" name="Ink 406"/>
              <p14:cNvContentPartPr/>
              <p14:nvPr/>
            </p14:nvContentPartPr>
            <p14:xfrm>
              <a:off x="5350011" y="5302131"/>
              <a:ext cx="2729160" cy="891720"/>
            </p14:xfrm>
          </p:contentPart>
        </mc:Choice>
        <mc:Fallback xmlns="">
          <p:pic>
            <p:nvPicPr>
              <p:cNvPr id="407" name="Ink 406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5330931" y="5285931"/>
                <a:ext cx="2756520" cy="9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410" name="Ink 409"/>
              <p14:cNvContentPartPr/>
              <p14:nvPr/>
            </p14:nvContentPartPr>
            <p14:xfrm>
              <a:off x="6561051" y="4695171"/>
              <a:ext cx="1439280" cy="1035360"/>
            </p14:xfrm>
          </p:contentPart>
        </mc:Choice>
        <mc:Fallback xmlns="">
          <p:pic>
            <p:nvPicPr>
              <p:cNvPr id="410" name="Ink 409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6540531" y="4684731"/>
                <a:ext cx="1479600" cy="10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411" name="Ink 410"/>
              <p14:cNvContentPartPr/>
              <p14:nvPr/>
            </p14:nvContentPartPr>
            <p14:xfrm>
              <a:off x="6722331" y="4627491"/>
              <a:ext cx="1125000" cy="1046880"/>
            </p14:xfrm>
          </p:contentPart>
        </mc:Choice>
        <mc:Fallback xmlns="">
          <p:pic>
            <p:nvPicPr>
              <p:cNvPr id="411" name="Ink 410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6704331" y="4608051"/>
                <a:ext cx="1163160" cy="108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771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639771" y="135411"/>
              <a:ext cx="5590440" cy="51318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5371" y="117771"/>
                <a:ext cx="5617800" cy="516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Ink 29"/>
              <p14:cNvContentPartPr/>
              <p14:nvPr/>
            </p14:nvContentPartPr>
            <p14:xfrm>
              <a:off x="845691" y="1307571"/>
              <a:ext cx="2926440" cy="514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1651" y="1293531"/>
                <a:ext cx="294696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6" name="Ink 35"/>
              <p14:cNvContentPartPr/>
              <p14:nvPr/>
            </p14:nvContentPartPr>
            <p14:xfrm>
              <a:off x="2459211" y="907611"/>
              <a:ext cx="164520" cy="267660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37971" y="889611"/>
                <a:ext cx="206640" cy="270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3" name="Ink 42"/>
              <p14:cNvContentPartPr/>
              <p14:nvPr/>
            </p14:nvContentPartPr>
            <p14:xfrm>
              <a:off x="3678891" y="1352211"/>
              <a:ext cx="1722240" cy="2016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64851" y="1333491"/>
                <a:ext cx="174456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8" name="Ink 47"/>
              <p14:cNvContentPartPr/>
              <p14:nvPr/>
            </p14:nvContentPartPr>
            <p14:xfrm>
              <a:off x="3847371" y="942171"/>
              <a:ext cx="51120" cy="300420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27931" y="924531"/>
                <a:ext cx="90720" cy="30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0" name="Ink 79"/>
              <p14:cNvContentPartPr/>
              <p14:nvPr/>
            </p14:nvContentPartPr>
            <p14:xfrm>
              <a:off x="3179571" y="2608971"/>
              <a:ext cx="106560" cy="23184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63011" y="2593851"/>
                <a:ext cx="14292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4" name="Ink 83"/>
              <p14:cNvContentPartPr/>
              <p14:nvPr/>
            </p14:nvContentPartPr>
            <p14:xfrm>
              <a:off x="4351371" y="889611"/>
              <a:ext cx="573480" cy="28080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40931" y="871611"/>
                <a:ext cx="598320" cy="3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5" name="Ink 84"/>
              <p14:cNvContentPartPr/>
              <p14:nvPr/>
            </p14:nvContentPartPr>
            <p14:xfrm>
              <a:off x="3272091" y="3060051"/>
              <a:ext cx="20880" cy="24408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263091" y="3043491"/>
                <a:ext cx="4968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5" name="Ink 94"/>
              <p14:cNvContentPartPr/>
              <p14:nvPr/>
            </p14:nvContentPartPr>
            <p14:xfrm>
              <a:off x="2492331" y="3481971"/>
              <a:ext cx="37800" cy="115848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74691" y="3462171"/>
                <a:ext cx="76320" cy="11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1" name="Ink 100"/>
              <p14:cNvContentPartPr/>
              <p14:nvPr/>
            </p14:nvContentPartPr>
            <p14:xfrm>
              <a:off x="3248331" y="3446331"/>
              <a:ext cx="139320" cy="26460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240051" y="3435531"/>
                <a:ext cx="168840" cy="29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7" name="Ink 106"/>
              <p14:cNvContentPartPr/>
              <p14:nvPr/>
            </p14:nvContentPartPr>
            <p14:xfrm>
              <a:off x="3312771" y="4421931"/>
              <a:ext cx="22320" cy="25884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294411" y="4402131"/>
                <a:ext cx="5760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9" name="Ink 108"/>
              <p14:cNvContentPartPr/>
              <p14:nvPr/>
            </p14:nvContentPartPr>
            <p14:xfrm>
              <a:off x="3277131" y="3979851"/>
              <a:ext cx="31680" cy="1875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263451" y="3960771"/>
                <a:ext cx="6552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0" name="Ink 109"/>
              <p14:cNvContentPartPr/>
              <p14:nvPr/>
            </p14:nvContentPartPr>
            <p14:xfrm>
              <a:off x="2430771" y="4518411"/>
              <a:ext cx="74520" cy="102852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409891" y="4501131"/>
                <a:ext cx="115920" cy="10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1" name="Ink 110"/>
              <p14:cNvContentPartPr/>
              <p14:nvPr/>
            </p14:nvContentPartPr>
            <p14:xfrm>
              <a:off x="3861771" y="3832971"/>
              <a:ext cx="135360" cy="163872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845211" y="3812451"/>
                <a:ext cx="172800" cy="168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3" name="Ink 132"/>
              <p14:cNvContentPartPr/>
              <p14:nvPr/>
            </p14:nvContentPartPr>
            <p14:xfrm>
              <a:off x="4651611" y="1494411"/>
              <a:ext cx="225360" cy="393300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644051" y="1477131"/>
                <a:ext cx="253440" cy="39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" name="Ink 9"/>
              <p14:cNvContentPartPr/>
              <p14:nvPr/>
            </p14:nvContentPartPr>
            <p14:xfrm>
              <a:off x="1056394" y="5711091"/>
              <a:ext cx="7970040" cy="10663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41634" y="5692011"/>
                <a:ext cx="7993800" cy="10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0" name="Ink 19"/>
              <p14:cNvContentPartPr/>
              <p14:nvPr/>
            </p14:nvContentPartPr>
            <p14:xfrm>
              <a:off x="5276314" y="1333491"/>
              <a:ext cx="2651400" cy="5148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259034" y="1314411"/>
                <a:ext cx="267912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1" name="Ink 20"/>
              <p14:cNvContentPartPr/>
              <p14:nvPr/>
            </p14:nvContentPartPr>
            <p14:xfrm>
              <a:off x="5750074" y="901131"/>
              <a:ext cx="218880" cy="47757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736754" y="886371"/>
                <a:ext cx="253440" cy="479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1" name="Ink 30"/>
              <p14:cNvContentPartPr/>
              <p14:nvPr/>
            </p14:nvContentPartPr>
            <p14:xfrm>
              <a:off x="3560194" y="6509571"/>
              <a:ext cx="4680" cy="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0" y="0"/>
                <a:ext cx="46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7" name="Ink 36"/>
              <p14:cNvContentPartPr/>
              <p14:nvPr/>
            </p14:nvContentPartPr>
            <p14:xfrm>
              <a:off x="6201514" y="883491"/>
              <a:ext cx="1540440" cy="31248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183514" y="868731"/>
                <a:ext cx="156744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90" name="Ink 89"/>
              <p14:cNvContentPartPr/>
              <p14:nvPr/>
            </p14:nvContentPartPr>
            <p14:xfrm>
              <a:off x="6391594" y="1513851"/>
              <a:ext cx="288720" cy="38448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375034" y="1495131"/>
                <a:ext cx="326520" cy="38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1" name="Ink 90"/>
              <p14:cNvContentPartPr/>
              <p14:nvPr/>
            </p14:nvContentPartPr>
            <p14:xfrm>
              <a:off x="7871554" y="877011"/>
              <a:ext cx="140400" cy="45853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852474" y="859011"/>
                <a:ext cx="180360" cy="461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130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7" name="Ink 16"/>
              <p14:cNvContentPartPr/>
              <p14:nvPr/>
            </p14:nvContentPartPr>
            <p14:xfrm>
              <a:off x="305794" y="190131"/>
              <a:ext cx="8470800" cy="625068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7434" y="171411"/>
                <a:ext cx="8498520" cy="628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79" name="Ink 178"/>
              <p14:cNvContentPartPr/>
              <p14:nvPr/>
            </p14:nvContentPartPr>
            <p14:xfrm>
              <a:off x="1584154" y="5049051"/>
              <a:ext cx="1936440" cy="6948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65434" y="5029971"/>
                <a:ext cx="197280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05" name="Ink 204"/>
              <p14:cNvContentPartPr/>
              <p14:nvPr/>
            </p14:nvContentPartPr>
            <p14:xfrm>
              <a:off x="1902754" y="5758251"/>
              <a:ext cx="2359440" cy="5652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86914" y="5737371"/>
                <a:ext cx="2392560" cy="9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2892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13234" y="198771"/>
              <a:ext cx="4563720" cy="1252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4594" y="182931"/>
                <a:ext cx="4588200" cy="128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7" name="Ink 26"/>
              <p14:cNvContentPartPr/>
              <p14:nvPr/>
            </p14:nvContentPartPr>
            <p14:xfrm>
              <a:off x="850114" y="1411251"/>
              <a:ext cx="4918320" cy="2080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5794" y="1399731"/>
                <a:ext cx="492840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" name="Ink 28"/>
              <p14:cNvContentPartPr/>
              <p14:nvPr/>
            </p14:nvContentPartPr>
            <p14:xfrm>
              <a:off x="3198754" y="1091211"/>
              <a:ext cx="298440" cy="50504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77514" y="1081131"/>
                <a:ext cx="338760" cy="506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2" name="Ink 41"/>
              <p14:cNvContentPartPr/>
              <p14:nvPr/>
            </p14:nvContentPartPr>
            <p14:xfrm>
              <a:off x="979354" y="1586211"/>
              <a:ext cx="1845720" cy="285732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62794" y="1582971"/>
                <a:ext cx="1882440" cy="28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6" name="Ink 65"/>
              <p14:cNvContentPartPr/>
              <p14:nvPr/>
            </p14:nvContentPartPr>
            <p14:xfrm>
              <a:off x="1629874" y="4177851"/>
              <a:ext cx="19800" cy="24624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12594" y="4160571"/>
                <a:ext cx="56880" cy="27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7" name="Ink 66"/>
              <p14:cNvContentPartPr/>
              <p14:nvPr/>
            </p14:nvContentPartPr>
            <p14:xfrm>
              <a:off x="2108314" y="4203771"/>
              <a:ext cx="21600" cy="19728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089594" y="4187931"/>
                <a:ext cx="5616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8" name="Ink 67"/>
              <p14:cNvContentPartPr/>
              <p14:nvPr/>
            </p14:nvContentPartPr>
            <p14:xfrm>
              <a:off x="2551114" y="4181811"/>
              <a:ext cx="157680" cy="25848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531674" y="4174251"/>
                <a:ext cx="197640" cy="2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9" name="Ink 68"/>
              <p14:cNvContentPartPr/>
              <p14:nvPr/>
            </p14:nvContentPartPr>
            <p14:xfrm>
              <a:off x="1140274" y="4640811"/>
              <a:ext cx="92160" cy="24984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25874" y="4621371"/>
                <a:ext cx="12672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0" name="Ink 69"/>
              <p14:cNvContentPartPr/>
              <p14:nvPr/>
            </p14:nvContentPartPr>
            <p14:xfrm>
              <a:off x="1618714" y="4642611"/>
              <a:ext cx="10440" cy="20628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599274" y="4624251"/>
                <a:ext cx="4428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1" name="Ink 70"/>
              <p14:cNvContentPartPr/>
              <p14:nvPr/>
            </p14:nvContentPartPr>
            <p14:xfrm>
              <a:off x="2079154" y="4673571"/>
              <a:ext cx="20880" cy="16416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068354" y="4656651"/>
                <a:ext cx="5004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2" name="Ink 71"/>
              <p14:cNvContentPartPr/>
              <p14:nvPr/>
            </p14:nvContentPartPr>
            <p14:xfrm>
              <a:off x="2633194" y="4635051"/>
              <a:ext cx="32040" cy="2026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622034" y="4616331"/>
                <a:ext cx="61200" cy="2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3" name="Ink 72"/>
              <p14:cNvContentPartPr/>
              <p14:nvPr/>
            </p14:nvContentPartPr>
            <p14:xfrm>
              <a:off x="1216954" y="5063451"/>
              <a:ext cx="39600" cy="21960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201474" y="5046171"/>
                <a:ext cx="6696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4" name="Ink 73"/>
              <p14:cNvContentPartPr/>
              <p14:nvPr/>
            </p14:nvContentPartPr>
            <p14:xfrm>
              <a:off x="1641754" y="4959051"/>
              <a:ext cx="126720" cy="24912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625194" y="4945011"/>
                <a:ext cx="164160" cy="2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5" name="Ink 74"/>
              <p14:cNvContentPartPr/>
              <p14:nvPr/>
            </p14:nvContentPartPr>
            <p14:xfrm>
              <a:off x="2040634" y="5014851"/>
              <a:ext cx="93600" cy="21060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021554" y="5001531"/>
                <a:ext cx="13320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6" name="Ink 75"/>
              <p14:cNvContentPartPr/>
              <p14:nvPr/>
            </p14:nvContentPartPr>
            <p14:xfrm>
              <a:off x="2615914" y="4959051"/>
              <a:ext cx="168480" cy="28800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597554" y="4941771"/>
                <a:ext cx="208080" cy="3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77" name="Ink 76"/>
              <p14:cNvContentPartPr/>
              <p14:nvPr/>
            </p14:nvContentPartPr>
            <p14:xfrm>
              <a:off x="1249714" y="5473131"/>
              <a:ext cx="50760" cy="22212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232434" y="5455851"/>
                <a:ext cx="7488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78" name="Ink 77"/>
              <p14:cNvContentPartPr/>
              <p14:nvPr/>
            </p14:nvContentPartPr>
            <p14:xfrm>
              <a:off x="1720234" y="5400771"/>
              <a:ext cx="123480" cy="23724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702594" y="5386011"/>
                <a:ext cx="16092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9" name="Ink 78"/>
              <p14:cNvContentPartPr/>
              <p14:nvPr/>
            </p14:nvContentPartPr>
            <p14:xfrm>
              <a:off x="2123794" y="5420931"/>
              <a:ext cx="111960" cy="20664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106874" y="5410491"/>
                <a:ext cx="14868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0" name="Ink 79"/>
              <p14:cNvContentPartPr/>
              <p14:nvPr/>
            </p14:nvContentPartPr>
            <p14:xfrm>
              <a:off x="2606554" y="5441811"/>
              <a:ext cx="55800" cy="25596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600794" y="5424531"/>
                <a:ext cx="77760" cy="2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81" name="Ink 80"/>
              <p14:cNvContentPartPr/>
              <p14:nvPr/>
            </p14:nvContentPartPr>
            <p14:xfrm>
              <a:off x="1333234" y="5884971"/>
              <a:ext cx="37080" cy="2869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313434" y="5867331"/>
                <a:ext cx="6192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85" name="Ink 84"/>
              <p14:cNvContentPartPr/>
              <p14:nvPr/>
            </p14:nvContentPartPr>
            <p14:xfrm>
              <a:off x="1395154" y="6324531"/>
              <a:ext cx="66600" cy="24228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378594" y="6307971"/>
                <a:ext cx="90000" cy="26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89" name="Ink 88"/>
              <p14:cNvContentPartPr/>
              <p14:nvPr/>
            </p14:nvContentPartPr>
            <p14:xfrm>
              <a:off x="3228994" y="6014571"/>
              <a:ext cx="133920" cy="49860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214234" y="5999811"/>
                <a:ext cx="157320" cy="51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6" name="Ink 95"/>
              <p14:cNvContentPartPr/>
              <p14:nvPr/>
            </p14:nvContentPartPr>
            <p14:xfrm>
              <a:off x="3867634" y="3801651"/>
              <a:ext cx="35640" cy="1965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858634" y="3781131"/>
                <a:ext cx="6300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7" name="Ink 96"/>
              <p14:cNvContentPartPr/>
              <p14:nvPr/>
            </p14:nvContentPartPr>
            <p14:xfrm>
              <a:off x="3885994" y="4227171"/>
              <a:ext cx="12960" cy="14976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866194" y="4207371"/>
                <a:ext cx="5220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98" name="Ink 97"/>
              <p14:cNvContentPartPr/>
              <p14:nvPr/>
            </p14:nvContentPartPr>
            <p14:xfrm>
              <a:off x="3878074" y="4526331"/>
              <a:ext cx="110880" cy="23328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860434" y="4512291"/>
                <a:ext cx="14940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99" name="Ink 98"/>
              <p14:cNvContentPartPr/>
              <p14:nvPr/>
            </p14:nvContentPartPr>
            <p14:xfrm>
              <a:off x="3837034" y="4860771"/>
              <a:ext cx="137520" cy="22068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817594" y="4842051"/>
                <a:ext cx="17820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00" name="Ink 99"/>
              <p14:cNvContentPartPr/>
              <p14:nvPr/>
            </p14:nvContentPartPr>
            <p14:xfrm>
              <a:off x="3907234" y="5304291"/>
              <a:ext cx="13320" cy="2149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886714" y="5284491"/>
                <a:ext cx="5364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01" name="Ink 100"/>
              <p14:cNvContentPartPr/>
              <p14:nvPr/>
            </p14:nvContentPartPr>
            <p14:xfrm>
              <a:off x="3886714" y="5759331"/>
              <a:ext cx="17280" cy="1587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865474" y="5738451"/>
                <a:ext cx="4896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02" name="Ink 101"/>
              <p14:cNvContentPartPr/>
              <p14:nvPr/>
            </p14:nvContentPartPr>
            <p14:xfrm>
              <a:off x="3857914" y="5997651"/>
              <a:ext cx="100080" cy="22320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839194" y="5981811"/>
                <a:ext cx="13968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04" name="Ink 103"/>
              <p14:cNvContentPartPr/>
              <p14:nvPr/>
            </p14:nvContentPartPr>
            <p14:xfrm>
              <a:off x="1819954" y="5858331"/>
              <a:ext cx="109440" cy="25956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806994" y="5840691"/>
                <a:ext cx="143280" cy="29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05" name="Ink 104"/>
              <p14:cNvContentPartPr/>
              <p14:nvPr/>
            </p14:nvContentPartPr>
            <p14:xfrm>
              <a:off x="2256274" y="5906931"/>
              <a:ext cx="19440" cy="18756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236114" y="5887131"/>
                <a:ext cx="4932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06" name="Ink 105"/>
              <p14:cNvContentPartPr/>
              <p14:nvPr/>
            </p14:nvContentPartPr>
            <p14:xfrm>
              <a:off x="2601514" y="5838531"/>
              <a:ext cx="92520" cy="27576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586034" y="5830611"/>
                <a:ext cx="128880" cy="30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07" name="Ink 106"/>
              <p14:cNvContentPartPr/>
              <p14:nvPr/>
            </p14:nvContentPartPr>
            <p14:xfrm>
              <a:off x="1877194" y="6287451"/>
              <a:ext cx="114480" cy="25596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858114" y="6268731"/>
                <a:ext cx="154440" cy="2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08" name="Ink 107"/>
              <p14:cNvContentPartPr/>
              <p14:nvPr/>
            </p14:nvContentPartPr>
            <p14:xfrm>
              <a:off x="2268874" y="6332811"/>
              <a:ext cx="61920" cy="23616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249794" y="6315171"/>
                <a:ext cx="8784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09" name="Ink 108"/>
              <p14:cNvContentPartPr/>
              <p14:nvPr/>
            </p14:nvContentPartPr>
            <p14:xfrm>
              <a:off x="2555434" y="6353691"/>
              <a:ext cx="59400" cy="24984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545354" y="6335331"/>
                <a:ext cx="89640" cy="27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13" name="Ink 112"/>
              <p14:cNvContentPartPr/>
              <p14:nvPr/>
            </p14:nvContentPartPr>
            <p14:xfrm>
              <a:off x="3865474" y="1165011"/>
              <a:ext cx="156240" cy="240228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845314" y="1147011"/>
                <a:ext cx="193680" cy="244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19" name="Ink 118"/>
              <p14:cNvContentPartPr/>
              <p14:nvPr/>
            </p14:nvContentPartPr>
            <p14:xfrm>
              <a:off x="5400514" y="1558491"/>
              <a:ext cx="2849040" cy="6480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387914" y="1542651"/>
                <a:ext cx="287784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8" name="Ink 127"/>
              <p14:cNvContentPartPr/>
              <p14:nvPr/>
            </p14:nvContentPartPr>
            <p14:xfrm>
              <a:off x="5215834" y="1185891"/>
              <a:ext cx="2835720" cy="348372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194594" y="1168611"/>
                <a:ext cx="2871000" cy="36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31" name="Ink 130"/>
              <p14:cNvContentPartPr/>
              <p14:nvPr/>
            </p14:nvContentPartPr>
            <p14:xfrm>
              <a:off x="7778674" y="1190211"/>
              <a:ext cx="514080" cy="561312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764274" y="1172571"/>
                <a:ext cx="546480" cy="56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54" name="Ink 153"/>
              <p14:cNvContentPartPr/>
              <p14:nvPr/>
            </p14:nvContentPartPr>
            <p14:xfrm>
              <a:off x="8159194" y="1131171"/>
              <a:ext cx="534960" cy="263988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145874" y="1113531"/>
                <a:ext cx="563400" cy="267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65" name="Ink 164"/>
              <p14:cNvContentPartPr/>
              <p14:nvPr/>
            </p14:nvContentPartPr>
            <p14:xfrm>
              <a:off x="4597354" y="1177611"/>
              <a:ext cx="226440" cy="558828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579354" y="1159971"/>
                <a:ext cx="265320" cy="56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66" name="Ink 165"/>
              <p14:cNvContentPartPr/>
              <p14:nvPr/>
            </p14:nvContentPartPr>
            <p14:xfrm>
              <a:off x="4932514" y="1185531"/>
              <a:ext cx="324360" cy="576252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913434" y="1170411"/>
                <a:ext cx="356400" cy="57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69" name="Ink 168"/>
              <p14:cNvContentPartPr/>
              <p14:nvPr/>
            </p14:nvContentPartPr>
            <p14:xfrm>
              <a:off x="6782914" y="4428771"/>
              <a:ext cx="17280" cy="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0" y="0"/>
                <a:ext cx="172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80" name="Ink 179"/>
              <p14:cNvContentPartPr/>
              <p14:nvPr/>
            </p14:nvContentPartPr>
            <p14:xfrm>
              <a:off x="7993954" y="4241571"/>
              <a:ext cx="263520" cy="13860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986394" y="4223211"/>
                <a:ext cx="290880" cy="17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761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78954" y="31371"/>
              <a:ext cx="5468760" cy="2414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3114" y="10491"/>
                <a:ext cx="5504040" cy="245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3" name="Ink 72"/>
              <p14:cNvContentPartPr/>
              <p14:nvPr/>
            </p14:nvContentPartPr>
            <p14:xfrm>
              <a:off x="735274" y="2822091"/>
              <a:ext cx="5271840" cy="11628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0514" y="2803371"/>
                <a:ext cx="529272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8" name="Ink 77"/>
              <p14:cNvContentPartPr/>
              <p14:nvPr/>
            </p14:nvContentPartPr>
            <p14:xfrm>
              <a:off x="1050634" y="2899131"/>
              <a:ext cx="6873480" cy="173484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2994" y="2881491"/>
                <a:ext cx="6909120" cy="177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3" name="Ink 82"/>
              <p14:cNvContentPartPr/>
              <p14:nvPr/>
            </p14:nvContentPartPr>
            <p14:xfrm>
              <a:off x="3713554" y="1667571"/>
              <a:ext cx="2091600" cy="94248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703834" y="1646691"/>
                <a:ext cx="2120760" cy="9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2" name="Ink 91"/>
              <p14:cNvContentPartPr/>
              <p14:nvPr/>
            </p14:nvContentPartPr>
            <p14:xfrm>
              <a:off x="5688514" y="1185891"/>
              <a:ext cx="0" cy="1584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0" y="0"/>
                <a:ext cx="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1" name="Ink 110"/>
              <p14:cNvContentPartPr/>
              <p14:nvPr/>
            </p14:nvContentPartPr>
            <p14:xfrm>
              <a:off x="1335394" y="4618491"/>
              <a:ext cx="1587240" cy="118260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19194" y="4597971"/>
                <a:ext cx="1611720" cy="12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5" name="Ink 114"/>
              <p14:cNvContentPartPr/>
              <p14:nvPr/>
            </p14:nvContentPartPr>
            <p14:xfrm>
              <a:off x="3445354" y="4564131"/>
              <a:ext cx="1960920" cy="132408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424114" y="4543611"/>
                <a:ext cx="2001960" cy="13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1" name="Ink 120"/>
              <p14:cNvContentPartPr/>
              <p14:nvPr/>
            </p14:nvContentPartPr>
            <p14:xfrm>
              <a:off x="5132674" y="4427691"/>
              <a:ext cx="1816920" cy="137196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27274" y="4407531"/>
                <a:ext cx="1843200" cy="141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2" name="Ink 121"/>
              <p14:cNvContentPartPr/>
              <p14:nvPr/>
            </p14:nvContentPartPr>
            <p14:xfrm>
              <a:off x="6800554" y="5009091"/>
              <a:ext cx="716040" cy="4716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788314" y="4989291"/>
                <a:ext cx="74808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2" name="Ink 131"/>
              <p14:cNvContentPartPr/>
              <p14:nvPr/>
            </p14:nvContentPartPr>
            <p14:xfrm>
              <a:off x="8246674" y="3532371"/>
              <a:ext cx="811080" cy="133632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239114" y="3511491"/>
                <a:ext cx="833400" cy="136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4" name="Ink 163"/>
              <p14:cNvContentPartPr/>
              <p14:nvPr/>
            </p14:nvContentPartPr>
            <p14:xfrm>
              <a:off x="1065034" y="2376051"/>
              <a:ext cx="1344600" cy="35568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44874" y="2355171"/>
                <a:ext cx="1377000" cy="38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9" name="Ink 168"/>
              <p14:cNvContentPartPr/>
              <p14:nvPr/>
            </p14:nvContentPartPr>
            <p14:xfrm>
              <a:off x="644914" y="5149491"/>
              <a:ext cx="817560" cy="9612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39154" y="5133651"/>
                <a:ext cx="840600" cy="1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0" name="Ink 169"/>
              <p14:cNvContentPartPr/>
              <p14:nvPr/>
            </p14:nvContentPartPr>
            <p14:xfrm>
              <a:off x="2684674" y="5152731"/>
              <a:ext cx="877680" cy="8172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678554" y="5131851"/>
                <a:ext cx="90432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5" name="Ink 174"/>
              <p14:cNvContentPartPr/>
              <p14:nvPr/>
            </p14:nvContentPartPr>
            <p14:xfrm>
              <a:off x="2023714" y="5753931"/>
              <a:ext cx="109080" cy="62352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008594" y="5740611"/>
                <a:ext cx="142200" cy="64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76" name="Ink 175"/>
              <p14:cNvContentPartPr/>
              <p14:nvPr/>
            </p14:nvContentPartPr>
            <p14:xfrm>
              <a:off x="4348954" y="5795331"/>
              <a:ext cx="40680" cy="44568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338154" y="5774451"/>
                <a:ext cx="72360" cy="47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77" name="Ink 176"/>
              <p14:cNvContentPartPr/>
              <p14:nvPr/>
            </p14:nvContentPartPr>
            <p14:xfrm>
              <a:off x="6278194" y="5764011"/>
              <a:ext cx="71280" cy="47196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258034" y="5748891"/>
                <a:ext cx="99720" cy="5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84" name="Ink 183"/>
              <p14:cNvContentPartPr/>
              <p14:nvPr/>
            </p14:nvContentPartPr>
            <p14:xfrm>
              <a:off x="1926514" y="6224811"/>
              <a:ext cx="6591240" cy="57024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914274" y="6208971"/>
                <a:ext cx="6624360" cy="59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88" name="Ink 187"/>
              <p14:cNvContentPartPr/>
              <p14:nvPr/>
            </p14:nvContentPartPr>
            <p14:xfrm>
              <a:off x="7337674" y="4309251"/>
              <a:ext cx="1544040" cy="134856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322554" y="4289451"/>
                <a:ext cx="1580400" cy="138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89" name="Ink 188"/>
              <p14:cNvContentPartPr/>
              <p14:nvPr/>
            </p14:nvContentPartPr>
            <p14:xfrm>
              <a:off x="8299234" y="5659611"/>
              <a:ext cx="38160" cy="27216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284114" y="5642691"/>
                <a:ext cx="7380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92" name="Ink 191"/>
              <p14:cNvContentPartPr/>
              <p14:nvPr/>
            </p14:nvContentPartPr>
            <p14:xfrm>
              <a:off x="397234" y="5441811"/>
              <a:ext cx="398880" cy="35928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77794" y="5424171"/>
                <a:ext cx="439560" cy="39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361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63211" y="211371"/>
              <a:ext cx="8289720" cy="4279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6651" y="195531"/>
                <a:ext cx="8315640" cy="431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6" name="Ink 155"/>
              <p14:cNvContentPartPr/>
              <p14:nvPr/>
            </p14:nvContentPartPr>
            <p14:xfrm>
              <a:off x="6178731" y="4110171"/>
              <a:ext cx="17280" cy="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72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8" name="Ink 157"/>
              <p14:cNvContentPartPr/>
              <p14:nvPr/>
            </p14:nvContentPartPr>
            <p14:xfrm>
              <a:off x="1587291" y="4050771"/>
              <a:ext cx="11880" cy="12744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72531" y="4033851"/>
                <a:ext cx="4320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9" name="Ink 158"/>
              <p14:cNvContentPartPr/>
              <p14:nvPr/>
            </p14:nvContentPartPr>
            <p14:xfrm>
              <a:off x="1584411" y="3910731"/>
              <a:ext cx="11880" cy="7344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69291" y="3893091"/>
                <a:ext cx="35640" cy="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0" name="Ink 159"/>
              <p14:cNvContentPartPr/>
              <p14:nvPr/>
            </p14:nvContentPartPr>
            <p14:xfrm>
              <a:off x="1707171" y="3832251"/>
              <a:ext cx="65160" cy="3225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96011" y="3813171"/>
                <a:ext cx="95040" cy="35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1" name="Ink 160"/>
              <p14:cNvContentPartPr/>
              <p14:nvPr/>
            </p14:nvContentPartPr>
            <p14:xfrm>
              <a:off x="1694931" y="4038171"/>
              <a:ext cx="340920" cy="12420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681251" y="4019091"/>
                <a:ext cx="37404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62" name="Ink 161"/>
              <p14:cNvContentPartPr/>
              <p14:nvPr/>
            </p14:nvContentPartPr>
            <p14:xfrm>
              <a:off x="2312331" y="3982731"/>
              <a:ext cx="127800" cy="16992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94691" y="3963651"/>
                <a:ext cx="16632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3" name="Ink 162"/>
              <p14:cNvContentPartPr/>
              <p14:nvPr/>
            </p14:nvContentPartPr>
            <p14:xfrm>
              <a:off x="2544891" y="4033851"/>
              <a:ext cx="25920" cy="29628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28331" y="4014411"/>
                <a:ext cx="61920" cy="33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4" name="Ink 163"/>
              <p14:cNvContentPartPr/>
              <p14:nvPr/>
            </p14:nvContentPartPr>
            <p14:xfrm>
              <a:off x="2565411" y="3971571"/>
              <a:ext cx="196920" cy="11628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56411" y="3952851"/>
                <a:ext cx="22608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5" name="Ink 164"/>
              <p14:cNvContentPartPr/>
              <p14:nvPr/>
            </p14:nvContentPartPr>
            <p14:xfrm>
              <a:off x="2871051" y="3955731"/>
              <a:ext cx="388080" cy="14400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51611" y="3936291"/>
                <a:ext cx="41436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6" name="Ink 165"/>
              <p14:cNvContentPartPr/>
              <p14:nvPr/>
            </p14:nvContentPartPr>
            <p14:xfrm>
              <a:off x="3332211" y="3996411"/>
              <a:ext cx="177120" cy="11052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12411" y="3976611"/>
                <a:ext cx="204120" cy="14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7" name="Ink 166"/>
              <p14:cNvContentPartPr/>
              <p14:nvPr/>
            </p14:nvContentPartPr>
            <p14:xfrm>
              <a:off x="3591771" y="3768171"/>
              <a:ext cx="56880" cy="33084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77011" y="3751251"/>
                <a:ext cx="92160" cy="3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8" name="Ink 167"/>
              <p14:cNvContentPartPr/>
              <p14:nvPr/>
            </p14:nvContentPartPr>
            <p14:xfrm>
              <a:off x="3519411" y="3996051"/>
              <a:ext cx="267840" cy="5796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509331" y="3975531"/>
                <a:ext cx="29088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9" name="Ink 168"/>
              <p14:cNvContentPartPr/>
              <p14:nvPr/>
            </p14:nvContentPartPr>
            <p14:xfrm>
              <a:off x="3768531" y="3818931"/>
              <a:ext cx="31680" cy="13320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57731" y="3799851"/>
                <a:ext cx="6084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70" name="Ink 169"/>
              <p14:cNvContentPartPr/>
              <p14:nvPr/>
            </p14:nvContentPartPr>
            <p14:xfrm>
              <a:off x="3921891" y="3965451"/>
              <a:ext cx="73080" cy="12240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902811" y="3956091"/>
                <a:ext cx="101520" cy="15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71" name="Ink 170"/>
              <p14:cNvContentPartPr/>
              <p14:nvPr/>
            </p14:nvContentPartPr>
            <p14:xfrm>
              <a:off x="3994611" y="3966171"/>
              <a:ext cx="275760" cy="14040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983811" y="3952851"/>
                <a:ext cx="294120" cy="1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72" name="Ink 171"/>
              <p14:cNvContentPartPr/>
              <p14:nvPr/>
            </p14:nvContentPartPr>
            <p14:xfrm>
              <a:off x="4399971" y="4052931"/>
              <a:ext cx="41760" cy="2268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388451" y="4045731"/>
                <a:ext cx="60480" cy="4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92405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541234" y="158091"/>
              <a:ext cx="6750360" cy="4838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874" y="139011"/>
                <a:ext cx="6780600" cy="52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2" name="Ink 31"/>
              <p14:cNvContentPartPr/>
              <p14:nvPr/>
            </p14:nvContentPartPr>
            <p14:xfrm>
              <a:off x="1279954" y="1315851"/>
              <a:ext cx="2189880" cy="286956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0874" y="1295691"/>
                <a:ext cx="2229840" cy="28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9" name="Ink 38"/>
              <p14:cNvContentPartPr/>
              <p14:nvPr/>
            </p14:nvContentPartPr>
            <p14:xfrm>
              <a:off x="855154" y="1729851"/>
              <a:ext cx="681840" cy="216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6074" y="1710771"/>
                <a:ext cx="72180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Ink 39"/>
              <p14:cNvContentPartPr/>
              <p14:nvPr/>
            </p14:nvContentPartPr>
            <p14:xfrm>
              <a:off x="873154" y="2073651"/>
              <a:ext cx="636120" cy="1584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9474" y="2059611"/>
                <a:ext cx="6692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8" name="Ink 47"/>
              <p14:cNvContentPartPr/>
              <p14:nvPr/>
            </p14:nvContentPartPr>
            <p14:xfrm>
              <a:off x="879274" y="2399091"/>
              <a:ext cx="518040" cy="223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0634" y="2385051"/>
                <a:ext cx="54684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Ink 48"/>
              <p14:cNvContentPartPr/>
              <p14:nvPr/>
            </p14:nvContentPartPr>
            <p14:xfrm>
              <a:off x="780634" y="2634531"/>
              <a:ext cx="801360" cy="11196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61914" y="2615811"/>
                <a:ext cx="83952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7" name="Ink 66"/>
              <p14:cNvContentPartPr/>
              <p14:nvPr/>
            </p14:nvContentPartPr>
            <p14:xfrm>
              <a:off x="3257074" y="1570731"/>
              <a:ext cx="1477800" cy="198828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39074" y="1550931"/>
                <a:ext cx="1504440" cy="20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7" name="Ink 76"/>
              <p14:cNvContentPartPr/>
              <p14:nvPr/>
            </p14:nvContentPartPr>
            <p14:xfrm>
              <a:off x="800794" y="3701571"/>
              <a:ext cx="480960" cy="2628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84594" y="3685371"/>
                <a:ext cx="5158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3" name="Ink 102"/>
              <p14:cNvContentPartPr/>
              <p14:nvPr/>
            </p14:nvContentPartPr>
            <p14:xfrm>
              <a:off x="724834" y="3046011"/>
              <a:ext cx="1929240" cy="147456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04314" y="3026931"/>
                <a:ext cx="1966680" cy="151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4" name="Ink 103"/>
              <p14:cNvContentPartPr/>
              <p14:nvPr/>
            </p14:nvContentPartPr>
            <p14:xfrm>
              <a:off x="859474" y="3269571"/>
              <a:ext cx="546840" cy="3708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43634" y="3249771"/>
                <a:ext cx="58176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5" name="Ink 104"/>
              <p14:cNvContentPartPr/>
              <p14:nvPr/>
            </p14:nvContentPartPr>
            <p14:xfrm>
              <a:off x="840754" y="3517971"/>
              <a:ext cx="457920" cy="2052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22034" y="3497091"/>
                <a:ext cx="49464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1" name="Ink 110"/>
              <p14:cNvContentPartPr/>
              <p14:nvPr/>
            </p14:nvContentPartPr>
            <p14:xfrm>
              <a:off x="1098154" y="4327251"/>
              <a:ext cx="1399320" cy="15480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79434" y="4313931"/>
                <a:ext cx="143640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4" name="Ink 113"/>
              <p14:cNvContentPartPr/>
              <p14:nvPr/>
            </p14:nvContentPartPr>
            <p14:xfrm>
              <a:off x="378514" y="1503771"/>
              <a:ext cx="1389600" cy="248760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58354" y="1482891"/>
                <a:ext cx="1429920" cy="252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940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62954" y="193371"/>
              <a:ext cx="8669160" cy="53676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2794" y="172852"/>
                <a:ext cx="8710200" cy="53974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077514" y="4497171"/>
              <a:ext cx="318240" cy="57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66354" y="4485291"/>
                <a:ext cx="341640" cy="8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313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624034" y="205611"/>
              <a:ext cx="7675200" cy="60616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6394" y="185091"/>
                <a:ext cx="7713720" cy="610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2" name="Ink 31"/>
              <p14:cNvContentPartPr/>
              <p14:nvPr/>
            </p14:nvContentPartPr>
            <p14:xfrm>
              <a:off x="784594" y="2068251"/>
              <a:ext cx="6577560" cy="6912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0554" y="2048811"/>
                <a:ext cx="659736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" name="Ink 32"/>
              <p14:cNvContentPartPr/>
              <p14:nvPr/>
            </p14:nvContentPartPr>
            <p14:xfrm>
              <a:off x="2284714" y="1653531"/>
              <a:ext cx="179640" cy="29620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68874" y="1639851"/>
                <a:ext cx="204840" cy="29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9" name="Ink 38"/>
              <p14:cNvContentPartPr/>
              <p14:nvPr/>
            </p14:nvContentPartPr>
            <p14:xfrm>
              <a:off x="850114" y="2316291"/>
              <a:ext cx="1321560" cy="39567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1394" y="2300811"/>
                <a:ext cx="1361520" cy="398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0" name="Ink 69"/>
              <p14:cNvContentPartPr/>
              <p14:nvPr/>
            </p14:nvContentPartPr>
            <p14:xfrm>
              <a:off x="3179674" y="547611"/>
              <a:ext cx="786600" cy="504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69234" y="527451"/>
                <a:ext cx="8143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2" name="Ink 71"/>
              <p14:cNvContentPartPr/>
              <p14:nvPr/>
            </p14:nvContentPartPr>
            <p14:xfrm>
              <a:off x="7218154" y="2097051"/>
              <a:ext cx="1239120" cy="3384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208794" y="2086251"/>
                <a:ext cx="125964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9" name="Ink 78"/>
              <p14:cNvContentPartPr/>
              <p14:nvPr/>
            </p14:nvContentPartPr>
            <p14:xfrm>
              <a:off x="803314" y="1794651"/>
              <a:ext cx="1283760" cy="28584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5394" y="1775211"/>
                <a:ext cx="130068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6" name="Ink 115"/>
              <p14:cNvContentPartPr/>
              <p14:nvPr/>
            </p14:nvContentPartPr>
            <p14:xfrm>
              <a:off x="2445634" y="4472331"/>
              <a:ext cx="63000" cy="200592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437354" y="4454331"/>
                <a:ext cx="92160" cy="204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4928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/>
              <p14:cNvContentPartPr/>
              <p14:nvPr/>
            </p14:nvContentPartPr>
            <p14:xfrm>
              <a:off x="649851" y="141891"/>
              <a:ext cx="5586480" cy="803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1491" y="123531"/>
                <a:ext cx="5624280" cy="84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/>
              <p14:cNvContentPartPr/>
              <p14:nvPr/>
            </p14:nvContentPartPr>
            <p14:xfrm>
              <a:off x="1922451" y="326931"/>
              <a:ext cx="0" cy="21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0" y="0"/>
                <a:ext cx="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0" name="Ink 29"/>
              <p14:cNvContentPartPr/>
              <p14:nvPr/>
            </p14:nvContentPartPr>
            <p14:xfrm>
              <a:off x="2542731" y="1522491"/>
              <a:ext cx="2602440" cy="22377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34811" y="1502691"/>
                <a:ext cx="2629800" cy="227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65" name="Ink 64"/>
              <p14:cNvContentPartPr/>
              <p14:nvPr/>
            </p14:nvContentPartPr>
            <p14:xfrm>
              <a:off x="1216851" y="1748571"/>
              <a:ext cx="1314360" cy="22572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98851" y="1732371"/>
                <a:ext cx="135324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6" name="Ink 65"/>
              <p14:cNvContentPartPr/>
              <p14:nvPr/>
            </p14:nvContentPartPr>
            <p14:xfrm>
              <a:off x="1237011" y="2131251"/>
              <a:ext cx="1357920" cy="2484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230891" y="2115771"/>
                <a:ext cx="138492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68" name="Ink 67"/>
              <p14:cNvContentPartPr/>
              <p14:nvPr/>
            </p14:nvContentPartPr>
            <p14:xfrm>
              <a:off x="1256451" y="2576211"/>
              <a:ext cx="1209960" cy="15120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241331" y="2557491"/>
                <a:ext cx="124524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2" name="Ink 81"/>
              <p14:cNvContentPartPr/>
              <p14:nvPr/>
            </p14:nvContentPartPr>
            <p14:xfrm>
              <a:off x="92211" y="2142771"/>
              <a:ext cx="8573400" cy="316260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3211" y="2123331"/>
                <a:ext cx="8591400" cy="320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3" name="Ink 82"/>
              <p14:cNvContentPartPr/>
              <p14:nvPr/>
            </p14:nvContentPartPr>
            <p14:xfrm>
              <a:off x="1224411" y="3334011"/>
              <a:ext cx="1310040" cy="13320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211451" y="3330771"/>
                <a:ext cx="134244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97" name="Ink 96"/>
              <p14:cNvContentPartPr/>
              <p14:nvPr/>
            </p14:nvContentPartPr>
            <p14:xfrm>
              <a:off x="4943211" y="2030091"/>
              <a:ext cx="1062360" cy="12924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924851" y="2009571"/>
                <a:ext cx="110160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02" name="Ink 101"/>
              <p14:cNvContentPartPr/>
              <p14:nvPr/>
            </p14:nvContentPartPr>
            <p14:xfrm>
              <a:off x="4982451" y="1657491"/>
              <a:ext cx="936720" cy="20664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964451" y="1638411"/>
                <a:ext cx="97560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03" name="Ink 102"/>
              <p14:cNvContentPartPr/>
              <p14:nvPr/>
            </p14:nvContentPartPr>
            <p14:xfrm>
              <a:off x="4914051" y="2365611"/>
              <a:ext cx="1003680" cy="14220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898931" y="2345091"/>
                <a:ext cx="1039680" cy="17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04" name="Ink 103"/>
              <p14:cNvContentPartPr/>
              <p14:nvPr/>
            </p14:nvContentPartPr>
            <p14:xfrm>
              <a:off x="5469891" y="2836491"/>
              <a:ext cx="59760" cy="2408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461611" y="2828211"/>
                <a:ext cx="8352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05" name="Ink 104"/>
              <p14:cNvContentPartPr/>
              <p14:nvPr/>
            </p14:nvContentPartPr>
            <p14:xfrm>
              <a:off x="4270371" y="2842611"/>
              <a:ext cx="444960" cy="36540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249491" y="2823171"/>
                <a:ext cx="480960" cy="40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06" name="Ink 105"/>
              <p14:cNvContentPartPr/>
              <p14:nvPr/>
            </p14:nvContentPartPr>
            <p14:xfrm>
              <a:off x="4909731" y="3225651"/>
              <a:ext cx="1049400" cy="14580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900371" y="3206571"/>
                <a:ext cx="108000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12" name="Ink 111"/>
              <p14:cNvContentPartPr/>
              <p14:nvPr/>
            </p14:nvContentPartPr>
            <p14:xfrm>
              <a:off x="2784651" y="1672251"/>
              <a:ext cx="2134440" cy="151632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765571" y="1652451"/>
                <a:ext cx="2169720" cy="155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13" name="Ink 112"/>
              <p14:cNvContentPartPr/>
              <p14:nvPr/>
            </p14:nvContentPartPr>
            <p14:xfrm>
              <a:off x="6401571" y="1594851"/>
              <a:ext cx="2212920" cy="89460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6384651" y="1576131"/>
                <a:ext cx="2237400" cy="9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47" name="Ink 146"/>
              <p14:cNvContentPartPr/>
              <p14:nvPr/>
            </p14:nvContentPartPr>
            <p14:xfrm>
              <a:off x="5440731" y="2623011"/>
              <a:ext cx="23400" cy="10152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423451" y="2607891"/>
                <a:ext cx="50040" cy="12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148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88314" y="306771"/>
              <a:ext cx="2385000" cy="396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7154" y="288411"/>
                <a:ext cx="2404440" cy="43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781354" y="1827051"/>
              <a:ext cx="1631520" cy="464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3074" y="1815531"/>
                <a:ext cx="164520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" name="Ink 25"/>
              <p14:cNvContentPartPr/>
              <p14:nvPr/>
            </p14:nvContentPartPr>
            <p14:xfrm>
              <a:off x="132994" y="3340131"/>
              <a:ext cx="2615400" cy="5292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5354" y="3319611"/>
                <a:ext cx="2647440" cy="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6" name="Ink 45"/>
              <p14:cNvContentPartPr/>
              <p14:nvPr/>
            </p14:nvContentPartPr>
            <p14:xfrm>
              <a:off x="1036234" y="4461531"/>
              <a:ext cx="2098080" cy="8928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28674" y="4453971"/>
                <a:ext cx="212292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7" name="Ink 46"/>
              <p14:cNvContentPartPr/>
              <p14:nvPr/>
            </p14:nvContentPartPr>
            <p14:xfrm>
              <a:off x="210394" y="4502931"/>
              <a:ext cx="928800" cy="3564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2754" y="4483131"/>
                <a:ext cx="95904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4" name="Ink 53"/>
              <p14:cNvContentPartPr/>
              <p14:nvPr/>
            </p14:nvContentPartPr>
            <p14:xfrm>
              <a:off x="4518514" y="1268331"/>
              <a:ext cx="1220400" cy="4932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00874" y="1252131"/>
                <a:ext cx="125496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6" name="Ink 55"/>
              <p14:cNvContentPartPr/>
              <p14:nvPr/>
            </p14:nvContentPartPr>
            <p14:xfrm>
              <a:off x="2840194" y="1266531"/>
              <a:ext cx="1409400" cy="276804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26514" y="1245291"/>
                <a:ext cx="1443960" cy="28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9" name="Ink 58"/>
              <p14:cNvContentPartPr/>
              <p14:nvPr/>
            </p14:nvContentPartPr>
            <p14:xfrm>
              <a:off x="2660194" y="1487571"/>
              <a:ext cx="1527480" cy="189144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651554" y="1466331"/>
                <a:ext cx="1555920" cy="193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2" name="Ink 61"/>
              <p14:cNvContentPartPr/>
              <p14:nvPr/>
            </p14:nvContentPartPr>
            <p14:xfrm>
              <a:off x="2236474" y="1080411"/>
              <a:ext cx="1913400" cy="46008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232514" y="1060251"/>
                <a:ext cx="1935360" cy="49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8" name="Ink 67"/>
              <p14:cNvContentPartPr/>
              <p14:nvPr/>
            </p14:nvContentPartPr>
            <p14:xfrm>
              <a:off x="4689514" y="1978611"/>
              <a:ext cx="1200960" cy="3312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680154" y="1957731"/>
                <a:ext cx="123120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4" name="Ink 73"/>
              <p14:cNvContentPartPr/>
              <p14:nvPr/>
            </p14:nvContentPartPr>
            <p14:xfrm>
              <a:off x="2231794" y="1865211"/>
              <a:ext cx="2035800" cy="5652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214874" y="1847571"/>
                <a:ext cx="206928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0" name="Ink 79"/>
              <p14:cNvContentPartPr/>
              <p14:nvPr/>
            </p14:nvContentPartPr>
            <p14:xfrm>
              <a:off x="4719034" y="2675931"/>
              <a:ext cx="1585800" cy="11412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702834" y="2656851"/>
                <a:ext cx="161892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7" name="Ink 86"/>
              <p14:cNvContentPartPr/>
              <p14:nvPr/>
            </p14:nvContentPartPr>
            <p14:xfrm>
              <a:off x="3327274" y="1481811"/>
              <a:ext cx="60480" cy="127440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308914" y="1464531"/>
                <a:ext cx="97920" cy="131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4" name="Ink 93"/>
              <p14:cNvContentPartPr/>
              <p14:nvPr/>
            </p14:nvContentPartPr>
            <p14:xfrm>
              <a:off x="4731274" y="3583131"/>
              <a:ext cx="1473120" cy="2412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716154" y="3564771"/>
                <a:ext cx="15066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4" name="Ink 103"/>
              <p14:cNvContentPartPr/>
              <p14:nvPr/>
            </p14:nvContentPartPr>
            <p14:xfrm>
              <a:off x="4747114" y="4259571"/>
              <a:ext cx="1321200" cy="9828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739914" y="4238331"/>
                <a:ext cx="134928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2" name="Ink 111"/>
              <p14:cNvContentPartPr/>
              <p14:nvPr/>
            </p14:nvContentPartPr>
            <p14:xfrm>
              <a:off x="2894914" y="2839731"/>
              <a:ext cx="424800" cy="15897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878354" y="2824611"/>
                <a:ext cx="461880" cy="162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2" name="Ink 121"/>
              <p14:cNvContentPartPr/>
              <p14:nvPr/>
            </p14:nvContentPartPr>
            <p14:xfrm>
              <a:off x="6027994" y="990771"/>
              <a:ext cx="2575080" cy="558936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013954" y="970611"/>
                <a:ext cx="2609640" cy="56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3" name="Ink 122"/>
              <p14:cNvContentPartPr/>
              <p14:nvPr/>
            </p14:nvContentPartPr>
            <p14:xfrm>
              <a:off x="146674" y="1842531"/>
              <a:ext cx="770400" cy="3132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30474" y="1825611"/>
                <a:ext cx="79236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4" name="Ink 123"/>
              <p14:cNvContentPartPr/>
              <p14:nvPr/>
            </p14:nvContentPartPr>
            <p14:xfrm>
              <a:off x="791434" y="1415571"/>
              <a:ext cx="45360" cy="50076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71634" y="1396491"/>
                <a:ext cx="84600" cy="53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5" name="Ink 124"/>
              <p14:cNvContentPartPr/>
              <p14:nvPr/>
            </p14:nvContentPartPr>
            <p14:xfrm>
              <a:off x="208234" y="2022171"/>
              <a:ext cx="196560" cy="19080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94554" y="2008491"/>
                <a:ext cx="21744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6" name="Ink 125"/>
              <p14:cNvContentPartPr/>
              <p14:nvPr/>
            </p14:nvContentPartPr>
            <p14:xfrm>
              <a:off x="264754" y="2099571"/>
              <a:ext cx="224280" cy="1548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49274" y="2079411"/>
                <a:ext cx="2473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7" name="Ink 126"/>
              <p14:cNvContentPartPr/>
              <p14:nvPr/>
            </p14:nvContentPartPr>
            <p14:xfrm>
              <a:off x="304354" y="2679891"/>
              <a:ext cx="1419480" cy="71784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84554" y="2661891"/>
                <a:ext cx="1460160" cy="74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8" name="Ink 127"/>
              <p14:cNvContentPartPr/>
              <p14:nvPr/>
            </p14:nvContentPartPr>
            <p14:xfrm>
              <a:off x="2052514" y="4019451"/>
              <a:ext cx="976320" cy="1296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043154" y="4001811"/>
                <a:ext cx="99288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53" name="Ink 152"/>
              <p14:cNvContentPartPr/>
              <p14:nvPr/>
            </p14:nvContentPartPr>
            <p14:xfrm>
              <a:off x="3366514" y="3429411"/>
              <a:ext cx="974160" cy="83916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346714" y="3409611"/>
                <a:ext cx="1013400" cy="87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57" name="Ink 156"/>
              <p14:cNvContentPartPr/>
              <p14:nvPr/>
            </p14:nvContentPartPr>
            <p14:xfrm>
              <a:off x="3608794" y="3318531"/>
              <a:ext cx="651600" cy="42876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587914" y="3299811"/>
                <a:ext cx="685440" cy="45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74" name="Ink 173"/>
              <p14:cNvContentPartPr/>
              <p14:nvPr/>
            </p14:nvContentPartPr>
            <p14:xfrm>
              <a:off x="3515914" y="1746051"/>
              <a:ext cx="1174680" cy="51156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498274" y="1727691"/>
                <a:ext cx="1212120" cy="5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86" name="Ink 185"/>
              <p14:cNvContentPartPr/>
              <p14:nvPr/>
            </p14:nvContentPartPr>
            <p14:xfrm>
              <a:off x="7053634" y="4099011"/>
              <a:ext cx="188640" cy="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0" y="0"/>
                <a:ext cx="1886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99" name="Ink 198"/>
              <p14:cNvContentPartPr/>
              <p14:nvPr/>
            </p14:nvContentPartPr>
            <p14:xfrm>
              <a:off x="1533394" y="1449051"/>
              <a:ext cx="804240" cy="5868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518634" y="1439691"/>
                <a:ext cx="83916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00" name="Ink 199"/>
              <p14:cNvContentPartPr/>
              <p14:nvPr/>
            </p14:nvContentPartPr>
            <p14:xfrm>
              <a:off x="912394" y="2928291"/>
              <a:ext cx="59400" cy="40968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96554" y="2908131"/>
                <a:ext cx="96120" cy="45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01" name="Ink 200"/>
              <p14:cNvContentPartPr/>
              <p14:nvPr/>
            </p14:nvContentPartPr>
            <p14:xfrm>
              <a:off x="3362914" y="2559651"/>
              <a:ext cx="1360800" cy="42768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348154" y="2542371"/>
                <a:ext cx="1395360" cy="46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02" name="Ink 201"/>
              <p14:cNvContentPartPr/>
              <p14:nvPr/>
            </p14:nvContentPartPr>
            <p14:xfrm>
              <a:off x="3823714" y="2936211"/>
              <a:ext cx="524160" cy="1908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804994" y="2915331"/>
                <a:ext cx="56340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03" name="Ink 202"/>
              <p14:cNvContentPartPr/>
              <p14:nvPr/>
            </p14:nvContentPartPr>
            <p14:xfrm>
              <a:off x="1157554" y="4071651"/>
              <a:ext cx="78480" cy="43776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136674" y="4050771"/>
                <a:ext cx="120600" cy="47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05" name="Ink 204"/>
              <p14:cNvContentPartPr/>
              <p14:nvPr/>
            </p14:nvContentPartPr>
            <p14:xfrm>
              <a:off x="4783834" y="4917651"/>
              <a:ext cx="1294200" cy="8064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767274" y="4896771"/>
                <a:ext cx="132912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11" name="Ink 210"/>
              <p14:cNvContentPartPr/>
              <p14:nvPr/>
            </p14:nvContentPartPr>
            <p14:xfrm>
              <a:off x="2863234" y="4480611"/>
              <a:ext cx="1536840" cy="79560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856034" y="4468011"/>
                <a:ext cx="1564920" cy="82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14" name="Ink 213"/>
              <p14:cNvContentPartPr/>
              <p14:nvPr/>
            </p14:nvContentPartPr>
            <p14:xfrm>
              <a:off x="1770634" y="2827851"/>
              <a:ext cx="935640" cy="1224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754434" y="2807331"/>
                <a:ext cx="9723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15" name="Ink 214"/>
              <p14:cNvContentPartPr/>
              <p14:nvPr/>
            </p14:nvContentPartPr>
            <p14:xfrm>
              <a:off x="2632114" y="2836851"/>
              <a:ext cx="346680" cy="3204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616274" y="2821011"/>
                <a:ext cx="37620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16" name="Ink 215"/>
              <p14:cNvContentPartPr/>
              <p14:nvPr/>
            </p14:nvContentPartPr>
            <p14:xfrm>
              <a:off x="2954314" y="2804811"/>
              <a:ext cx="127080" cy="3240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936314" y="2786811"/>
                <a:ext cx="15768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17" name="Ink 216"/>
              <p14:cNvContentPartPr/>
              <p14:nvPr/>
            </p14:nvContentPartPr>
            <p14:xfrm>
              <a:off x="401554" y="4142931"/>
              <a:ext cx="350640" cy="25308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93274" y="4122411"/>
                <a:ext cx="369720" cy="2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19" name="Ink 218"/>
              <p14:cNvContentPartPr/>
              <p14:nvPr/>
            </p14:nvContentPartPr>
            <p14:xfrm>
              <a:off x="3225754" y="4268571"/>
              <a:ext cx="1172160" cy="76752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204514" y="4251651"/>
                <a:ext cx="1209960" cy="80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37" name="Ink 236"/>
              <p14:cNvContentPartPr/>
              <p14:nvPr/>
            </p14:nvContentPartPr>
            <p14:xfrm>
              <a:off x="4743514" y="5605611"/>
              <a:ext cx="1382760" cy="18504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728394" y="5584731"/>
                <a:ext cx="141876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240" name="Ink 239"/>
              <p14:cNvContentPartPr/>
              <p14:nvPr/>
            </p14:nvContentPartPr>
            <p14:xfrm>
              <a:off x="3596554" y="3622011"/>
              <a:ext cx="817560" cy="2213280"/>
            </p14:xfrm>
          </p:contentPart>
        </mc:Choice>
        <mc:Fallback xmlns="">
          <p:pic>
            <p:nvPicPr>
              <p:cNvPr id="240" name="Ink 239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575314" y="3602931"/>
                <a:ext cx="846720" cy="225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252" name="Ink 251"/>
              <p14:cNvContentPartPr/>
              <p14:nvPr/>
            </p14:nvContentPartPr>
            <p14:xfrm>
              <a:off x="3433834" y="4790931"/>
              <a:ext cx="887400" cy="85140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412954" y="4772571"/>
                <a:ext cx="929160" cy="89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67" name="Ink 266"/>
              <p14:cNvContentPartPr/>
              <p14:nvPr/>
            </p14:nvContentPartPr>
            <p14:xfrm>
              <a:off x="2946754" y="5201691"/>
              <a:ext cx="1447200" cy="1425600"/>
            </p14:xfrm>
          </p:contentPart>
        </mc:Choice>
        <mc:Fallback xmlns="">
          <p:pic>
            <p:nvPicPr>
              <p:cNvPr id="267" name="Ink 266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925874" y="5183691"/>
                <a:ext cx="1487880" cy="146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68" name="Ink 267"/>
              <p14:cNvContentPartPr/>
              <p14:nvPr/>
            </p14:nvContentPartPr>
            <p14:xfrm>
              <a:off x="4674394" y="6412731"/>
              <a:ext cx="1376280" cy="39240"/>
            </p14:xfrm>
          </p:contentPart>
        </mc:Choice>
        <mc:Fallback xmlns="">
          <p:pic>
            <p:nvPicPr>
              <p:cNvPr id="268" name="Ink 267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660714" y="6404451"/>
                <a:ext cx="140940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72" name="Ink 271"/>
              <p14:cNvContentPartPr/>
              <p14:nvPr/>
            </p14:nvContentPartPr>
            <p14:xfrm>
              <a:off x="1667674" y="3874371"/>
              <a:ext cx="55440" cy="292680"/>
            </p14:xfrm>
          </p:contentPart>
        </mc:Choice>
        <mc:Fallback xmlns="">
          <p:pic>
            <p:nvPicPr>
              <p:cNvPr id="272" name="Ink 271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646794" y="3857091"/>
                <a:ext cx="96480" cy="32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274" name="Ink 273"/>
              <p14:cNvContentPartPr/>
              <p14:nvPr/>
            </p14:nvContentPartPr>
            <p14:xfrm>
              <a:off x="1153594" y="4027731"/>
              <a:ext cx="506160" cy="21600"/>
            </p14:xfrm>
          </p:contentPart>
        </mc:Choice>
        <mc:Fallback xmlns="">
          <p:pic>
            <p:nvPicPr>
              <p:cNvPr id="274" name="Ink 273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136314" y="4009011"/>
                <a:ext cx="53028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275" name="Ink 274"/>
              <p14:cNvContentPartPr/>
              <p14:nvPr/>
            </p14:nvContentPartPr>
            <p14:xfrm>
              <a:off x="3094714" y="4348491"/>
              <a:ext cx="1302480" cy="168840"/>
            </p14:xfrm>
          </p:contentPart>
        </mc:Choice>
        <mc:Fallback xmlns="">
          <p:pic>
            <p:nvPicPr>
              <p:cNvPr id="275" name="Ink 274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077434" y="4330131"/>
                <a:ext cx="1339200" cy="20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278" name="Ink 277"/>
              <p14:cNvContentPartPr/>
              <p14:nvPr/>
            </p14:nvContentPartPr>
            <p14:xfrm>
              <a:off x="1195714" y="1296051"/>
              <a:ext cx="245520" cy="308880"/>
            </p14:xfrm>
          </p:contentPart>
        </mc:Choice>
        <mc:Fallback xmlns="">
          <p:pic>
            <p:nvPicPr>
              <p:cNvPr id="278" name="Ink 277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176634" y="1279851"/>
                <a:ext cx="28404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279" name="Ink 278"/>
              <p14:cNvContentPartPr/>
              <p14:nvPr/>
            </p14:nvContentPartPr>
            <p14:xfrm>
              <a:off x="1191394" y="1279491"/>
              <a:ext cx="34920" cy="280080"/>
            </p14:xfrm>
          </p:contentPart>
        </mc:Choice>
        <mc:Fallback xmlns="">
          <p:pic>
            <p:nvPicPr>
              <p:cNvPr id="279" name="Ink 278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171234" y="1260771"/>
                <a:ext cx="74880" cy="3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280" name="Ink 279"/>
              <p14:cNvContentPartPr/>
              <p14:nvPr/>
            </p14:nvContentPartPr>
            <p14:xfrm>
              <a:off x="1428274" y="1385691"/>
              <a:ext cx="89280" cy="159480"/>
            </p14:xfrm>
          </p:contentPart>
        </mc:Choice>
        <mc:Fallback xmlns="">
          <p:pic>
            <p:nvPicPr>
              <p:cNvPr id="280" name="Ink 279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411354" y="1369851"/>
                <a:ext cx="12744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281" name="Ink 280"/>
              <p14:cNvContentPartPr/>
              <p14:nvPr/>
            </p14:nvContentPartPr>
            <p14:xfrm>
              <a:off x="763354" y="1442211"/>
              <a:ext cx="475200" cy="13320"/>
            </p14:xfrm>
          </p:contentPart>
        </mc:Choice>
        <mc:Fallback xmlns="">
          <p:pic>
            <p:nvPicPr>
              <p:cNvPr id="281" name="Ink 280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746794" y="1422051"/>
                <a:ext cx="5097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286" name="Ink 285"/>
              <p14:cNvContentPartPr/>
              <p14:nvPr/>
            </p14:nvContentPartPr>
            <p14:xfrm>
              <a:off x="3635794" y="1880691"/>
              <a:ext cx="841680" cy="4635360"/>
            </p14:xfrm>
          </p:contentPart>
        </mc:Choice>
        <mc:Fallback xmlns="">
          <p:pic>
            <p:nvPicPr>
              <p:cNvPr id="286" name="Ink 285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615994" y="1861251"/>
                <a:ext cx="882360" cy="46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89" name="Ink 288"/>
              <p14:cNvContentPartPr/>
              <p14:nvPr/>
            </p14:nvContentPartPr>
            <p14:xfrm>
              <a:off x="4237354" y="4117011"/>
              <a:ext cx="497520" cy="447120"/>
            </p14:xfrm>
          </p:contentPart>
        </mc:Choice>
        <mc:Fallback xmlns="">
          <p:pic>
            <p:nvPicPr>
              <p:cNvPr id="289" name="Ink 288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219714" y="4096491"/>
                <a:ext cx="536400" cy="48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291" name="Ink 290"/>
              <p14:cNvContentPartPr/>
              <p14:nvPr/>
            </p14:nvContentPartPr>
            <p14:xfrm>
              <a:off x="4299274" y="5540451"/>
              <a:ext cx="459720" cy="1178280"/>
            </p14:xfrm>
          </p:contentPart>
        </mc:Choice>
        <mc:Fallback xmlns="">
          <p:pic>
            <p:nvPicPr>
              <p:cNvPr id="291" name="Ink 290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278394" y="5520291"/>
                <a:ext cx="501480" cy="12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293" name="Ink 292"/>
              <p14:cNvContentPartPr/>
              <p14:nvPr/>
            </p14:nvContentPartPr>
            <p14:xfrm>
              <a:off x="4087594" y="1086171"/>
              <a:ext cx="431640" cy="523080"/>
            </p14:xfrm>
          </p:contentPart>
        </mc:Choice>
        <mc:Fallback xmlns="">
          <p:pic>
            <p:nvPicPr>
              <p:cNvPr id="293" name="Ink 292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080394" y="1067451"/>
                <a:ext cx="459720" cy="56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295" name="Ink 294"/>
              <p14:cNvContentPartPr/>
              <p14:nvPr/>
            </p14:nvContentPartPr>
            <p14:xfrm>
              <a:off x="1651834" y="3865011"/>
              <a:ext cx="257760" cy="315360"/>
            </p14:xfrm>
          </p:contentPart>
        </mc:Choice>
        <mc:Fallback xmlns="">
          <p:pic>
            <p:nvPicPr>
              <p:cNvPr id="295" name="Ink 294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635274" y="3848451"/>
                <a:ext cx="295560" cy="34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296" name="Ink 295"/>
              <p14:cNvContentPartPr/>
              <p14:nvPr/>
            </p14:nvContentPartPr>
            <p14:xfrm>
              <a:off x="1927234" y="3960051"/>
              <a:ext cx="120600" cy="162720"/>
            </p14:xfrm>
          </p:contentPart>
        </mc:Choice>
        <mc:Fallback xmlns="">
          <p:pic>
            <p:nvPicPr>
              <p:cNvPr id="296" name="Ink 295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908154" y="3943131"/>
                <a:ext cx="16056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297" name="Ink 296"/>
              <p14:cNvContentPartPr/>
              <p14:nvPr/>
            </p14:nvContentPartPr>
            <p14:xfrm>
              <a:off x="4309354" y="4745931"/>
              <a:ext cx="448200" cy="473400"/>
            </p14:xfrm>
          </p:contentPart>
        </mc:Choice>
        <mc:Fallback xmlns="">
          <p:pic>
            <p:nvPicPr>
              <p:cNvPr id="297" name="Ink 296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294594" y="4725771"/>
                <a:ext cx="483840" cy="51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302" name="Ink 301"/>
              <p14:cNvContentPartPr/>
              <p14:nvPr/>
            </p14:nvContentPartPr>
            <p14:xfrm>
              <a:off x="4019554" y="4846731"/>
              <a:ext cx="379080" cy="9360"/>
            </p14:xfrm>
          </p:contentPart>
        </mc:Choice>
        <mc:Fallback xmlns="">
          <p:pic>
            <p:nvPicPr>
              <p:cNvPr id="302" name="Ink 301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003714" y="4827651"/>
                <a:ext cx="40572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303" name="Ink 302"/>
              <p14:cNvContentPartPr/>
              <p14:nvPr/>
            </p14:nvContentPartPr>
            <p14:xfrm>
              <a:off x="4322314" y="4781571"/>
              <a:ext cx="71640" cy="368280"/>
            </p14:xfrm>
          </p:contentPart>
        </mc:Choice>
        <mc:Fallback xmlns="">
          <p:pic>
            <p:nvPicPr>
              <p:cNvPr id="303" name="Ink 302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301434" y="4760691"/>
                <a:ext cx="113400" cy="4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305" name="Ink 304"/>
              <p14:cNvContentPartPr/>
              <p14:nvPr/>
            </p14:nvContentPartPr>
            <p14:xfrm>
              <a:off x="3374794" y="2697891"/>
              <a:ext cx="78840" cy="897120"/>
            </p14:xfrm>
          </p:contentPart>
        </mc:Choice>
        <mc:Fallback xmlns="">
          <p:pic>
            <p:nvPicPr>
              <p:cNvPr id="305" name="Ink 304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3355714" y="2680251"/>
                <a:ext cx="111960" cy="9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306" name="Ink 305"/>
              <p14:cNvContentPartPr/>
              <p14:nvPr/>
            </p14:nvContentPartPr>
            <p14:xfrm>
              <a:off x="3878074" y="3378651"/>
              <a:ext cx="66600" cy="70560"/>
            </p14:xfrm>
          </p:contentPart>
        </mc:Choice>
        <mc:Fallback xmlns="">
          <p:pic>
            <p:nvPicPr>
              <p:cNvPr id="306" name="Ink 305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857194" y="3357771"/>
                <a:ext cx="108360" cy="1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307" name="Ink 306"/>
              <p14:cNvContentPartPr/>
              <p14:nvPr/>
            </p14:nvContentPartPr>
            <p14:xfrm>
              <a:off x="3923794" y="3331851"/>
              <a:ext cx="774360" cy="491760"/>
            </p14:xfrm>
          </p:contentPart>
        </mc:Choice>
        <mc:Fallback xmlns="">
          <p:pic>
            <p:nvPicPr>
              <p:cNvPr id="307" name="Ink 306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905074" y="3314211"/>
                <a:ext cx="813960" cy="53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309" name="Ink 308"/>
              <p14:cNvContentPartPr/>
              <p14:nvPr/>
            </p14:nvContentPartPr>
            <p14:xfrm>
              <a:off x="3471634" y="4195851"/>
              <a:ext cx="53640" cy="729000"/>
            </p14:xfrm>
          </p:contentPart>
        </mc:Choice>
        <mc:Fallback xmlns="">
          <p:pic>
            <p:nvPicPr>
              <p:cNvPr id="309" name="Ink 308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457234" y="4185411"/>
                <a:ext cx="81360" cy="74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438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662194" y="285891"/>
              <a:ext cx="1845360" cy="366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8514" y="268611"/>
                <a:ext cx="1870920" cy="40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1467514" y="1149171"/>
              <a:ext cx="1981800" cy="29631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54554" y="1130451"/>
                <a:ext cx="2015640" cy="29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693154" y="1988331"/>
              <a:ext cx="828720" cy="288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6314" y="1975011"/>
                <a:ext cx="8557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Ink 20"/>
              <p14:cNvContentPartPr/>
              <p14:nvPr/>
            </p14:nvContentPartPr>
            <p14:xfrm>
              <a:off x="745714" y="2538051"/>
              <a:ext cx="768240" cy="2772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1674" y="2525451"/>
                <a:ext cx="80280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Ink 21"/>
              <p14:cNvContentPartPr/>
              <p14:nvPr/>
            </p14:nvContentPartPr>
            <p14:xfrm>
              <a:off x="735274" y="3221691"/>
              <a:ext cx="782280" cy="370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20154" y="3209091"/>
                <a:ext cx="81828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9" name="Ink 28"/>
              <p14:cNvContentPartPr/>
              <p14:nvPr/>
            </p14:nvContentPartPr>
            <p14:xfrm>
              <a:off x="276994" y="1882851"/>
              <a:ext cx="345960" cy="15922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8714" y="1862691"/>
                <a:ext cx="360360" cy="163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6" name="Ink 35"/>
              <p14:cNvContentPartPr/>
              <p14:nvPr/>
            </p14:nvContentPartPr>
            <p14:xfrm>
              <a:off x="1589554" y="1281651"/>
              <a:ext cx="1674360" cy="27921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68674" y="1261491"/>
                <a:ext cx="1706400" cy="283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8" name="Ink 37"/>
              <p14:cNvContentPartPr/>
              <p14:nvPr/>
            </p14:nvContentPartPr>
            <p14:xfrm>
              <a:off x="3264634" y="1318011"/>
              <a:ext cx="693720" cy="1836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248434" y="1298571"/>
                <a:ext cx="72720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2" name="Ink 41"/>
              <p14:cNvContentPartPr/>
              <p14:nvPr/>
            </p14:nvContentPartPr>
            <p14:xfrm>
              <a:off x="3262834" y="1724091"/>
              <a:ext cx="644760" cy="2016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49874" y="1707891"/>
                <a:ext cx="6706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3" name="Ink 42"/>
              <p14:cNvContentPartPr/>
              <p14:nvPr/>
            </p14:nvContentPartPr>
            <p14:xfrm>
              <a:off x="3318274" y="2048811"/>
              <a:ext cx="702360" cy="2088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304954" y="2029371"/>
                <a:ext cx="73404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8" name="Ink 47"/>
              <p14:cNvContentPartPr/>
              <p14:nvPr/>
            </p14:nvContentPartPr>
            <p14:xfrm>
              <a:off x="3369394" y="2428611"/>
              <a:ext cx="685440" cy="3348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56794" y="2408451"/>
                <a:ext cx="71136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9" name="Ink 48"/>
              <p14:cNvContentPartPr/>
              <p14:nvPr/>
            </p14:nvContentPartPr>
            <p14:xfrm>
              <a:off x="3331594" y="2858091"/>
              <a:ext cx="652680" cy="169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15754" y="2840091"/>
                <a:ext cx="68616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0" name="Ink 49"/>
              <p14:cNvContentPartPr/>
              <p14:nvPr/>
            </p14:nvContentPartPr>
            <p14:xfrm>
              <a:off x="3311074" y="3255891"/>
              <a:ext cx="679320" cy="2736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294514" y="3240051"/>
                <a:ext cx="71676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1" name="Ink 50"/>
              <p14:cNvContentPartPr/>
              <p14:nvPr/>
            </p14:nvContentPartPr>
            <p14:xfrm>
              <a:off x="3323674" y="3570891"/>
              <a:ext cx="806040" cy="6768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306754" y="3555051"/>
                <a:ext cx="843480" cy="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7" name="Ink 56"/>
              <p14:cNvContentPartPr/>
              <p14:nvPr/>
            </p14:nvContentPartPr>
            <p14:xfrm>
              <a:off x="3368314" y="3833331"/>
              <a:ext cx="611280" cy="3708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351394" y="3812451"/>
                <a:ext cx="64908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4" name="Ink 63"/>
              <p14:cNvContentPartPr/>
              <p14:nvPr/>
            </p14:nvContentPartPr>
            <p14:xfrm>
              <a:off x="2841634" y="473091"/>
              <a:ext cx="585000" cy="2124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830474" y="455811"/>
                <a:ext cx="61632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74" name="Ink 73"/>
              <p14:cNvContentPartPr/>
              <p14:nvPr/>
            </p14:nvContentPartPr>
            <p14:xfrm>
              <a:off x="5041234" y="1303251"/>
              <a:ext cx="3841200" cy="86868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020714" y="1283811"/>
                <a:ext cx="3881880" cy="90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13" name="Ink 112"/>
              <p14:cNvContentPartPr/>
              <p14:nvPr/>
            </p14:nvContentPartPr>
            <p14:xfrm>
              <a:off x="403714" y="4580331"/>
              <a:ext cx="8357400" cy="201996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94354" y="4563411"/>
                <a:ext cx="8383680" cy="205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9605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16394" y="244131"/>
              <a:ext cx="6806160" cy="446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0634" y="223971"/>
                <a:ext cx="682956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/>
              <p14:cNvContentPartPr/>
              <p14:nvPr/>
            </p14:nvContentPartPr>
            <p14:xfrm>
              <a:off x="3672514" y="393891"/>
              <a:ext cx="0" cy="140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8" name="Ink 27"/>
              <p14:cNvContentPartPr/>
              <p14:nvPr/>
            </p14:nvContentPartPr>
            <p14:xfrm>
              <a:off x="1538074" y="1205331"/>
              <a:ext cx="2021040" cy="290124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17914" y="1189131"/>
                <a:ext cx="2051280" cy="29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3" name="Ink 32"/>
              <p14:cNvContentPartPr/>
              <p14:nvPr/>
            </p14:nvContentPartPr>
            <p14:xfrm>
              <a:off x="789994" y="1824531"/>
              <a:ext cx="759240" cy="2520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8114" y="1803651"/>
                <a:ext cx="79128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5" name="Ink 34"/>
              <p14:cNvContentPartPr/>
              <p14:nvPr/>
            </p14:nvContentPartPr>
            <p14:xfrm>
              <a:off x="772354" y="2193171"/>
              <a:ext cx="818640" cy="3276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56514" y="2172651"/>
                <a:ext cx="85500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6" name="Ink 35"/>
              <p14:cNvContentPartPr/>
              <p14:nvPr/>
            </p14:nvContentPartPr>
            <p14:xfrm>
              <a:off x="782434" y="2806611"/>
              <a:ext cx="924480" cy="3060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63354" y="2787531"/>
                <a:ext cx="96336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6" name="Ink 45"/>
              <p14:cNvContentPartPr/>
              <p14:nvPr/>
            </p14:nvContentPartPr>
            <p14:xfrm>
              <a:off x="3208114" y="2403771"/>
              <a:ext cx="413640" cy="3312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89754" y="2385411"/>
                <a:ext cx="45288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7" name="Ink 46"/>
              <p14:cNvContentPartPr/>
              <p14:nvPr/>
            </p14:nvContentPartPr>
            <p14:xfrm>
              <a:off x="3182194" y="2764491"/>
              <a:ext cx="477360" cy="2232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165274" y="2747571"/>
                <a:ext cx="51516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5" name="Ink 54"/>
              <p14:cNvContentPartPr/>
              <p14:nvPr/>
            </p14:nvContentPartPr>
            <p14:xfrm>
              <a:off x="3426274" y="1455531"/>
              <a:ext cx="2053440" cy="133632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412954" y="1437171"/>
                <a:ext cx="2087640" cy="136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8" name="Ink 57"/>
              <p14:cNvContentPartPr/>
              <p14:nvPr/>
            </p14:nvContentPartPr>
            <p14:xfrm>
              <a:off x="5420314" y="1784211"/>
              <a:ext cx="672120" cy="3456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410594" y="1766931"/>
                <a:ext cx="70164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3" name="Ink 62"/>
              <p14:cNvContentPartPr/>
              <p14:nvPr/>
            </p14:nvContentPartPr>
            <p14:xfrm>
              <a:off x="2830474" y="1311171"/>
              <a:ext cx="291960" cy="268776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812114" y="1296411"/>
                <a:ext cx="321840" cy="27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4" name="Ink 63"/>
              <p14:cNvContentPartPr/>
              <p14:nvPr/>
            </p14:nvContentPartPr>
            <p14:xfrm>
              <a:off x="3122074" y="1370571"/>
              <a:ext cx="438120" cy="1476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106954" y="1351851"/>
                <a:ext cx="4626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5" name="Ink 64"/>
              <p14:cNvContentPartPr/>
              <p14:nvPr/>
            </p14:nvContentPartPr>
            <p14:xfrm>
              <a:off x="3194074" y="2031531"/>
              <a:ext cx="405360" cy="1908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175714" y="2011391"/>
                <a:ext cx="438480" cy="4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7" name="Ink 66"/>
              <p14:cNvContentPartPr/>
              <p14:nvPr/>
            </p14:nvContentPartPr>
            <p14:xfrm>
              <a:off x="3177154" y="3137451"/>
              <a:ext cx="528120" cy="3600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159514" y="3120531"/>
                <a:ext cx="56664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8" name="Ink 67"/>
              <p14:cNvContentPartPr/>
              <p14:nvPr/>
            </p14:nvContentPartPr>
            <p14:xfrm>
              <a:off x="3134314" y="3474771"/>
              <a:ext cx="457920" cy="1224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119914" y="3453891"/>
                <a:ext cx="4921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9" name="Ink 68"/>
              <p14:cNvContentPartPr/>
              <p14:nvPr/>
            </p14:nvContentPartPr>
            <p14:xfrm>
              <a:off x="3101554" y="3809931"/>
              <a:ext cx="489600" cy="3276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083554" y="3794091"/>
                <a:ext cx="52848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3" name="Ink 82"/>
              <p14:cNvContentPartPr/>
              <p14:nvPr/>
            </p14:nvContentPartPr>
            <p14:xfrm>
              <a:off x="4541194" y="2172291"/>
              <a:ext cx="449640" cy="1152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529674" y="2154291"/>
                <a:ext cx="47412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4" name="Ink 83"/>
              <p14:cNvContentPartPr/>
              <p14:nvPr/>
            </p14:nvContentPartPr>
            <p14:xfrm>
              <a:off x="4545514" y="2180571"/>
              <a:ext cx="130680" cy="15105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30394" y="2163291"/>
                <a:ext cx="164880" cy="153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8" name="Ink 87"/>
              <p14:cNvContentPartPr/>
              <p14:nvPr/>
            </p14:nvContentPartPr>
            <p14:xfrm>
              <a:off x="3523114" y="3596451"/>
              <a:ext cx="1176840" cy="23868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508714" y="3587451"/>
                <a:ext cx="121212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92" name="Ink 91"/>
              <p14:cNvContentPartPr/>
              <p14:nvPr/>
            </p14:nvContentPartPr>
            <p14:xfrm>
              <a:off x="6357034" y="1593771"/>
              <a:ext cx="217800" cy="17280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344074" y="1573611"/>
                <a:ext cx="25164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93" name="Ink 92"/>
              <p14:cNvContentPartPr/>
              <p14:nvPr/>
            </p14:nvContentPartPr>
            <p14:xfrm>
              <a:off x="5629834" y="2939091"/>
              <a:ext cx="902520" cy="6156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621554" y="2926851"/>
                <a:ext cx="931320" cy="9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94" name="Ink 93"/>
              <p14:cNvContentPartPr/>
              <p14:nvPr/>
            </p14:nvContentPartPr>
            <p14:xfrm>
              <a:off x="4972834" y="2718411"/>
              <a:ext cx="734040" cy="29880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958434" y="2698251"/>
                <a:ext cx="769320" cy="32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5" name="Ink 94"/>
              <p14:cNvContentPartPr/>
              <p14:nvPr/>
            </p14:nvContentPartPr>
            <p14:xfrm>
              <a:off x="4973554" y="2759091"/>
              <a:ext cx="250920" cy="63360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955194" y="2740731"/>
                <a:ext cx="290160" cy="67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6" name="Ink 95"/>
              <p14:cNvContentPartPr/>
              <p14:nvPr/>
            </p14:nvContentPartPr>
            <p14:xfrm>
              <a:off x="5052754" y="2934411"/>
              <a:ext cx="589320" cy="46728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045554" y="2913531"/>
                <a:ext cx="617400" cy="50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98" name="Ink 97"/>
              <p14:cNvContentPartPr/>
              <p14:nvPr/>
            </p14:nvContentPartPr>
            <p14:xfrm>
              <a:off x="3581794" y="2422131"/>
              <a:ext cx="1666440" cy="52056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569554" y="2403411"/>
                <a:ext cx="1688040" cy="56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00" name="Ink 99"/>
              <p14:cNvContentPartPr/>
              <p14:nvPr/>
            </p14:nvContentPartPr>
            <p14:xfrm>
              <a:off x="3657394" y="3022971"/>
              <a:ext cx="1644120" cy="13644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650194" y="3002451"/>
                <a:ext cx="167220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02" name="Ink 101"/>
              <p14:cNvContentPartPr/>
              <p14:nvPr/>
            </p14:nvContentPartPr>
            <p14:xfrm>
              <a:off x="3434554" y="3130611"/>
              <a:ext cx="1847160" cy="35568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428794" y="3109371"/>
                <a:ext cx="1873800" cy="39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05" name="Ink 104"/>
              <p14:cNvContentPartPr/>
              <p14:nvPr/>
            </p14:nvContentPartPr>
            <p14:xfrm>
              <a:off x="4621114" y="3243291"/>
              <a:ext cx="623880" cy="58104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612834" y="3222051"/>
                <a:ext cx="650520" cy="62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06" name="Ink 105"/>
              <p14:cNvContentPartPr/>
              <p14:nvPr/>
            </p14:nvContentPartPr>
            <p14:xfrm>
              <a:off x="4665394" y="3752691"/>
              <a:ext cx="50400" cy="12096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645954" y="3731811"/>
                <a:ext cx="90000" cy="1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09" name="Ink 108"/>
              <p14:cNvContentPartPr/>
              <p14:nvPr/>
            </p14:nvContentPartPr>
            <p14:xfrm>
              <a:off x="6497794" y="2579091"/>
              <a:ext cx="223920" cy="24120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476914" y="2558571"/>
                <a:ext cx="253800" cy="28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249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2651914" y="410091"/>
              <a:ext cx="0" cy="590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2" name="Ink 61"/>
              <p14:cNvContentPartPr/>
              <p14:nvPr/>
            </p14:nvContentPartPr>
            <p14:xfrm>
              <a:off x="6221674" y="1564251"/>
              <a:ext cx="2259000" cy="8316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05474" y="1546611"/>
                <a:ext cx="2293200" cy="11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4" name="Ink 63"/>
              <p14:cNvContentPartPr/>
              <p14:nvPr/>
            </p14:nvContentPartPr>
            <p14:xfrm>
              <a:off x="7126714" y="1198131"/>
              <a:ext cx="177120" cy="212400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13754" y="1180851"/>
                <a:ext cx="210960" cy="21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5" name="Ink 64"/>
              <p14:cNvContentPartPr/>
              <p14:nvPr/>
            </p14:nvContentPartPr>
            <p14:xfrm>
              <a:off x="8320474" y="1633011"/>
              <a:ext cx="653040" cy="1224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17594" y="1616091"/>
                <a:ext cx="67356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1" name="Ink 120"/>
              <p14:cNvContentPartPr/>
              <p14:nvPr/>
            </p14:nvContentPartPr>
            <p14:xfrm>
              <a:off x="6290434" y="1746771"/>
              <a:ext cx="2693520" cy="212940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71354" y="1726251"/>
                <a:ext cx="2733480" cy="215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2" name="Ink 141"/>
              <p14:cNvContentPartPr/>
              <p14:nvPr/>
            </p14:nvContentPartPr>
            <p14:xfrm>
              <a:off x="1514674" y="1004091"/>
              <a:ext cx="2745360" cy="615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02434" y="985011"/>
                <a:ext cx="277848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3" name="Ink 142"/>
              <p14:cNvContentPartPr/>
              <p14:nvPr/>
            </p14:nvContentPartPr>
            <p14:xfrm>
              <a:off x="1542754" y="1076091"/>
              <a:ext cx="74160" cy="96156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21874" y="1055211"/>
                <a:ext cx="115920" cy="10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2" name="Ink 151"/>
              <p14:cNvContentPartPr/>
              <p14:nvPr/>
            </p14:nvContentPartPr>
            <p14:xfrm>
              <a:off x="1572994" y="2318811"/>
              <a:ext cx="1504080" cy="49284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52114" y="2297931"/>
                <a:ext cx="1545840" cy="5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7" name="Ink 156"/>
              <p14:cNvContentPartPr/>
              <p14:nvPr/>
            </p14:nvContentPartPr>
            <p14:xfrm>
              <a:off x="2643634" y="1174011"/>
              <a:ext cx="1584720" cy="3096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630674" y="1153851"/>
                <a:ext cx="161856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8" name="Ink 157"/>
              <p14:cNvContentPartPr/>
              <p14:nvPr/>
            </p14:nvContentPartPr>
            <p14:xfrm>
              <a:off x="2656594" y="1196691"/>
              <a:ext cx="83520" cy="119412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35714" y="1175811"/>
                <a:ext cx="125280" cy="12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9" name="Ink 168"/>
              <p14:cNvContentPartPr/>
              <p14:nvPr/>
            </p14:nvContentPartPr>
            <p14:xfrm>
              <a:off x="1705474" y="5692011"/>
              <a:ext cx="1976760" cy="5796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87834" y="5674731"/>
                <a:ext cx="201456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0" name="Ink 169"/>
              <p14:cNvContentPartPr/>
              <p14:nvPr/>
            </p14:nvContentPartPr>
            <p14:xfrm>
              <a:off x="346474" y="5402211"/>
              <a:ext cx="1297080" cy="57888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3874" y="5381691"/>
                <a:ext cx="1330560" cy="61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2" name="Ink 171"/>
              <p14:cNvContentPartPr/>
              <p14:nvPr/>
            </p14:nvContentPartPr>
            <p14:xfrm>
              <a:off x="3552994" y="1379571"/>
              <a:ext cx="677880" cy="4068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543994" y="1363731"/>
                <a:ext cx="69984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4" name="Ink 173"/>
              <p14:cNvContentPartPr/>
              <p14:nvPr/>
            </p14:nvContentPartPr>
            <p14:xfrm>
              <a:off x="3528154" y="1401171"/>
              <a:ext cx="61200" cy="434988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507274" y="1384251"/>
                <a:ext cx="102960" cy="438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0" name="Ink 179"/>
              <p14:cNvContentPartPr/>
              <p14:nvPr/>
            </p14:nvContentPartPr>
            <p14:xfrm>
              <a:off x="536554" y="152691"/>
              <a:ext cx="8566200" cy="147996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7914" y="135771"/>
                <a:ext cx="8595720" cy="151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82" name="Ink 181"/>
              <p14:cNvContentPartPr/>
              <p14:nvPr/>
            </p14:nvContentPartPr>
            <p14:xfrm>
              <a:off x="1568674" y="1753971"/>
              <a:ext cx="2607120" cy="56916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554994" y="1742451"/>
                <a:ext cx="2629440" cy="60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88" name="Ink 187"/>
              <p14:cNvContentPartPr/>
              <p14:nvPr/>
            </p14:nvContentPartPr>
            <p14:xfrm>
              <a:off x="2845234" y="2424291"/>
              <a:ext cx="1345320" cy="44712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832634" y="2403411"/>
                <a:ext cx="1364400" cy="48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95" name="Ink 194"/>
              <p14:cNvContentPartPr/>
              <p14:nvPr/>
            </p14:nvContentPartPr>
            <p14:xfrm>
              <a:off x="2840194" y="2031171"/>
              <a:ext cx="412920" cy="131904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824354" y="2014971"/>
                <a:ext cx="448920" cy="134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96" name="Ink 195"/>
              <p14:cNvContentPartPr/>
              <p14:nvPr/>
            </p14:nvContentPartPr>
            <p14:xfrm>
              <a:off x="3153034" y="3283251"/>
              <a:ext cx="1170360" cy="3312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135754" y="3262371"/>
                <a:ext cx="120852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98" name="Ink 197"/>
              <p14:cNvContentPartPr/>
              <p14:nvPr/>
            </p14:nvContentPartPr>
            <p14:xfrm>
              <a:off x="2739754" y="2384691"/>
              <a:ext cx="1530720" cy="123120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720314" y="2364531"/>
                <a:ext cx="1571040" cy="127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02" name="Ink 201"/>
              <p14:cNvContentPartPr/>
              <p14:nvPr/>
            </p14:nvContentPartPr>
            <p14:xfrm>
              <a:off x="3515914" y="3716691"/>
              <a:ext cx="730080" cy="2016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497554" y="3695451"/>
                <a:ext cx="76896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06" name="Ink 205"/>
              <p14:cNvContentPartPr/>
              <p14:nvPr/>
            </p14:nvContentPartPr>
            <p14:xfrm>
              <a:off x="3511234" y="4856451"/>
              <a:ext cx="69480" cy="5220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491434" y="4836291"/>
                <a:ext cx="10440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12" name="Ink 211"/>
              <p14:cNvContentPartPr/>
              <p14:nvPr/>
            </p14:nvContentPartPr>
            <p14:xfrm>
              <a:off x="3188314" y="3257691"/>
              <a:ext cx="1199520" cy="110232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170314" y="3239691"/>
                <a:ext cx="1238400" cy="11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15" name="Ink 214"/>
              <p14:cNvContentPartPr/>
              <p14:nvPr/>
            </p14:nvContentPartPr>
            <p14:xfrm>
              <a:off x="3277954" y="2871051"/>
              <a:ext cx="1027800" cy="176400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56714" y="2850531"/>
                <a:ext cx="1069920" cy="180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16" name="Ink 215"/>
              <p14:cNvContentPartPr/>
              <p14:nvPr/>
            </p14:nvContentPartPr>
            <p14:xfrm>
              <a:off x="3348514" y="2836491"/>
              <a:ext cx="72360" cy="10476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331954" y="2824251"/>
                <a:ext cx="10980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29" name="Ink 228"/>
              <p14:cNvContentPartPr/>
              <p14:nvPr/>
            </p14:nvContentPartPr>
            <p14:xfrm>
              <a:off x="285634" y="1585851"/>
              <a:ext cx="172080" cy="30564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64394" y="1564971"/>
                <a:ext cx="21348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30" name="Ink 229"/>
              <p14:cNvContentPartPr/>
              <p14:nvPr/>
            </p14:nvContentPartPr>
            <p14:xfrm>
              <a:off x="1557154" y="1725171"/>
              <a:ext cx="57240" cy="5616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536634" y="1703931"/>
                <a:ext cx="9864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32" name="Ink 231"/>
              <p14:cNvContentPartPr/>
              <p14:nvPr/>
            </p14:nvContentPartPr>
            <p14:xfrm>
              <a:off x="6178834" y="2587371"/>
              <a:ext cx="761040" cy="27180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160474" y="2568651"/>
                <a:ext cx="797760" cy="3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35" name="Ink 234"/>
              <p14:cNvContentPartPr/>
              <p14:nvPr/>
            </p14:nvContentPartPr>
            <p14:xfrm>
              <a:off x="3498634" y="3721731"/>
              <a:ext cx="62640" cy="6588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477754" y="3700491"/>
                <a:ext cx="10476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36" name="Ink 235"/>
              <p14:cNvContentPartPr/>
              <p14:nvPr/>
            </p14:nvContentPartPr>
            <p14:xfrm>
              <a:off x="3572074" y="4070571"/>
              <a:ext cx="2315160" cy="921600"/>
            </p14:xfrm>
          </p:contentPart>
        </mc:Choice>
        <mc:Fallback xmlns="">
          <p:pic>
            <p:nvPicPr>
              <p:cNvPr id="236" name="Ink 23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553714" y="4051851"/>
                <a:ext cx="2354400" cy="9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37" name="Ink 236"/>
              <p14:cNvContentPartPr/>
              <p14:nvPr/>
            </p14:nvContentPartPr>
            <p14:xfrm>
              <a:off x="435754" y="5836011"/>
              <a:ext cx="768600" cy="1728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23514" y="5820891"/>
                <a:ext cx="80136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44" name="Ink 243"/>
              <p14:cNvContentPartPr/>
              <p14:nvPr/>
            </p14:nvContentPartPr>
            <p14:xfrm>
              <a:off x="281314" y="1758651"/>
              <a:ext cx="2639520" cy="1179360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62234" y="1751811"/>
                <a:ext cx="2679480" cy="12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69" name="Ink 268"/>
              <p14:cNvContentPartPr/>
              <p14:nvPr/>
            </p14:nvContentPartPr>
            <p14:xfrm>
              <a:off x="3573514" y="1715091"/>
              <a:ext cx="3456360" cy="879840"/>
            </p14:xfrm>
          </p:contentPart>
        </mc:Choice>
        <mc:Fallback xmlns="">
          <p:pic>
            <p:nvPicPr>
              <p:cNvPr id="269" name="Ink 26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554794" y="1695651"/>
                <a:ext cx="3484800" cy="9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70" name="Ink 269"/>
              <p14:cNvContentPartPr/>
              <p14:nvPr/>
            </p14:nvContentPartPr>
            <p14:xfrm>
              <a:off x="4130074" y="2946651"/>
              <a:ext cx="2910600" cy="841680"/>
            </p14:xfrm>
          </p:contentPart>
        </mc:Choice>
        <mc:Fallback xmlns="">
          <p:pic>
            <p:nvPicPr>
              <p:cNvPr id="270" name="Ink 26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112074" y="2927211"/>
                <a:ext cx="2949840" cy="88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71" name="Ink 270"/>
              <p14:cNvContentPartPr/>
              <p14:nvPr/>
            </p14:nvContentPartPr>
            <p14:xfrm>
              <a:off x="4899394" y="4938891"/>
              <a:ext cx="3691800" cy="908640"/>
            </p14:xfrm>
          </p:contentPart>
        </mc:Choice>
        <mc:Fallback xmlns="">
          <p:pic>
            <p:nvPicPr>
              <p:cNvPr id="271" name="Ink 27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879234" y="4918011"/>
                <a:ext cx="3732840" cy="95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5205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490474" y="271491"/>
              <a:ext cx="3610440" cy="4953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6074" y="253131"/>
                <a:ext cx="3641760" cy="52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1152874" y="1225851"/>
              <a:ext cx="1707120" cy="140220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1994" y="1212167"/>
                <a:ext cx="1749240" cy="14274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" name="Ink 26"/>
              <p14:cNvContentPartPr/>
              <p14:nvPr/>
            </p14:nvContentPartPr>
            <p14:xfrm>
              <a:off x="525394" y="1550211"/>
              <a:ext cx="640440" cy="1440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4954" y="1532571"/>
                <a:ext cx="65916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2" name="Ink 31"/>
              <p14:cNvContentPartPr/>
              <p14:nvPr/>
            </p14:nvContentPartPr>
            <p14:xfrm>
              <a:off x="530434" y="2259051"/>
              <a:ext cx="648720" cy="2556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17834" y="2238531"/>
                <a:ext cx="6804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5" name="Ink 34"/>
              <p14:cNvContentPartPr/>
              <p14:nvPr/>
            </p14:nvContentPartPr>
            <p14:xfrm>
              <a:off x="3685474" y="1212531"/>
              <a:ext cx="716400" cy="153396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75034" y="1196331"/>
                <a:ext cx="747360" cy="156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0" name="Ink 59"/>
              <p14:cNvContentPartPr/>
              <p14:nvPr/>
            </p14:nvContentPartPr>
            <p14:xfrm>
              <a:off x="3032434" y="2173731"/>
              <a:ext cx="655200" cy="1512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23074" y="2155011"/>
                <a:ext cx="68400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1" name="Ink 60"/>
              <p14:cNvContentPartPr/>
              <p14:nvPr/>
            </p14:nvContentPartPr>
            <p14:xfrm>
              <a:off x="2930554" y="2490531"/>
              <a:ext cx="834840" cy="828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19394" y="2470731"/>
                <a:ext cx="86256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3" name="Ink 62"/>
              <p14:cNvContentPartPr/>
              <p14:nvPr/>
            </p14:nvContentPartPr>
            <p14:xfrm>
              <a:off x="1926514" y="2741091"/>
              <a:ext cx="69840" cy="45720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916074" y="2730651"/>
                <a:ext cx="101160" cy="48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4" name="Ink 63"/>
              <p14:cNvContentPartPr/>
              <p14:nvPr/>
            </p14:nvContentPartPr>
            <p14:xfrm>
              <a:off x="1152514" y="3200811"/>
              <a:ext cx="868320" cy="4968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40274" y="3192171"/>
                <a:ext cx="90108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7" name="Ink 76"/>
              <p14:cNvContentPartPr/>
              <p14:nvPr/>
            </p14:nvContentPartPr>
            <p14:xfrm>
              <a:off x="2834074" y="1356891"/>
              <a:ext cx="100080" cy="1677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20394" y="1350051"/>
                <a:ext cx="133920" cy="19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8" name="Ink 77"/>
              <p14:cNvContentPartPr/>
              <p14:nvPr/>
            </p14:nvContentPartPr>
            <p14:xfrm>
              <a:off x="2944594" y="1376331"/>
              <a:ext cx="578520" cy="5400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935954" y="1355451"/>
                <a:ext cx="60696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9" name="Ink 78"/>
              <p14:cNvContentPartPr/>
              <p14:nvPr/>
            </p14:nvContentPartPr>
            <p14:xfrm>
              <a:off x="8330194" y="2084451"/>
              <a:ext cx="69120" cy="15516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319034" y="2065011"/>
                <a:ext cx="10008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0" name="Ink 79"/>
              <p14:cNvContentPartPr/>
              <p14:nvPr/>
            </p14:nvContentPartPr>
            <p14:xfrm>
              <a:off x="2844874" y="1712931"/>
              <a:ext cx="131760" cy="17784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838754" y="1693851"/>
                <a:ext cx="15804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1" name="Ink 80"/>
              <p14:cNvContentPartPr/>
              <p14:nvPr/>
            </p14:nvContentPartPr>
            <p14:xfrm>
              <a:off x="2967634" y="1803291"/>
              <a:ext cx="595800" cy="2160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962594" y="1793571"/>
                <a:ext cx="60624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9" name="Ink 88"/>
              <p14:cNvContentPartPr/>
              <p14:nvPr/>
            </p14:nvContentPartPr>
            <p14:xfrm>
              <a:off x="5235274" y="1999491"/>
              <a:ext cx="733320" cy="1368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30234" y="1978971"/>
                <a:ext cx="7563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7" name="Ink 106"/>
              <p14:cNvContentPartPr/>
              <p14:nvPr/>
            </p14:nvContentPartPr>
            <p14:xfrm>
              <a:off x="7374754" y="1383531"/>
              <a:ext cx="647640" cy="2556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356394" y="1363011"/>
                <a:ext cx="68436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8" name="Ink 107"/>
              <p14:cNvContentPartPr/>
              <p14:nvPr/>
            </p14:nvContentPartPr>
            <p14:xfrm>
              <a:off x="8159194" y="1256451"/>
              <a:ext cx="281160" cy="19980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149834" y="1238811"/>
                <a:ext cx="31140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9" name="Ink 108"/>
              <p14:cNvContentPartPr/>
              <p14:nvPr/>
            </p14:nvContentPartPr>
            <p14:xfrm>
              <a:off x="8213914" y="1286691"/>
              <a:ext cx="45000" cy="17784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195194" y="1267971"/>
                <a:ext cx="828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10" name="Ink 109"/>
              <p14:cNvContentPartPr/>
              <p14:nvPr/>
            </p14:nvContentPartPr>
            <p14:xfrm>
              <a:off x="8503714" y="1365531"/>
              <a:ext cx="100800" cy="13572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485714" y="1355091"/>
                <a:ext cx="13968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11" name="Ink 110"/>
              <p14:cNvContentPartPr/>
              <p14:nvPr/>
            </p14:nvContentPartPr>
            <p14:xfrm>
              <a:off x="8242354" y="1723731"/>
              <a:ext cx="57600" cy="12888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226874" y="1704651"/>
                <a:ext cx="92160" cy="16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12" name="Ink 111"/>
              <p14:cNvContentPartPr/>
              <p14:nvPr/>
            </p14:nvContentPartPr>
            <p14:xfrm>
              <a:off x="5804074" y="1217931"/>
              <a:ext cx="1823040" cy="162648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787154" y="1204251"/>
                <a:ext cx="1860840" cy="164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13" name="Ink 112"/>
              <p14:cNvContentPartPr/>
              <p14:nvPr/>
            </p14:nvContentPartPr>
            <p14:xfrm>
              <a:off x="7428394" y="1800771"/>
              <a:ext cx="752400" cy="1512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409674" y="1779531"/>
                <a:ext cx="79200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15" name="Ink 114"/>
              <p14:cNvContentPartPr/>
              <p14:nvPr/>
            </p14:nvContentPartPr>
            <p14:xfrm>
              <a:off x="7414714" y="2552811"/>
              <a:ext cx="734040" cy="2448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394914" y="2532291"/>
                <a:ext cx="77472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20" name="Ink 119"/>
              <p14:cNvContentPartPr/>
              <p14:nvPr/>
            </p14:nvContentPartPr>
            <p14:xfrm>
              <a:off x="5054194" y="1688811"/>
              <a:ext cx="205920" cy="6444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040154" y="1668291"/>
                <a:ext cx="23328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21" name="Ink 120"/>
              <p14:cNvContentPartPr/>
              <p14:nvPr/>
            </p14:nvContentPartPr>
            <p14:xfrm>
              <a:off x="5083354" y="1714011"/>
              <a:ext cx="38880" cy="19188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072914" y="1698891"/>
                <a:ext cx="6912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22" name="Ink 121"/>
              <p14:cNvContentPartPr/>
              <p14:nvPr/>
            </p14:nvContentPartPr>
            <p14:xfrm>
              <a:off x="5115394" y="1787091"/>
              <a:ext cx="147960" cy="3096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103514" y="1768371"/>
                <a:ext cx="17676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23" name="Ink 122"/>
              <p14:cNvContentPartPr/>
              <p14:nvPr/>
            </p14:nvContentPartPr>
            <p14:xfrm>
              <a:off x="5127994" y="1901931"/>
              <a:ext cx="203040" cy="2484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113234" y="1892571"/>
                <a:ext cx="22824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4" name="Ink 123"/>
              <p14:cNvContentPartPr/>
              <p14:nvPr/>
            </p14:nvContentPartPr>
            <p14:xfrm>
              <a:off x="6969394" y="2174811"/>
              <a:ext cx="1895760" cy="151560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953554" y="2153571"/>
                <a:ext cx="1927440" cy="155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30" name="Ink 129"/>
              <p14:cNvContentPartPr/>
              <p14:nvPr/>
            </p14:nvContentPartPr>
            <p14:xfrm>
              <a:off x="6327874" y="2853411"/>
              <a:ext cx="190800" cy="8931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307714" y="2835411"/>
                <a:ext cx="231840" cy="9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37" name="Ink 136"/>
              <p14:cNvContentPartPr/>
              <p14:nvPr/>
            </p14:nvContentPartPr>
            <p14:xfrm>
              <a:off x="1867474" y="2585211"/>
              <a:ext cx="147960" cy="14724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850914" y="2567931"/>
                <a:ext cx="18504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38" name="Ink 137"/>
              <p14:cNvContentPartPr/>
              <p14:nvPr/>
            </p14:nvContentPartPr>
            <p14:xfrm>
              <a:off x="263674" y="1433211"/>
              <a:ext cx="690480" cy="199008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43874" y="1414131"/>
                <a:ext cx="719280" cy="20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49" name="Ink 148"/>
              <p14:cNvContentPartPr/>
              <p14:nvPr/>
            </p14:nvContentPartPr>
            <p14:xfrm>
              <a:off x="8178994" y="1687731"/>
              <a:ext cx="366840" cy="27612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166754" y="1670091"/>
                <a:ext cx="399960" cy="3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50" name="Ink 149"/>
              <p14:cNvContentPartPr/>
              <p14:nvPr/>
            </p14:nvContentPartPr>
            <p14:xfrm>
              <a:off x="8289514" y="2062491"/>
              <a:ext cx="259920" cy="19800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279794" y="2045211"/>
                <a:ext cx="29052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51" name="Ink 150"/>
              <p14:cNvContentPartPr/>
              <p14:nvPr/>
            </p14:nvContentPartPr>
            <p14:xfrm>
              <a:off x="7386634" y="2167251"/>
              <a:ext cx="783720" cy="3852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369354" y="2147091"/>
                <a:ext cx="82116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52" name="Ink 151"/>
              <p14:cNvContentPartPr/>
              <p14:nvPr/>
            </p14:nvContentPartPr>
            <p14:xfrm>
              <a:off x="2861434" y="2090931"/>
              <a:ext cx="117720" cy="13500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845594" y="2071131"/>
                <a:ext cx="15408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53" name="Ink 152"/>
              <p14:cNvContentPartPr/>
              <p14:nvPr/>
            </p14:nvContentPartPr>
            <p14:xfrm>
              <a:off x="2836594" y="2422131"/>
              <a:ext cx="103680" cy="9828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825074" y="2418171"/>
                <a:ext cx="13500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54" name="Ink 153"/>
              <p14:cNvContentPartPr/>
              <p14:nvPr/>
            </p14:nvContentPartPr>
            <p14:xfrm>
              <a:off x="425314" y="3767811"/>
              <a:ext cx="6804720" cy="132048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17034" y="3750891"/>
                <a:ext cx="6822000" cy="135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60" name="Ink 159"/>
              <p14:cNvContentPartPr/>
              <p14:nvPr/>
            </p14:nvContentPartPr>
            <p14:xfrm>
              <a:off x="6850954" y="2868891"/>
              <a:ext cx="214200" cy="11268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830434" y="2848011"/>
                <a:ext cx="242280" cy="1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61" name="Ink 160"/>
              <p14:cNvContentPartPr/>
              <p14:nvPr/>
            </p14:nvContentPartPr>
            <p14:xfrm>
              <a:off x="6937354" y="2870331"/>
              <a:ext cx="65880" cy="47520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916834" y="2849811"/>
                <a:ext cx="107280" cy="51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46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1432594" y="1288491"/>
              <a:ext cx="613440" cy="8096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3514" y="1267611"/>
                <a:ext cx="653040" cy="84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4504114" y="3877971"/>
              <a:ext cx="3324960" cy="7988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83954" y="3860331"/>
                <a:ext cx="3355560" cy="82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3" name="Ink 22"/>
              <p14:cNvContentPartPr/>
              <p14:nvPr/>
            </p14:nvContentPartPr>
            <p14:xfrm>
              <a:off x="1025794" y="1083291"/>
              <a:ext cx="2981160" cy="153900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14994" y="1066371"/>
                <a:ext cx="3009600" cy="157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7" name="Ink 26"/>
              <p14:cNvContentPartPr/>
              <p14:nvPr/>
            </p14:nvContentPartPr>
            <p14:xfrm>
              <a:off x="1451314" y="1314771"/>
              <a:ext cx="2737440" cy="371916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36554" y="1295691"/>
                <a:ext cx="2773080" cy="37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1" name="Ink 30"/>
              <p14:cNvContentPartPr/>
              <p14:nvPr/>
            </p14:nvContentPartPr>
            <p14:xfrm>
              <a:off x="931834" y="1293531"/>
              <a:ext cx="1679760" cy="1512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26074" y="1274091"/>
                <a:ext cx="17049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2" name="Ink 31"/>
              <p14:cNvContentPartPr/>
              <p14:nvPr/>
            </p14:nvContentPartPr>
            <p14:xfrm>
              <a:off x="980074" y="1573251"/>
              <a:ext cx="1584720" cy="738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71074" y="1553811"/>
                <a:ext cx="161172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0" name="Ink 39"/>
              <p14:cNvContentPartPr/>
              <p14:nvPr/>
            </p14:nvContentPartPr>
            <p14:xfrm>
              <a:off x="1701154" y="1647051"/>
              <a:ext cx="1056240" cy="257580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86394" y="1629771"/>
                <a:ext cx="1091880" cy="261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1" name="Ink 50"/>
              <p14:cNvContentPartPr/>
              <p14:nvPr/>
            </p14:nvContentPartPr>
            <p14:xfrm>
              <a:off x="1238914" y="3057891"/>
              <a:ext cx="2248200" cy="561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20554" y="3038811"/>
                <a:ext cx="228636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3" name="Ink 52"/>
              <p14:cNvContentPartPr/>
              <p14:nvPr/>
            </p14:nvContentPartPr>
            <p14:xfrm>
              <a:off x="3407914" y="2617611"/>
              <a:ext cx="74160" cy="53028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91714" y="2598891"/>
                <a:ext cx="111240" cy="55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5" name="Ink 54"/>
              <p14:cNvContentPartPr/>
              <p14:nvPr/>
            </p14:nvContentPartPr>
            <p14:xfrm>
              <a:off x="691714" y="3048171"/>
              <a:ext cx="317160" cy="25664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72274" y="3029451"/>
                <a:ext cx="357480" cy="260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6" name="Ink 55"/>
              <p14:cNvContentPartPr/>
              <p14:nvPr/>
            </p14:nvContentPartPr>
            <p14:xfrm>
              <a:off x="960274" y="4982451"/>
              <a:ext cx="2856960" cy="75384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45154" y="4961571"/>
                <a:ext cx="2892960" cy="79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3" name="Ink 72"/>
              <p14:cNvContentPartPr/>
              <p14:nvPr/>
            </p14:nvContentPartPr>
            <p14:xfrm>
              <a:off x="351874" y="245571"/>
              <a:ext cx="6196320" cy="297828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7114" y="225771"/>
                <a:ext cx="6219360" cy="30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3" name="Ink 82"/>
              <p14:cNvContentPartPr/>
              <p14:nvPr/>
            </p14:nvContentPartPr>
            <p14:xfrm>
              <a:off x="4068874" y="4239771"/>
              <a:ext cx="1260720" cy="183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051234" y="4223211"/>
                <a:ext cx="12992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3" name="Ink 92"/>
              <p14:cNvContentPartPr/>
              <p14:nvPr/>
            </p14:nvContentPartPr>
            <p14:xfrm>
              <a:off x="3034234" y="3824691"/>
              <a:ext cx="762480" cy="31572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013354" y="3804171"/>
                <a:ext cx="80424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99" name="Ink 98"/>
              <p14:cNvContentPartPr/>
              <p14:nvPr/>
            </p14:nvContentPartPr>
            <p14:xfrm>
              <a:off x="262594" y="1278771"/>
              <a:ext cx="766080" cy="2772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46394" y="1260051"/>
                <a:ext cx="79524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0" name="Ink 99"/>
              <p14:cNvContentPartPr/>
              <p14:nvPr/>
            </p14:nvContentPartPr>
            <p14:xfrm>
              <a:off x="352594" y="1631211"/>
              <a:ext cx="714960" cy="1260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38914" y="1611771"/>
                <a:ext cx="73512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7" name="Ink 106"/>
              <p14:cNvContentPartPr/>
              <p14:nvPr/>
            </p14:nvContentPartPr>
            <p14:xfrm>
              <a:off x="170074" y="952251"/>
              <a:ext cx="439560" cy="201744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53154" y="933531"/>
                <a:ext cx="464040" cy="20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8" name="Ink 107"/>
              <p14:cNvContentPartPr/>
              <p14:nvPr/>
            </p14:nvContentPartPr>
            <p14:xfrm>
              <a:off x="404434" y="2070411"/>
              <a:ext cx="716760" cy="1836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88234" y="2052411"/>
                <a:ext cx="739440" cy="5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9945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591994" y="226851"/>
              <a:ext cx="7608240" cy="58478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1554" y="211371"/>
                <a:ext cx="7639560" cy="588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740314" y="1187331"/>
              <a:ext cx="7040520" cy="1810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1674" y="1169331"/>
                <a:ext cx="705600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/>
              <p14:cNvContentPartPr/>
              <p14:nvPr/>
            </p14:nvContentPartPr>
            <p14:xfrm>
              <a:off x="6279994" y="864771"/>
              <a:ext cx="344880" cy="29880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0994" y="848931"/>
                <a:ext cx="374760" cy="302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3" name="Ink 82"/>
              <p14:cNvContentPartPr/>
              <p14:nvPr/>
            </p14:nvContentPartPr>
            <p14:xfrm>
              <a:off x="6718114" y="843891"/>
              <a:ext cx="1547280" cy="252900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10554" y="826611"/>
                <a:ext cx="1575360" cy="255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1" name="Ink 90"/>
              <p14:cNvContentPartPr/>
              <p14:nvPr/>
            </p14:nvContentPartPr>
            <p14:xfrm>
              <a:off x="6463954" y="3768171"/>
              <a:ext cx="128160" cy="18241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444874" y="3752691"/>
                <a:ext cx="164880" cy="18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9" name="Ink 128"/>
              <p14:cNvContentPartPr/>
              <p14:nvPr/>
            </p14:nvContentPartPr>
            <p14:xfrm>
              <a:off x="7154434" y="4074171"/>
              <a:ext cx="1283400" cy="88848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136074" y="4065171"/>
                <a:ext cx="1322640" cy="90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4" name="Ink 143"/>
              <p14:cNvContentPartPr/>
              <p14:nvPr/>
            </p14:nvContentPartPr>
            <p14:xfrm>
              <a:off x="1784314" y="5698131"/>
              <a:ext cx="47520" cy="27324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68474" y="5679051"/>
                <a:ext cx="82440" cy="30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5" name="Ink 144"/>
              <p14:cNvContentPartPr/>
              <p14:nvPr/>
            </p14:nvContentPartPr>
            <p14:xfrm>
              <a:off x="1663714" y="5831691"/>
              <a:ext cx="474480" cy="17424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655434" y="5812971"/>
                <a:ext cx="48816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6" name="Ink 145"/>
              <p14:cNvContentPartPr/>
              <p14:nvPr/>
            </p14:nvContentPartPr>
            <p14:xfrm>
              <a:off x="2230714" y="5650971"/>
              <a:ext cx="22680" cy="41724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212354" y="5632611"/>
                <a:ext cx="55800" cy="44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7" name="Ink 146"/>
              <p14:cNvContentPartPr/>
              <p14:nvPr/>
            </p14:nvContentPartPr>
            <p14:xfrm>
              <a:off x="2844154" y="5636571"/>
              <a:ext cx="61200" cy="25092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23994" y="5624331"/>
                <a:ext cx="10080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8" name="Ink 147"/>
              <p14:cNvContentPartPr/>
              <p14:nvPr/>
            </p14:nvContentPartPr>
            <p14:xfrm>
              <a:off x="2624914" y="5782011"/>
              <a:ext cx="645480" cy="20448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613394" y="5767971"/>
                <a:ext cx="67788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9" name="Ink 148"/>
              <p14:cNvContentPartPr/>
              <p14:nvPr/>
            </p14:nvContentPartPr>
            <p14:xfrm>
              <a:off x="3826954" y="5642691"/>
              <a:ext cx="27360" cy="23256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821554" y="5627931"/>
                <a:ext cx="5328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0" name="Ink 149"/>
              <p14:cNvContentPartPr/>
              <p14:nvPr/>
            </p14:nvContentPartPr>
            <p14:xfrm>
              <a:off x="3765394" y="5528211"/>
              <a:ext cx="354240" cy="40356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745594" y="5508771"/>
                <a:ext cx="395280" cy="44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1" name="Ink 150"/>
              <p14:cNvContentPartPr/>
              <p14:nvPr/>
            </p14:nvContentPartPr>
            <p14:xfrm>
              <a:off x="4295674" y="5788131"/>
              <a:ext cx="18720" cy="1342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284514" y="5769771"/>
                <a:ext cx="5004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2" name="Ink 151"/>
              <p14:cNvContentPartPr/>
              <p14:nvPr/>
            </p14:nvContentPartPr>
            <p14:xfrm>
              <a:off x="4209634" y="5626851"/>
              <a:ext cx="54360" cy="4860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97034" y="5611371"/>
                <a:ext cx="7452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53" name="Ink 152"/>
              <p14:cNvContentPartPr/>
              <p14:nvPr/>
            </p14:nvContentPartPr>
            <p14:xfrm>
              <a:off x="4466674" y="5725131"/>
              <a:ext cx="690480" cy="19584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456954" y="5704251"/>
                <a:ext cx="71964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4" name="Ink 153"/>
              <p14:cNvContentPartPr/>
              <p14:nvPr/>
            </p14:nvContentPartPr>
            <p14:xfrm>
              <a:off x="5203954" y="5778771"/>
              <a:ext cx="207360" cy="39960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194594" y="5757891"/>
                <a:ext cx="237960" cy="42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55" name="Ink 154"/>
              <p14:cNvContentPartPr/>
              <p14:nvPr/>
            </p14:nvContentPartPr>
            <p14:xfrm>
              <a:off x="5923594" y="5567091"/>
              <a:ext cx="267840" cy="29484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908114" y="5547291"/>
                <a:ext cx="299160" cy="3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6" name="Ink 155"/>
              <p14:cNvContentPartPr/>
              <p14:nvPr/>
            </p14:nvContentPartPr>
            <p14:xfrm>
              <a:off x="5950954" y="5691291"/>
              <a:ext cx="204840" cy="3168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941234" y="5673651"/>
                <a:ext cx="2286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7" name="Ink 156"/>
              <p14:cNvContentPartPr/>
              <p14:nvPr/>
            </p14:nvContentPartPr>
            <p14:xfrm>
              <a:off x="5952394" y="5827731"/>
              <a:ext cx="200880" cy="3024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943754" y="5819091"/>
                <a:ext cx="21528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58" name="Ink 157"/>
              <p14:cNvContentPartPr/>
              <p14:nvPr/>
            </p14:nvContentPartPr>
            <p14:xfrm>
              <a:off x="6220594" y="5739531"/>
              <a:ext cx="209880" cy="11736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201514" y="5719011"/>
                <a:ext cx="23436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59" name="Ink 158"/>
              <p14:cNvContentPartPr/>
              <p14:nvPr/>
            </p14:nvContentPartPr>
            <p14:xfrm>
              <a:off x="6457114" y="5711451"/>
              <a:ext cx="307080" cy="14760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437674" y="5693811"/>
                <a:ext cx="34740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60" name="Ink 159"/>
              <p14:cNvContentPartPr/>
              <p14:nvPr/>
            </p14:nvContentPartPr>
            <p14:xfrm>
              <a:off x="6913954" y="5460531"/>
              <a:ext cx="209520" cy="36900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897034" y="5440011"/>
                <a:ext cx="23292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61" name="Ink 160"/>
              <p14:cNvContentPartPr/>
              <p14:nvPr/>
            </p14:nvContentPartPr>
            <p14:xfrm>
              <a:off x="7201234" y="5644131"/>
              <a:ext cx="551520" cy="22032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192594" y="5624691"/>
                <a:ext cx="581400" cy="24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566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548434" y="126771"/>
              <a:ext cx="5173920" cy="24148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0514" y="106251"/>
                <a:ext cx="5189040" cy="244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6" name="Ink 85"/>
              <p14:cNvContentPartPr/>
              <p14:nvPr/>
            </p14:nvContentPartPr>
            <p14:xfrm>
              <a:off x="1097794" y="3157611"/>
              <a:ext cx="1183680" cy="7488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89514" y="3141051"/>
                <a:ext cx="120888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3" name="Ink 92"/>
              <p14:cNvContentPartPr/>
              <p14:nvPr/>
            </p14:nvContentPartPr>
            <p14:xfrm>
              <a:off x="1121554" y="3704091"/>
              <a:ext cx="1218960" cy="1440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11114" y="3685011"/>
                <a:ext cx="124524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4" name="Ink 93"/>
              <p14:cNvContentPartPr/>
              <p14:nvPr/>
            </p14:nvContentPartPr>
            <p14:xfrm>
              <a:off x="1107514" y="4090371"/>
              <a:ext cx="1239840" cy="3312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89874" y="4071291"/>
                <a:ext cx="127080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5" name="Ink 94"/>
              <p14:cNvContentPartPr/>
              <p14:nvPr/>
            </p14:nvContentPartPr>
            <p14:xfrm>
              <a:off x="1088434" y="4492131"/>
              <a:ext cx="1309320" cy="5976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1154" y="4474131"/>
                <a:ext cx="134388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6" name="Ink 95"/>
              <p14:cNvContentPartPr/>
              <p14:nvPr/>
            </p14:nvContentPartPr>
            <p14:xfrm>
              <a:off x="1134874" y="4945011"/>
              <a:ext cx="1334160" cy="2880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21554" y="4924491"/>
                <a:ext cx="136656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7" name="Ink 96"/>
              <p14:cNvContentPartPr/>
              <p14:nvPr/>
            </p14:nvContentPartPr>
            <p14:xfrm>
              <a:off x="1165834" y="5444331"/>
              <a:ext cx="1344960" cy="3240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52154" y="5427411"/>
                <a:ext cx="136944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8" name="Ink 97"/>
              <p14:cNvContentPartPr/>
              <p14:nvPr/>
            </p14:nvContentPartPr>
            <p14:xfrm>
              <a:off x="1207954" y="5961291"/>
              <a:ext cx="1295280" cy="2916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91034" y="5945091"/>
                <a:ext cx="133128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3" name="Ink 102"/>
              <p14:cNvContentPartPr/>
              <p14:nvPr/>
            </p14:nvContentPartPr>
            <p14:xfrm>
              <a:off x="3636154" y="2839371"/>
              <a:ext cx="1243080" cy="112680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628594" y="2820291"/>
                <a:ext cx="1271520" cy="11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4" name="Ink 103"/>
              <p14:cNvContentPartPr/>
              <p14:nvPr/>
            </p14:nvContentPartPr>
            <p14:xfrm>
              <a:off x="4864474" y="3444171"/>
              <a:ext cx="1296360" cy="5472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846474" y="3422931"/>
                <a:ext cx="132372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5" name="Ink 104"/>
              <p14:cNvContentPartPr/>
              <p14:nvPr/>
            </p14:nvContentPartPr>
            <p14:xfrm>
              <a:off x="1275994" y="6422811"/>
              <a:ext cx="1128240" cy="4788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60874" y="6407691"/>
                <a:ext cx="115524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4" name="Ink 113"/>
              <p14:cNvContentPartPr/>
              <p14:nvPr/>
            </p14:nvContentPartPr>
            <p14:xfrm>
              <a:off x="3747034" y="4333371"/>
              <a:ext cx="948240" cy="97272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741634" y="4315011"/>
                <a:ext cx="974520" cy="10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5" name="Ink 114"/>
              <p14:cNvContentPartPr/>
              <p14:nvPr/>
            </p14:nvContentPartPr>
            <p14:xfrm>
              <a:off x="4636954" y="4925931"/>
              <a:ext cx="1402920" cy="2484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628674" y="4905411"/>
                <a:ext cx="141984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6" name="Ink 115"/>
              <p14:cNvContentPartPr/>
              <p14:nvPr/>
            </p14:nvContentPartPr>
            <p14:xfrm>
              <a:off x="4626874" y="6053091"/>
              <a:ext cx="1783800" cy="8604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613914" y="6040851"/>
                <a:ext cx="181044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7" name="Ink 116"/>
              <p14:cNvContentPartPr/>
              <p14:nvPr/>
            </p14:nvContentPartPr>
            <p14:xfrm>
              <a:off x="3810394" y="5698131"/>
              <a:ext cx="844560" cy="96336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802474" y="5682291"/>
                <a:ext cx="871560" cy="9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0" name="Ink 119"/>
              <p14:cNvContentPartPr/>
              <p14:nvPr/>
            </p14:nvContentPartPr>
            <p14:xfrm>
              <a:off x="335674" y="3027291"/>
              <a:ext cx="629280" cy="360072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20914" y="3009651"/>
                <a:ext cx="649440" cy="36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8" name="Ink 147"/>
              <p14:cNvContentPartPr/>
              <p14:nvPr/>
            </p14:nvContentPartPr>
            <p14:xfrm>
              <a:off x="2381554" y="3129171"/>
              <a:ext cx="1588680" cy="184392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372914" y="3108291"/>
                <a:ext cx="1617480" cy="18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53" name="Ink 152"/>
              <p14:cNvContentPartPr/>
              <p14:nvPr/>
            </p14:nvContentPartPr>
            <p14:xfrm>
              <a:off x="2361394" y="3386931"/>
              <a:ext cx="1652040" cy="202104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350954" y="3365691"/>
                <a:ext cx="1683360" cy="20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4" name="Ink 153"/>
              <p14:cNvContentPartPr/>
              <p14:nvPr/>
            </p14:nvContentPartPr>
            <p14:xfrm>
              <a:off x="3639394" y="3792291"/>
              <a:ext cx="327600" cy="936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628234" y="3772851"/>
                <a:ext cx="35604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5" name="Ink 154"/>
              <p14:cNvContentPartPr/>
              <p14:nvPr/>
            </p14:nvContentPartPr>
            <p14:xfrm>
              <a:off x="2350234" y="3613731"/>
              <a:ext cx="1668600" cy="237600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345554" y="3592851"/>
                <a:ext cx="1688400" cy="241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57" name="Ink 156"/>
              <p14:cNvContentPartPr/>
              <p14:nvPr/>
            </p14:nvContentPartPr>
            <p14:xfrm>
              <a:off x="3639394" y="3826491"/>
              <a:ext cx="114840" cy="274284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631114" y="3810651"/>
                <a:ext cx="144360" cy="27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58" name="Ink 157"/>
              <p14:cNvContentPartPr/>
              <p14:nvPr/>
            </p14:nvContentPartPr>
            <p14:xfrm>
              <a:off x="2229994" y="6478971"/>
              <a:ext cx="1458360" cy="10476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216314" y="6460611"/>
                <a:ext cx="149292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62" name="Ink 161"/>
              <p14:cNvContentPartPr/>
              <p14:nvPr/>
            </p14:nvContentPartPr>
            <p14:xfrm>
              <a:off x="2182114" y="4084611"/>
              <a:ext cx="1758240" cy="59040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165914" y="4072731"/>
                <a:ext cx="1793160" cy="62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63" name="Ink 162"/>
              <p14:cNvContentPartPr/>
              <p14:nvPr/>
            </p14:nvContentPartPr>
            <p14:xfrm>
              <a:off x="2341594" y="4533531"/>
              <a:ext cx="1552680" cy="32652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323234" y="4519851"/>
                <a:ext cx="158364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74" name="Ink 173"/>
              <p14:cNvContentPartPr/>
              <p14:nvPr/>
            </p14:nvContentPartPr>
            <p14:xfrm>
              <a:off x="2346634" y="3704451"/>
              <a:ext cx="404280" cy="258876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327554" y="3686451"/>
                <a:ext cx="444240" cy="262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75" name="Ink 174"/>
              <p14:cNvContentPartPr/>
              <p14:nvPr/>
            </p14:nvContentPartPr>
            <p14:xfrm>
              <a:off x="2709514" y="6075051"/>
              <a:ext cx="1271880" cy="14184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700514" y="6057411"/>
                <a:ext cx="130176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78" name="Ink 177"/>
              <p14:cNvContentPartPr/>
              <p14:nvPr/>
            </p14:nvContentPartPr>
            <p14:xfrm>
              <a:off x="2100754" y="4543971"/>
              <a:ext cx="1899000" cy="185940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086354" y="4532091"/>
                <a:ext cx="1932120" cy="18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79" name="Ink 178"/>
              <p14:cNvContentPartPr/>
              <p14:nvPr/>
            </p14:nvContentPartPr>
            <p14:xfrm>
              <a:off x="3839194" y="4770051"/>
              <a:ext cx="169560" cy="504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831291" y="4751331"/>
                <a:ext cx="196144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80" name="Ink 179"/>
              <p14:cNvContentPartPr/>
              <p14:nvPr/>
            </p14:nvContentPartPr>
            <p14:xfrm>
              <a:off x="3518434" y="4915131"/>
              <a:ext cx="62640" cy="4248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499354" y="4895691"/>
                <a:ext cx="10116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81" name="Ink 180"/>
              <p14:cNvContentPartPr/>
              <p14:nvPr/>
            </p14:nvContentPartPr>
            <p14:xfrm>
              <a:off x="3563794" y="4924851"/>
              <a:ext cx="477720" cy="1980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544369" y="4905051"/>
                <a:ext cx="51765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82" name="Ink 181"/>
              <p14:cNvContentPartPr/>
              <p14:nvPr/>
            </p14:nvContentPartPr>
            <p14:xfrm>
              <a:off x="3669994" y="5077851"/>
              <a:ext cx="65880" cy="9288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650660" y="5056971"/>
                <a:ext cx="105981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83" name="Ink 182"/>
              <p14:cNvContentPartPr/>
              <p14:nvPr/>
            </p14:nvContentPartPr>
            <p14:xfrm>
              <a:off x="3679714" y="5113491"/>
              <a:ext cx="362520" cy="2700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665688" y="5098731"/>
                <a:ext cx="397405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84" name="Ink 183"/>
              <p14:cNvContentPartPr/>
              <p14:nvPr/>
            </p14:nvContentPartPr>
            <p14:xfrm>
              <a:off x="1830754" y="5463411"/>
              <a:ext cx="2225880" cy="113112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824634" y="5452611"/>
                <a:ext cx="2252880" cy="11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85" name="Ink 184"/>
              <p14:cNvContentPartPr/>
              <p14:nvPr/>
            </p14:nvContentPartPr>
            <p14:xfrm>
              <a:off x="3643354" y="6592731"/>
              <a:ext cx="486360" cy="1188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625354" y="6574731"/>
                <a:ext cx="5245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87" name="Ink 186"/>
              <p14:cNvContentPartPr/>
              <p14:nvPr/>
            </p14:nvContentPartPr>
            <p14:xfrm>
              <a:off x="3928114" y="6098811"/>
              <a:ext cx="93240" cy="1656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918754" y="6081171"/>
                <a:ext cx="11088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93" name="Ink 192"/>
              <p14:cNvContentPartPr/>
              <p14:nvPr/>
            </p14:nvContentPartPr>
            <p14:xfrm>
              <a:off x="5818474" y="3097851"/>
              <a:ext cx="267480" cy="26604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810554" y="3077691"/>
                <a:ext cx="28404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96" name="Ink 195"/>
              <p14:cNvContentPartPr/>
              <p14:nvPr/>
            </p14:nvContentPartPr>
            <p14:xfrm>
              <a:off x="5931874" y="4379811"/>
              <a:ext cx="816840" cy="140220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922874" y="4361091"/>
                <a:ext cx="833760" cy="144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053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1356994" y="1214331"/>
              <a:ext cx="2068920" cy="17470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4034" y="1195611"/>
                <a:ext cx="2087280" cy="178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7" name="Ink 26"/>
              <p14:cNvContentPartPr/>
              <p14:nvPr/>
            </p14:nvContentPartPr>
            <p14:xfrm>
              <a:off x="656434" y="1493691"/>
              <a:ext cx="788040" cy="1440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314" y="1474251"/>
                <a:ext cx="80496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8" name="Ink 27"/>
              <p14:cNvContentPartPr/>
              <p14:nvPr/>
            </p14:nvContentPartPr>
            <p14:xfrm>
              <a:off x="742474" y="1779531"/>
              <a:ext cx="733320" cy="403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1314" y="1759011"/>
                <a:ext cx="76320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" name="Ink 29"/>
              <p14:cNvContentPartPr/>
              <p14:nvPr/>
            </p14:nvContentPartPr>
            <p14:xfrm>
              <a:off x="766234" y="2142411"/>
              <a:ext cx="654120" cy="244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51114" y="2129091"/>
                <a:ext cx="6861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1" name="Ink 30"/>
              <p14:cNvContentPartPr/>
              <p14:nvPr/>
            </p14:nvContentPartPr>
            <p14:xfrm>
              <a:off x="775234" y="2542011"/>
              <a:ext cx="660960" cy="5400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57954" y="2524371"/>
                <a:ext cx="69768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6" name="Ink 45"/>
              <p14:cNvContentPartPr/>
              <p14:nvPr/>
            </p14:nvContentPartPr>
            <p14:xfrm>
              <a:off x="1592794" y="1375611"/>
              <a:ext cx="4187520" cy="246672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72274" y="1359411"/>
                <a:ext cx="4222440" cy="249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5" name="Ink 54"/>
              <p14:cNvContentPartPr/>
              <p14:nvPr/>
            </p14:nvContentPartPr>
            <p14:xfrm>
              <a:off x="643114" y="184731"/>
              <a:ext cx="6440400" cy="113688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5834" y="165291"/>
                <a:ext cx="6469200" cy="11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9" name="Ink 58"/>
              <p14:cNvContentPartPr/>
              <p14:nvPr/>
            </p14:nvContentPartPr>
            <p14:xfrm>
              <a:off x="4800034" y="1327371"/>
              <a:ext cx="2711880" cy="471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84914" y="1307211"/>
                <a:ext cx="2732400" cy="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4" name="Ink 63"/>
              <p14:cNvContentPartPr/>
              <p14:nvPr/>
            </p14:nvContentPartPr>
            <p14:xfrm>
              <a:off x="6302674" y="856851"/>
              <a:ext cx="229320" cy="296784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292954" y="839571"/>
                <a:ext cx="259920" cy="29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5" name="Ink 74"/>
              <p14:cNvContentPartPr/>
              <p14:nvPr/>
            </p14:nvContentPartPr>
            <p14:xfrm>
              <a:off x="5281714" y="1503771"/>
              <a:ext cx="678960" cy="22068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63354" y="1486851"/>
                <a:ext cx="718560" cy="25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6" name="Ink 85"/>
              <p14:cNvContentPartPr/>
              <p14:nvPr/>
            </p14:nvContentPartPr>
            <p14:xfrm>
              <a:off x="6722794" y="1507371"/>
              <a:ext cx="597600" cy="139032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712354" y="1487931"/>
                <a:ext cx="617040" cy="143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7" name="Ink 86"/>
              <p14:cNvContentPartPr/>
              <p14:nvPr/>
            </p14:nvContentPartPr>
            <p14:xfrm>
              <a:off x="5296114" y="2551011"/>
              <a:ext cx="605880" cy="93600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77394" y="2533371"/>
                <a:ext cx="645480" cy="9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8" name="Ink 97"/>
              <p14:cNvContentPartPr/>
              <p14:nvPr/>
            </p14:nvContentPartPr>
            <p14:xfrm>
              <a:off x="6841234" y="3213771"/>
              <a:ext cx="544320" cy="40968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826114" y="3194691"/>
                <a:ext cx="58032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1" name="Ink 100"/>
              <p14:cNvContentPartPr/>
              <p14:nvPr/>
            </p14:nvContentPartPr>
            <p14:xfrm>
              <a:off x="141274" y="1676571"/>
              <a:ext cx="557640" cy="55548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32274" y="1659651"/>
                <a:ext cx="587520" cy="58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7" name="Ink 106"/>
              <p14:cNvContentPartPr/>
              <p14:nvPr/>
            </p14:nvContentPartPr>
            <p14:xfrm>
              <a:off x="1108594" y="3843771"/>
              <a:ext cx="4601520" cy="57456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88794" y="3825411"/>
                <a:ext cx="4642200" cy="60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727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8" name="Ink 27"/>
              <p14:cNvContentPartPr/>
              <p14:nvPr/>
            </p14:nvContentPartPr>
            <p14:xfrm>
              <a:off x="671914" y="226491"/>
              <a:ext cx="3512160" cy="59184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2834" y="207411"/>
                <a:ext cx="3542760" cy="62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3" name="Ink 62"/>
              <p14:cNvContentPartPr/>
              <p14:nvPr/>
            </p14:nvContentPartPr>
            <p14:xfrm>
              <a:off x="2105074" y="2574411"/>
              <a:ext cx="678600" cy="80244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89954" y="2557851"/>
                <a:ext cx="713880" cy="83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6" name="Ink 65"/>
              <p14:cNvContentPartPr/>
              <p14:nvPr/>
            </p14:nvContentPartPr>
            <p14:xfrm>
              <a:off x="381754" y="1274811"/>
              <a:ext cx="1601280" cy="450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4914" y="1258611"/>
                <a:ext cx="162576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5" name="Ink 74"/>
              <p14:cNvContentPartPr/>
              <p14:nvPr/>
            </p14:nvContentPartPr>
            <p14:xfrm>
              <a:off x="68914" y="1153131"/>
              <a:ext cx="531720" cy="52455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514" y="1138371"/>
                <a:ext cx="566640" cy="527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6" name="Ink 75"/>
              <p14:cNvContentPartPr/>
              <p14:nvPr/>
            </p14:nvContentPartPr>
            <p14:xfrm>
              <a:off x="1953874" y="1169691"/>
              <a:ext cx="715320" cy="85464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49194" y="1152411"/>
                <a:ext cx="739800" cy="89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7" name="Ink 106"/>
              <p14:cNvContentPartPr/>
              <p14:nvPr/>
            </p14:nvContentPartPr>
            <p14:xfrm>
              <a:off x="1065034" y="4954731"/>
              <a:ext cx="866520" cy="79056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47034" y="4933851"/>
                <a:ext cx="904680" cy="83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3" name="Ink 112"/>
              <p14:cNvContentPartPr/>
              <p14:nvPr/>
            </p14:nvContentPartPr>
            <p14:xfrm>
              <a:off x="527554" y="2767731"/>
              <a:ext cx="1586880" cy="4968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1714" y="2750811"/>
                <a:ext cx="16189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4" name="Ink 113"/>
              <p14:cNvContentPartPr/>
              <p14:nvPr/>
            </p14:nvContentPartPr>
            <p14:xfrm>
              <a:off x="579034" y="3857451"/>
              <a:ext cx="1730520" cy="9180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66074" y="3841971"/>
                <a:ext cx="175572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4" name="Ink 123"/>
              <p14:cNvContentPartPr/>
              <p14:nvPr/>
            </p14:nvContentPartPr>
            <p14:xfrm>
              <a:off x="1123714" y="2961051"/>
              <a:ext cx="58680" cy="601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04274" y="2943411"/>
                <a:ext cx="9828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6" name="Ink 125"/>
              <p14:cNvContentPartPr/>
              <p14:nvPr/>
            </p14:nvContentPartPr>
            <p14:xfrm>
              <a:off x="1444474" y="3202251"/>
              <a:ext cx="74880" cy="30121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423594" y="3189291"/>
                <a:ext cx="116640" cy="304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7" name="Ink 126"/>
              <p14:cNvContentPartPr/>
              <p14:nvPr/>
            </p14:nvContentPartPr>
            <p14:xfrm>
              <a:off x="1673794" y="5694171"/>
              <a:ext cx="299880" cy="1584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62634" y="5683011"/>
                <a:ext cx="32508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8" name="Ink 127"/>
              <p14:cNvContentPartPr/>
              <p14:nvPr/>
            </p14:nvContentPartPr>
            <p14:xfrm>
              <a:off x="1828954" y="5728731"/>
              <a:ext cx="46800" cy="49572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813114" y="5709651"/>
                <a:ext cx="83880" cy="53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9" name="Ink 128"/>
              <p14:cNvContentPartPr/>
              <p14:nvPr/>
            </p14:nvContentPartPr>
            <p14:xfrm>
              <a:off x="1417114" y="6120411"/>
              <a:ext cx="69840" cy="8136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398394" y="6100971"/>
                <a:ext cx="10908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0" name="Ink 129"/>
              <p14:cNvContentPartPr/>
              <p14:nvPr/>
            </p14:nvContentPartPr>
            <p14:xfrm>
              <a:off x="1362754" y="6151011"/>
              <a:ext cx="558000" cy="147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358074" y="6132291"/>
                <a:ext cx="58032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1" name="Ink 130"/>
              <p14:cNvContentPartPr/>
              <p14:nvPr/>
            </p14:nvContentPartPr>
            <p14:xfrm>
              <a:off x="678034" y="5715051"/>
              <a:ext cx="563760" cy="1656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60754" y="5697051"/>
                <a:ext cx="6004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2" name="Ink 131"/>
              <p14:cNvContentPartPr/>
              <p14:nvPr/>
            </p14:nvContentPartPr>
            <p14:xfrm>
              <a:off x="541954" y="6128691"/>
              <a:ext cx="846720" cy="2700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26474" y="6109611"/>
                <a:ext cx="88236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5" name="Ink 134"/>
              <p14:cNvContentPartPr/>
              <p14:nvPr/>
            </p14:nvContentPartPr>
            <p14:xfrm>
              <a:off x="782074" y="4027371"/>
              <a:ext cx="1457280" cy="3816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64794" y="4009011"/>
                <a:ext cx="148392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8" name="Ink 137"/>
              <p14:cNvContentPartPr/>
              <p14:nvPr/>
            </p14:nvContentPartPr>
            <p14:xfrm>
              <a:off x="759034" y="4050411"/>
              <a:ext cx="118080" cy="176220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53994" y="4043571"/>
                <a:ext cx="142920" cy="178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7" name="Ink 146"/>
              <p14:cNvContentPartPr/>
              <p14:nvPr/>
            </p14:nvContentPartPr>
            <p14:xfrm>
              <a:off x="800794" y="4889571"/>
              <a:ext cx="97560" cy="496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82434" y="4869771"/>
                <a:ext cx="13608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4" name="Ink 153"/>
              <p14:cNvContentPartPr/>
              <p14:nvPr/>
            </p14:nvContentPartPr>
            <p14:xfrm>
              <a:off x="520354" y="4706331"/>
              <a:ext cx="1792800" cy="21816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14594" y="4692651"/>
                <a:ext cx="181044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59" name="Ink 158"/>
              <p14:cNvContentPartPr/>
              <p14:nvPr/>
            </p14:nvContentPartPr>
            <p14:xfrm>
              <a:off x="2701234" y="1542651"/>
              <a:ext cx="2205000" cy="150408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687194" y="1523931"/>
                <a:ext cx="2235960" cy="152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60" name="Ink 159"/>
              <p14:cNvContentPartPr/>
              <p14:nvPr/>
            </p14:nvContentPartPr>
            <p14:xfrm>
              <a:off x="2201914" y="4569891"/>
              <a:ext cx="880200" cy="6609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194354" y="4552251"/>
                <a:ext cx="908640" cy="69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70" name="Ink 169"/>
              <p14:cNvContentPartPr/>
              <p14:nvPr/>
            </p14:nvContentPartPr>
            <p14:xfrm>
              <a:off x="1052074" y="1444371"/>
              <a:ext cx="991800" cy="355572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31194" y="1423491"/>
                <a:ext cx="1031760" cy="359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71" name="Ink 170"/>
              <p14:cNvContentPartPr/>
              <p14:nvPr/>
            </p14:nvContentPartPr>
            <p14:xfrm>
              <a:off x="1133794" y="2985171"/>
              <a:ext cx="1068840" cy="20448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117594" y="2967531"/>
                <a:ext cx="110484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72" name="Ink 171"/>
              <p14:cNvContentPartPr/>
              <p14:nvPr/>
            </p14:nvContentPartPr>
            <p14:xfrm>
              <a:off x="1805554" y="4214211"/>
              <a:ext cx="104760" cy="6552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784674" y="4192971"/>
                <a:ext cx="14652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78" name="Ink 177"/>
              <p14:cNvContentPartPr/>
              <p14:nvPr/>
            </p14:nvContentPartPr>
            <p14:xfrm>
              <a:off x="6924394" y="2175531"/>
              <a:ext cx="173880" cy="22500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917554" y="2156091"/>
                <a:ext cx="19980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79" name="Ink 178"/>
              <p14:cNvContentPartPr/>
              <p14:nvPr/>
            </p14:nvContentPartPr>
            <p14:xfrm>
              <a:off x="6644674" y="2250051"/>
              <a:ext cx="288720" cy="18576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629194" y="2230251"/>
                <a:ext cx="32508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80" name="Ink 179"/>
              <p14:cNvContentPartPr/>
              <p14:nvPr/>
            </p14:nvContentPartPr>
            <p14:xfrm>
              <a:off x="6904594" y="2415291"/>
              <a:ext cx="53640" cy="25992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892714" y="2395851"/>
                <a:ext cx="84600" cy="29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81" name="Ink 180"/>
              <p14:cNvContentPartPr/>
              <p14:nvPr/>
            </p14:nvContentPartPr>
            <p14:xfrm>
              <a:off x="5875714" y="2914611"/>
              <a:ext cx="1324080" cy="13932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862394" y="2905971"/>
                <a:ext cx="135684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82" name="Ink 181"/>
              <p14:cNvContentPartPr/>
              <p14:nvPr/>
            </p14:nvContentPartPr>
            <p14:xfrm>
              <a:off x="2793394" y="3210891"/>
              <a:ext cx="2320920" cy="74520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778274" y="3190371"/>
                <a:ext cx="2356560" cy="78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83" name="Ink 182"/>
              <p14:cNvContentPartPr/>
              <p14:nvPr/>
            </p14:nvContentPartPr>
            <p14:xfrm>
              <a:off x="3080314" y="3537051"/>
              <a:ext cx="1959840" cy="137844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063394" y="3515811"/>
                <a:ext cx="1987200" cy="141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84" name="Ink 183"/>
              <p14:cNvContentPartPr/>
              <p14:nvPr/>
            </p14:nvContentPartPr>
            <p14:xfrm>
              <a:off x="4583314" y="2378931"/>
              <a:ext cx="1365120" cy="142812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576474" y="2359131"/>
                <a:ext cx="1393200" cy="146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93" name="Ink 192"/>
              <p14:cNvContentPartPr/>
              <p14:nvPr/>
            </p14:nvContentPartPr>
            <p14:xfrm>
              <a:off x="3871234" y="5054811"/>
              <a:ext cx="3499200" cy="139428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851074" y="5037891"/>
                <a:ext cx="3540240" cy="143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94" name="Ink 193"/>
              <p14:cNvContentPartPr/>
              <p14:nvPr/>
            </p14:nvContentPartPr>
            <p14:xfrm>
              <a:off x="1840114" y="3677811"/>
              <a:ext cx="1022400" cy="62820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822834" y="3658731"/>
                <a:ext cx="1060920" cy="66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10" name="Ink 209"/>
              <p14:cNvContentPartPr/>
              <p14:nvPr/>
            </p14:nvContentPartPr>
            <p14:xfrm>
              <a:off x="1459954" y="5047971"/>
              <a:ext cx="828000" cy="8244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443034" y="5027451"/>
                <a:ext cx="862920" cy="11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7070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73091" y="164211"/>
              <a:ext cx="8505000" cy="6746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2291" y="143691"/>
                <a:ext cx="8537040" cy="67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877731" y="1325211"/>
              <a:ext cx="23040" cy="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230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7" name="Ink 46"/>
              <p14:cNvContentPartPr/>
              <p14:nvPr/>
            </p14:nvContentPartPr>
            <p14:xfrm>
              <a:off x="1053771" y="2035491"/>
              <a:ext cx="0" cy="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828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/>
              <p14:cNvContentPartPr/>
              <p14:nvPr/>
            </p14:nvContentPartPr>
            <p14:xfrm>
              <a:off x="1017411" y="1838931"/>
              <a:ext cx="498240" cy="14580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09131" y="1820211"/>
                <a:ext cx="527760" cy="149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7" name="Ink 16"/>
              <p14:cNvContentPartPr/>
              <p14:nvPr/>
            </p14:nvContentPartPr>
            <p14:xfrm>
              <a:off x="695931" y="1667931"/>
              <a:ext cx="2738520" cy="5796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2251" y="1650291"/>
                <a:ext cx="2763360" cy="9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4" name="Ink 23"/>
              <p14:cNvContentPartPr/>
              <p14:nvPr/>
            </p14:nvContentPartPr>
            <p14:xfrm>
              <a:off x="2187771" y="1153491"/>
              <a:ext cx="191160" cy="23871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83091" y="1139451"/>
                <a:ext cx="217080" cy="242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5" name="Ink 44"/>
              <p14:cNvContentPartPr/>
              <p14:nvPr/>
            </p14:nvContentPartPr>
            <p14:xfrm>
              <a:off x="584331" y="300291"/>
              <a:ext cx="7513200" cy="410292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65251" y="280131"/>
                <a:ext cx="7547040" cy="414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0" name="Ink 109"/>
              <p14:cNvContentPartPr/>
              <p14:nvPr/>
            </p14:nvContentPartPr>
            <p14:xfrm>
              <a:off x="976371" y="1274091"/>
              <a:ext cx="694440" cy="42588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67731" y="1255371"/>
                <a:ext cx="722520" cy="45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551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09691" y="249891"/>
              <a:ext cx="6882840" cy="5896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3491" y="232251"/>
                <a:ext cx="6919200" cy="592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826971" y="1501611"/>
              <a:ext cx="3189600" cy="918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2291" y="1491171"/>
                <a:ext cx="3199320" cy="1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8" name="Ink 27"/>
              <p14:cNvContentPartPr/>
              <p14:nvPr/>
            </p14:nvContentPartPr>
            <p14:xfrm>
              <a:off x="2514651" y="1127211"/>
              <a:ext cx="110160" cy="288648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04571" y="1111371"/>
                <a:ext cx="138960" cy="29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6" name="Ink 85"/>
              <p14:cNvContentPartPr/>
              <p14:nvPr/>
            </p14:nvContentPartPr>
            <p14:xfrm>
              <a:off x="2703291" y="4578171"/>
              <a:ext cx="71280" cy="178992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89971" y="4559811"/>
                <a:ext cx="97560" cy="18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9" name="Ink 88"/>
              <p14:cNvContentPartPr/>
              <p14:nvPr/>
            </p14:nvContentPartPr>
            <p14:xfrm>
              <a:off x="4691211" y="1210371"/>
              <a:ext cx="3072960" cy="709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682931" y="1194531"/>
                <a:ext cx="308628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3" name="Ink 92"/>
              <p14:cNvContentPartPr/>
              <p14:nvPr/>
            </p14:nvContentPartPr>
            <p14:xfrm>
              <a:off x="4774731" y="1248171"/>
              <a:ext cx="100080" cy="127296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60331" y="1242411"/>
                <a:ext cx="135720" cy="129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4" name="Ink 93"/>
              <p14:cNvContentPartPr/>
              <p14:nvPr/>
            </p14:nvContentPartPr>
            <p14:xfrm>
              <a:off x="4853211" y="1771971"/>
              <a:ext cx="2960280" cy="10368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35211" y="1753611"/>
                <a:ext cx="299448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5" name="Ink 94"/>
              <p14:cNvContentPartPr/>
              <p14:nvPr/>
            </p14:nvContentPartPr>
            <p14:xfrm>
              <a:off x="4799931" y="2413851"/>
              <a:ext cx="2980800" cy="3348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93811" y="2400171"/>
                <a:ext cx="299448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6" name="Ink 95"/>
              <p14:cNvContentPartPr/>
              <p14:nvPr/>
            </p14:nvContentPartPr>
            <p14:xfrm>
              <a:off x="7710171" y="1273731"/>
              <a:ext cx="226800" cy="131004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699011" y="1256451"/>
                <a:ext cx="258840" cy="134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8" name="Ink 97"/>
              <p14:cNvContentPartPr/>
              <p14:nvPr/>
            </p14:nvContentPartPr>
            <p14:xfrm>
              <a:off x="2602491" y="3841251"/>
              <a:ext cx="128880" cy="85788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584851" y="3821811"/>
                <a:ext cx="167760" cy="89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3" name="Ink 102"/>
              <p14:cNvContentPartPr/>
              <p14:nvPr/>
            </p14:nvContentPartPr>
            <p14:xfrm>
              <a:off x="4069851" y="782691"/>
              <a:ext cx="811440" cy="4942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054011" y="766131"/>
                <a:ext cx="848160" cy="53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4" name="Ink 103"/>
              <p14:cNvContentPartPr/>
              <p14:nvPr/>
            </p14:nvContentPartPr>
            <p14:xfrm>
              <a:off x="5560971" y="1269411"/>
              <a:ext cx="113040" cy="111456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543331" y="1252491"/>
                <a:ext cx="151560" cy="11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5" name="Ink 104"/>
              <p14:cNvContentPartPr/>
              <p14:nvPr/>
            </p14:nvContentPartPr>
            <p14:xfrm>
              <a:off x="6259371" y="1243851"/>
              <a:ext cx="199440" cy="116532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242451" y="1226931"/>
                <a:ext cx="237240" cy="120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6" name="Ink 105"/>
              <p14:cNvContentPartPr/>
              <p14:nvPr/>
            </p14:nvContentPartPr>
            <p14:xfrm>
              <a:off x="7090611" y="1323771"/>
              <a:ext cx="85320" cy="112932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080891" y="1309011"/>
                <a:ext cx="116280" cy="11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8" name="Ink 137"/>
              <p14:cNvContentPartPr/>
              <p14:nvPr/>
            </p14:nvContentPartPr>
            <p14:xfrm>
              <a:off x="4835571" y="3231411"/>
              <a:ext cx="3226320" cy="1969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817571" y="3213411"/>
                <a:ext cx="325836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4" name="Ink 143"/>
              <p14:cNvContentPartPr/>
              <p14:nvPr/>
            </p14:nvContentPartPr>
            <p14:xfrm>
              <a:off x="6776331" y="1967811"/>
              <a:ext cx="29160" cy="33012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766611" y="1946931"/>
                <a:ext cx="59760" cy="36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6" name="Ink 145"/>
              <p14:cNvContentPartPr/>
              <p14:nvPr/>
            </p14:nvContentPartPr>
            <p14:xfrm>
              <a:off x="4821171" y="3255171"/>
              <a:ext cx="61560" cy="158328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812171" y="3237891"/>
                <a:ext cx="91440" cy="16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7" name="Ink 146"/>
              <p14:cNvContentPartPr/>
              <p14:nvPr/>
            </p14:nvContentPartPr>
            <p14:xfrm>
              <a:off x="4844211" y="4674651"/>
              <a:ext cx="3147840" cy="3484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836651" y="4666731"/>
                <a:ext cx="316116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8" name="Ink 147"/>
              <p14:cNvContentPartPr/>
              <p14:nvPr/>
            </p14:nvContentPartPr>
            <p14:xfrm>
              <a:off x="7929411" y="3395571"/>
              <a:ext cx="205920" cy="179640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908531" y="3388731"/>
                <a:ext cx="242640" cy="18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60" name="Ink 159"/>
              <p14:cNvContentPartPr/>
              <p14:nvPr/>
            </p14:nvContentPartPr>
            <p14:xfrm>
              <a:off x="2965731" y="1735251"/>
              <a:ext cx="680760" cy="206820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946651" y="1714731"/>
                <a:ext cx="720720" cy="21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61" name="Ink 160"/>
              <p14:cNvContentPartPr/>
              <p14:nvPr/>
            </p14:nvContentPartPr>
            <p14:xfrm>
              <a:off x="4455051" y="1404411"/>
              <a:ext cx="153000" cy="2361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435611" y="1383531"/>
                <a:ext cx="19332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62" name="Ink 161"/>
              <p14:cNvContentPartPr/>
              <p14:nvPr/>
            </p14:nvContentPartPr>
            <p14:xfrm>
              <a:off x="4833411" y="4002891"/>
              <a:ext cx="3181680" cy="6768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825491" y="3985611"/>
                <a:ext cx="3197160" cy="10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63" name="Ink 162"/>
              <p14:cNvContentPartPr/>
              <p14:nvPr/>
            </p14:nvContentPartPr>
            <p14:xfrm>
              <a:off x="5572491" y="3314931"/>
              <a:ext cx="82800" cy="135468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553051" y="3296571"/>
                <a:ext cx="123120" cy="138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64" name="Ink 163"/>
              <p14:cNvContentPartPr/>
              <p14:nvPr/>
            </p14:nvContentPartPr>
            <p14:xfrm>
              <a:off x="6240291" y="3331491"/>
              <a:ext cx="169920" cy="150840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232731" y="3314931"/>
                <a:ext cx="196560" cy="154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65" name="Ink 164"/>
              <p14:cNvContentPartPr/>
              <p14:nvPr/>
            </p14:nvContentPartPr>
            <p14:xfrm>
              <a:off x="7204011" y="3310971"/>
              <a:ext cx="138600" cy="164772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195731" y="3302691"/>
                <a:ext cx="167400" cy="166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78" name="Ink 177"/>
              <p14:cNvContentPartPr/>
              <p14:nvPr/>
            </p14:nvContentPartPr>
            <p14:xfrm>
              <a:off x="4486371" y="2516091"/>
              <a:ext cx="4151880" cy="126468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466571" y="2495211"/>
                <a:ext cx="4178880" cy="130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85" name="Ink 184"/>
              <p14:cNvContentPartPr/>
              <p14:nvPr/>
            </p14:nvContentPartPr>
            <p14:xfrm>
              <a:off x="5723331" y="4132851"/>
              <a:ext cx="1253160" cy="55620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707491" y="4114491"/>
                <a:ext cx="1289160" cy="58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86" name="Ink 185"/>
              <p14:cNvContentPartPr/>
              <p14:nvPr/>
            </p14:nvContentPartPr>
            <p14:xfrm>
              <a:off x="5738811" y="4173171"/>
              <a:ext cx="1102320" cy="51768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719371" y="4154451"/>
                <a:ext cx="1131840" cy="55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87" name="Ink 186"/>
              <p14:cNvContentPartPr/>
              <p14:nvPr/>
            </p14:nvContentPartPr>
            <p14:xfrm>
              <a:off x="6417051" y="3362091"/>
              <a:ext cx="176040" cy="146880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396891" y="3354171"/>
                <a:ext cx="216720" cy="149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88" name="Ink 187"/>
              <p14:cNvContentPartPr/>
              <p14:nvPr/>
            </p14:nvContentPartPr>
            <p14:xfrm>
              <a:off x="6426771" y="4075971"/>
              <a:ext cx="1467360" cy="71568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420651" y="4057251"/>
                <a:ext cx="1493640" cy="75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90" name="Ink 189"/>
              <p14:cNvContentPartPr/>
              <p14:nvPr/>
            </p14:nvContentPartPr>
            <p14:xfrm>
              <a:off x="5937531" y="3479451"/>
              <a:ext cx="1632600" cy="1260000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917011" y="3462171"/>
                <a:ext cx="1674360" cy="12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06" name="Ink 205"/>
              <p14:cNvContentPartPr/>
              <p14:nvPr/>
            </p14:nvContentPartPr>
            <p14:xfrm>
              <a:off x="6509931" y="3367131"/>
              <a:ext cx="653760" cy="124164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501291" y="3352011"/>
                <a:ext cx="682560" cy="12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17" name="Ink 216"/>
              <p14:cNvContentPartPr/>
              <p14:nvPr/>
            </p14:nvContentPartPr>
            <p14:xfrm>
              <a:off x="5984331" y="1387491"/>
              <a:ext cx="19080" cy="26568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963811" y="1369131"/>
                <a:ext cx="58680" cy="2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18" name="Ink 217"/>
              <p14:cNvContentPartPr/>
              <p14:nvPr/>
            </p14:nvContentPartPr>
            <p14:xfrm>
              <a:off x="7416771" y="1438971"/>
              <a:ext cx="16920" cy="23868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400931" y="1419531"/>
                <a:ext cx="53640" cy="2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19" name="Ink 218"/>
              <p14:cNvContentPartPr/>
              <p14:nvPr/>
            </p14:nvContentPartPr>
            <p14:xfrm>
              <a:off x="5126451" y="2074011"/>
              <a:ext cx="26280" cy="24660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108451" y="2056011"/>
                <a:ext cx="51840" cy="2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20" name="Ink 219"/>
              <p14:cNvContentPartPr/>
              <p14:nvPr/>
            </p14:nvContentPartPr>
            <p14:xfrm>
              <a:off x="4341651" y="2100291"/>
              <a:ext cx="534240" cy="242964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330491" y="2080131"/>
                <a:ext cx="566280" cy="245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24" name="Ink 223"/>
              <p14:cNvContentPartPr/>
              <p14:nvPr/>
            </p14:nvContentPartPr>
            <p14:xfrm>
              <a:off x="3095331" y="4597611"/>
              <a:ext cx="4923360" cy="153756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083451" y="4581411"/>
                <a:ext cx="4947480" cy="156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8158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578931" y="221811"/>
              <a:ext cx="3411360" cy="4366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1011" y="202371"/>
                <a:ext cx="3433680" cy="47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1857651" y="1137291"/>
              <a:ext cx="228240" cy="9363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49371" y="1123971"/>
                <a:ext cx="257040" cy="9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" name="Ink 28"/>
              <p14:cNvContentPartPr/>
              <p14:nvPr/>
            </p14:nvContentPartPr>
            <p14:xfrm>
              <a:off x="1001571" y="1327731"/>
              <a:ext cx="1407600" cy="500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87531" y="1311171"/>
                <a:ext cx="144180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" name="Ink 29"/>
              <p14:cNvContentPartPr/>
              <p14:nvPr/>
            </p14:nvContentPartPr>
            <p14:xfrm>
              <a:off x="2978331" y="1554171"/>
              <a:ext cx="1152360" cy="201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67171" y="1533651"/>
                <a:ext cx="118260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9" name="Ink 38"/>
              <p14:cNvContentPartPr/>
              <p14:nvPr/>
            </p14:nvContentPartPr>
            <p14:xfrm>
              <a:off x="1178691" y="2682411"/>
              <a:ext cx="1183320" cy="4795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71131" y="2669811"/>
                <a:ext cx="1197360" cy="51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3" name="Ink 42"/>
              <p14:cNvContentPartPr/>
              <p14:nvPr/>
            </p14:nvContentPartPr>
            <p14:xfrm>
              <a:off x="2850891" y="2886171"/>
              <a:ext cx="1209240" cy="2088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45131" y="2866371"/>
                <a:ext cx="123012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8" name="Ink 47"/>
              <p14:cNvContentPartPr/>
              <p14:nvPr/>
            </p14:nvContentPartPr>
            <p14:xfrm>
              <a:off x="1242411" y="1367691"/>
              <a:ext cx="77400" cy="144180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30171" y="1349331"/>
                <a:ext cx="110520" cy="148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9" name="Ink 48"/>
              <p14:cNvContentPartPr/>
              <p14:nvPr/>
            </p14:nvContentPartPr>
            <p14:xfrm>
              <a:off x="1204251" y="2702211"/>
              <a:ext cx="36360" cy="4644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84091" y="2681691"/>
                <a:ext cx="7704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3" name="Ink 52"/>
              <p14:cNvContentPartPr/>
              <p14:nvPr/>
            </p14:nvContentPartPr>
            <p14:xfrm>
              <a:off x="692691" y="1174731"/>
              <a:ext cx="266400" cy="31644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83691" y="1155651"/>
                <a:ext cx="281520" cy="34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4" name="Ink 53"/>
              <p14:cNvContentPartPr/>
              <p14:nvPr/>
            </p14:nvContentPartPr>
            <p14:xfrm>
              <a:off x="673611" y="1739571"/>
              <a:ext cx="117720" cy="14760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59571" y="1719411"/>
                <a:ext cx="14436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5" name="Ink 54"/>
              <p14:cNvContentPartPr/>
              <p14:nvPr/>
            </p14:nvContentPartPr>
            <p14:xfrm>
              <a:off x="724731" y="1698531"/>
              <a:ext cx="102240" cy="5036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10331" y="1679451"/>
                <a:ext cx="134280" cy="53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6" name="Ink 55"/>
              <p14:cNvContentPartPr/>
              <p14:nvPr/>
            </p14:nvContentPartPr>
            <p14:xfrm>
              <a:off x="873771" y="1898691"/>
              <a:ext cx="279360" cy="1656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53971" y="1878891"/>
                <a:ext cx="30744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7" name="Ink 56"/>
              <p14:cNvContentPartPr/>
              <p14:nvPr/>
            </p14:nvContentPartPr>
            <p14:xfrm>
              <a:off x="1005171" y="1909491"/>
              <a:ext cx="77040" cy="136332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83931" y="1891131"/>
                <a:ext cx="119160" cy="140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8" name="Ink 57"/>
              <p14:cNvContentPartPr/>
              <p14:nvPr/>
            </p14:nvContentPartPr>
            <p14:xfrm>
              <a:off x="1258251" y="1353651"/>
              <a:ext cx="45360" cy="648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38091" y="1333131"/>
                <a:ext cx="8640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9" name="Ink 58"/>
              <p14:cNvContentPartPr/>
              <p14:nvPr/>
            </p14:nvContentPartPr>
            <p14:xfrm>
              <a:off x="1007331" y="3177411"/>
              <a:ext cx="334080" cy="792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97971" y="3158331"/>
                <a:ext cx="3513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3" name="Ink 62"/>
              <p14:cNvContentPartPr/>
              <p14:nvPr/>
            </p14:nvContentPartPr>
            <p14:xfrm>
              <a:off x="1031091" y="1894371"/>
              <a:ext cx="1434600" cy="2592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20288" y="1881771"/>
                <a:ext cx="1464848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4" name="Ink 63"/>
              <p14:cNvContentPartPr/>
              <p14:nvPr/>
            </p14:nvContentPartPr>
            <p14:xfrm>
              <a:off x="4748811" y="1668651"/>
              <a:ext cx="225720" cy="89748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739091" y="1652091"/>
                <a:ext cx="256320" cy="9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5" name="Ink 64"/>
              <p14:cNvContentPartPr/>
              <p14:nvPr/>
            </p14:nvContentPartPr>
            <p14:xfrm>
              <a:off x="4973811" y="1633731"/>
              <a:ext cx="798120" cy="95256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965171" y="1616451"/>
                <a:ext cx="827640" cy="9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9" name="Ink 68"/>
              <p14:cNvContentPartPr/>
              <p14:nvPr/>
            </p14:nvContentPartPr>
            <p14:xfrm>
              <a:off x="3998931" y="1572891"/>
              <a:ext cx="1230480" cy="38988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993171" y="1554171"/>
                <a:ext cx="1257120" cy="42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70" name="Ink 69"/>
              <p14:cNvContentPartPr/>
              <p14:nvPr/>
            </p14:nvContentPartPr>
            <p14:xfrm>
              <a:off x="5828451" y="2044131"/>
              <a:ext cx="1377000" cy="8316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819091" y="2030811"/>
                <a:ext cx="140256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3" name="Ink 72"/>
              <p14:cNvContentPartPr/>
              <p14:nvPr/>
            </p14:nvContentPartPr>
            <p14:xfrm>
              <a:off x="898971" y="2298291"/>
              <a:ext cx="4401720" cy="172044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82771" y="2277411"/>
                <a:ext cx="4438800" cy="176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77" name="Ink 76"/>
              <p14:cNvContentPartPr/>
              <p14:nvPr/>
            </p14:nvContentPartPr>
            <p14:xfrm>
              <a:off x="5807931" y="3074451"/>
              <a:ext cx="835560" cy="165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788491" y="3053571"/>
                <a:ext cx="8758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78" name="Ink 77"/>
              <p14:cNvContentPartPr/>
              <p14:nvPr/>
            </p14:nvContentPartPr>
            <p14:xfrm>
              <a:off x="4505451" y="1939011"/>
              <a:ext cx="913680" cy="139608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486011" y="1919571"/>
                <a:ext cx="954000" cy="143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85" name="Ink 84"/>
              <p14:cNvContentPartPr/>
              <p14:nvPr/>
            </p14:nvContentPartPr>
            <p14:xfrm>
              <a:off x="4749531" y="1909131"/>
              <a:ext cx="55080" cy="5580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728651" y="1888251"/>
                <a:ext cx="9612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86" name="Ink 85"/>
              <p14:cNvContentPartPr/>
              <p14:nvPr/>
            </p14:nvContentPartPr>
            <p14:xfrm>
              <a:off x="4493211" y="3246531"/>
              <a:ext cx="69120" cy="507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472691" y="3225651"/>
                <a:ext cx="11052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91" name="Ink 90"/>
              <p14:cNvContentPartPr/>
              <p14:nvPr/>
            </p14:nvContentPartPr>
            <p14:xfrm>
              <a:off x="6612891" y="2972571"/>
              <a:ext cx="951120" cy="112356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599211" y="2957091"/>
                <a:ext cx="985320" cy="11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95" name="Ink 94"/>
              <p14:cNvContentPartPr/>
              <p14:nvPr/>
            </p14:nvContentPartPr>
            <p14:xfrm>
              <a:off x="7561851" y="3515091"/>
              <a:ext cx="1123200" cy="8820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552851" y="3506091"/>
                <a:ext cx="114948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98" name="Ink 97"/>
              <p14:cNvContentPartPr/>
              <p14:nvPr/>
            </p14:nvContentPartPr>
            <p14:xfrm>
              <a:off x="7106811" y="2038731"/>
              <a:ext cx="1213920" cy="5688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098891" y="2019291"/>
                <a:ext cx="1242720" cy="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99" name="Ink 98"/>
              <p14:cNvContentPartPr/>
              <p14:nvPr/>
            </p14:nvContentPartPr>
            <p14:xfrm>
              <a:off x="3909291" y="2873211"/>
              <a:ext cx="3154680" cy="90720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888411" y="2855571"/>
                <a:ext cx="3191040" cy="9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01" name="Ink 100"/>
              <p14:cNvContentPartPr/>
              <p14:nvPr/>
            </p14:nvContentPartPr>
            <p14:xfrm>
              <a:off x="8412531" y="1621131"/>
              <a:ext cx="291240" cy="2775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403531" y="1602051"/>
                <a:ext cx="321120" cy="31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02" name="Ink 101"/>
              <p14:cNvContentPartPr/>
              <p14:nvPr/>
            </p14:nvContentPartPr>
            <p14:xfrm>
              <a:off x="8304531" y="3760251"/>
              <a:ext cx="702000" cy="29808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283651" y="3741171"/>
                <a:ext cx="73188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12" name="Ink 111"/>
              <p14:cNvContentPartPr/>
              <p14:nvPr/>
            </p14:nvContentPartPr>
            <p14:xfrm>
              <a:off x="2014971" y="1125771"/>
              <a:ext cx="948600" cy="105624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003807" y="1107771"/>
                <a:ext cx="977411" cy="10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13" name="Ink 112"/>
              <p14:cNvContentPartPr/>
              <p14:nvPr/>
            </p14:nvContentPartPr>
            <p14:xfrm>
              <a:off x="1008411" y="4401771"/>
              <a:ext cx="6649560" cy="122184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987891" y="4382691"/>
                <a:ext cx="6690600" cy="12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30" name="Ink 129"/>
              <p14:cNvContentPartPr/>
              <p14:nvPr/>
            </p14:nvContentPartPr>
            <p14:xfrm>
              <a:off x="2124051" y="2498811"/>
              <a:ext cx="714240" cy="87804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116131" y="2481531"/>
                <a:ext cx="742680" cy="9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40" name="Ink 139"/>
              <p14:cNvContentPartPr/>
              <p14:nvPr/>
            </p14:nvContentPartPr>
            <p14:xfrm>
              <a:off x="5131851" y="2704731"/>
              <a:ext cx="676440" cy="90936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114211" y="2685651"/>
                <a:ext cx="715320" cy="9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41" name="Ink 140"/>
              <p14:cNvContentPartPr/>
              <p14:nvPr/>
            </p14:nvContentPartPr>
            <p14:xfrm>
              <a:off x="4857891" y="5314011"/>
              <a:ext cx="3162240" cy="114804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839531" y="5296371"/>
                <a:ext cx="3201840" cy="11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47" name="Ink 146"/>
              <p14:cNvContentPartPr/>
              <p14:nvPr/>
            </p14:nvContentPartPr>
            <p14:xfrm>
              <a:off x="6264771" y="5323011"/>
              <a:ext cx="109080" cy="10220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256131" y="5309691"/>
                <a:ext cx="138600" cy="10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54" name="Ink 153"/>
              <p14:cNvContentPartPr/>
              <p14:nvPr/>
            </p14:nvContentPartPr>
            <p14:xfrm>
              <a:off x="5600931" y="5365851"/>
              <a:ext cx="91440" cy="79776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581851" y="5347491"/>
                <a:ext cx="125280" cy="82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55" name="Ink 154"/>
              <p14:cNvContentPartPr/>
              <p14:nvPr/>
            </p14:nvContentPartPr>
            <p14:xfrm>
              <a:off x="7044891" y="5320491"/>
              <a:ext cx="153360" cy="90468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027611" y="5309331"/>
                <a:ext cx="190800" cy="9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66" name="Ink 165"/>
              <p14:cNvContentPartPr/>
              <p14:nvPr/>
            </p14:nvContentPartPr>
            <p14:xfrm>
              <a:off x="4915491" y="5305371"/>
              <a:ext cx="3086280" cy="120492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894611" y="5287011"/>
                <a:ext cx="3111840" cy="12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69" name="Ink 168"/>
              <p14:cNvContentPartPr/>
              <p14:nvPr/>
            </p14:nvContentPartPr>
            <p14:xfrm>
              <a:off x="4322931" y="4884891"/>
              <a:ext cx="559440" cy="53460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305651" y="4866171"/>
                <a:ext cx="595080" cy="56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78" name="Ink 177"/>
              <p14:cNvContentPartPr/>
              <p14:nvPr/>
            </p14:nvContentPartPr>
            <p14:xfrm>
              <a:off x="4509411" y="5487891"/>
              <a:ext cx="159120" cy="78516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501131" y="5467371"/>
                <a:ext cx="188640" cy="81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79" name="Ink 178"/>
              <p14:cNvContentPartPr/>
              <p14:nvPr/>
            </p14:nvContentPartPr>
            <p14:xfrm>
              <a:off x="5928531" y="5447931"/>
              <a:ext cx="1662480" cy="82620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920251" y="5428131"/>
                <a:ext cx="1678320" cy="86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04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2792931" y="1640931"/>
              <a:ext cx="3423960" cy="21427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2411" y="1621131"/>
                <a:ext cx="3462120" cy="21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2" name="Ink 31"/>
              <p14:cNvContentPartPr/>
              <p14:nvPr/>
            </p14:nvContentPartPr>
            <p14:xfrm>
              <a:off x="807531" y="1467771"/>
              <a:ext cx="2735280" cy="594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2411" y="1460931"/>
                <a:ext cx="275724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" name="Ink 32"/>
              <p14:cNvContentPartPr/>
              <p14:nvPr/>
            </p14:nvContentPartPr>
            <p14:xfrm>
              <a:off x="2276331" y="983211"/>
              <a:ext cx="181800" cy="21502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59051" y="965931"/>
                <a:ext cx="220320" cy="21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7" name="Ink 46"/>
              <p14:cNvContentPartPr/>
              <p14:nvPr/>
            </p14:nvContentPartPr>
            <p14:xfrm>
              <a:off x="1185531" y="1661811"/>
              <a:ext cx="491760" cy="210996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66451" y="1645251"/>
                <a:ext cx="531720" cy="21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4" name="Ink 53"/>
              <p14:cNvContentPartPr/>
              <p14:nvPr/>
            </p14:nvContentPartPr>
            <p14:xfrm>
              <a:off x="2429331" y="2998851"/>
              <a:ext cx="58320" cy="12524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08451" y="2978331"/>
                <a:ext cx="100080" cy="128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8" name="Ink 77"/>
              <p14:cNvContentPartPr/>
              <p14:nvPr/>
            </p14:nvContentPartPr>
            <p14:xfrm>
              <a:off x="440691" y="201291"/>
              <a:ext cx="6724080" cy="145800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2331" y="185451"/>
                <a:ext cx="6759360" cy="148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749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/>
              <p14:cNvContentPartPr/>
              <p14:nvPr/>
            </p14:nvContentPartPr>
            <p14:xfrm>
              <a:off x="661371" y="309651"/>
              <a:ext cx="8076600" cy="35031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5891" y="292731"/>
                <a:ext cx="8103240" cy="352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7" name="Ink 36"/>
              <p14:cNvContentPartPr/>
              <p14:nvPr/>
            </p14:nvContentPartPr>
            <p14:xfrm>
              <a:off x="897891" y="1655691"/>
              <a:ext cx="3509280" cy="1004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0611" y="1637691"/>
                <a:ext cx="353592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8" name="Ink 37"/>
              <p14:cNvContentPartPr/>
              <p14:nvPr/>
            </p14:nvContentPartPr>
            <p14:xfrm>
              <a:off x="2589531" y="1171131"/>
              <a:ext cx="299880" cy="309024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81251" y="1151691"/>
                <a:ext cx="327240" cy="31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1" name="Ink 60"/>
              <p14:cNvContentPartPr/>
              <p14:nvPr/>
            </p14:nvContentPartPr>
            <p14:xfrm>
              <a:off x="2859891" y="4148691"/>
              <a:ext cx="208080" cy="249768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40451" y="4129611"/>
                <a:ext cx="241920" cy="253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6" name="Ink 85"/>
              <p14:cNvContentPartPr/>
              <p14:nvPr/>
            </p14:nvContentPartPr>
            <p14:xfrm>
              <a:off x="1233771" y="1895811"/>
              <a:ext cx="2601360" cy="428328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13611" y="1877811"/>
                <a:ext cx="2642400" cy="431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7" name="Ink 86"/>
              <p14:cNvContentPartPr/>
              <p14:nvPr/>
            </p14:nvContentPartPr>
            <p14:xfrm>
              <a:off x="3296931" y="4647291"/>
              <a:ext cx="673200" cy="15537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76411" y="4627851"/>
                <a:ext cx="714960" cy="158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552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639771" y="210651"/>
              <a:ext cx="4465440" cy="31806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4651" y="196611"/>
                <a:ext cx="4487400" cy="321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1054851" y="1586211"/>
              <a:ext cx="787320" cy="201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8651" y="1567851"/>
                <a:ext cx="8100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" name="Ink 23"/>
              <p14:cNvContentPartPr/>
              <p14:nvPr/>
            </p14:nvContentPartPr>
            <p14:xfrm>
              <a:off x="1041171" y="1933251"/>
              <a:ext cx="841680" cy="6840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0371" y="1921371"/>
                <a:ext cx="860400" cy="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Ink 27"/>
              <p14:cNvContentPartPr/>
              <p14:nvPr/>
            </p14:nvContentPartPr>
            <p14:xfrm>
              <a:off x="1691691" y="1404771"/>
              <a:ext cx="193680" cy="8643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77291" y="1389291"/>
                <a:ext cx="228600" cy="89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Ink 29"/>
              <p14:cNvContentPartPr/>
              <p14:nvPr/>
            </p14:nvContentPartPr>
            <p14:xfrm>
              <a:off x="1708971" y="1391091"/>
              <a:ext cx="919440" cy="9853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93851" y="1377771"/>
                <a:ext cx="951840" cy="10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4" name="Ink 33"/>
              <p14:cNvContentPartPr/>
              <p14:nvPr/>
            </p14:nvContentPartPr>
            <p14:xfrm>
              <a:off x="1738491" y="1580091"/>
              <a:ext cx="411480" cy="129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734531" y="1562091"/>
                <a:ext cx="42264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5" name="Ink 34"/>
              <p14:cNvContentPartPr/>
              <p14:nvPr/>
            </p14:nvContentPartPr>
            <p14:xfrm>
              <a:off x="2617251" y="1814811"/>
              <a:ext cx="981720" cy="8568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599251" y="1794651"/>
                <a:ext cx="1013400" cy="1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8" name="Ink 37"/>
              <p14:cNvContentPartPr/>
              <p14:nvPr/>
            </p14:nvContentPartPr>
            <p14:xfrm>
              <a:off x="3456771" y="1594851"/>
              <a:ext cx="156240" cy="91908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435891" y="1582251"/>
                <a:ext cx="198000" cy="9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3" name="Ink 42"/>
              <p14:cNvContentPartPr/>
              <p14:nvPr/>
            </p14:nvContentPartPr>
            <p14:xfrm>
              <a:off x="3545691" y="1806171"/>
              <a:ext cx="257760" cy="720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532011" y="1789971"/>
                <a:ext cx="28944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4" name="Ink 43"/>
              <p14:cNvContentPartPr/>
              <p14:nvPr/>
            </p14:nvContentPartPr>
            <p14:xfrm>
              <a:off x="1051611" y="2143491"/>
              <a:ext cx="2819160" cy="270360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32171" y="2122611"/>
                <a:ext cx="2852280" cy="27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5" name="Ink 44"/>
              <p14:cNvContentPartPr/>
              <p14:nvPr/>
            </p14:nvContentPartPr>
            <p14:xfrm>
              <a:off x="4212411" y="1971771"/>
              <a:ext cx="1425960" cy="15732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194051" y="1954851"/>
                <a:ext cx="146052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7" name="Ink 46"/>
              <p14:cNvContentPartPr/>
              <p14:nvPr/>
            </p14:nvContentPartPr>
            <p14:xfrm>
              <a:off x="1245651" y="2021091"/>
              <a:ext cx="1183320" cy="193896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226571" y="2002371"/>
                <a:ext cx="1223280" cy="197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4" name="Ink 63"/>
              <p14:cNvContentPartPr/>
              <p14:nvPr/>
            </p14:nvContentPartPr>
            <p14:xfrm>
              <a:off x="4925211" y="1487211"/>
              <a:ext cx="3930480" cy="260928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11531" y="1466331"/>
                <a:ext cx="3953160" cy="264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4" name="Ink 73"/>
              <p14:cNvContentPartPr/>
              <p14:nvPr/>
            </p14:nvContentPartPr>
            <p14:xfrm>
              <a:off x="5347491" y="531771"/>
              <a:ext cx="598680" cy="720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337051" y="511971"/>
                <a:ext cx="61632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0" name="Ink 79"/>
              <p14:cNvContentPartPr/>
              <p14:nvPr/>
            </p14:nvContentPartPr>
            <p14:xfrm>
              <a:off x="2391531" y="3412131"/>
              <a:ext cx="762840" cy="64260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382531" y="3394131"/>
                <a:ext cx="792360" cy="68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3" name="Ink 82"/>
              <p14:cNvContentPartPr/>
              <p14:nvPr/>
            </p14:nvContentPartPr>
            <p14:xfrm>
              <a:off x="1266891" y="1625811"/>
              <a:ext cx="1379520" cy="373788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249251" y="1607451"/>
                <a:ext cx="1418040" cy="37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4" name="Ink 83"/>
              <p14:cNvContentPartPr/>
              <p14:nvPr/>
            </p14:nvContentPartPr>
            <p14:xfrm>
              <a:off x="1571811" y="3574851"/>
              <a:ext cx="826920" cy="2556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553451" y="3553971"/>
                <a:ext cx="86616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9" name="Ink 88"/>
              <p14:cNvContentPartPr/>
              <p14:nvPr/>
            </p14:nvContentPartPr>
            <p14:xfrm>
              <a:off x="2338251" y="3474051"/>
              <a:ext cx="91080" cy="1573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318451" y="3456771"/>
                <a:ext cx="13176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3" name="Ink 102"/>
              <p14:cNvContentPartPr/>
              <p14:nvPr/>
            </p14:nvContentPartPr>
            <p14:xfrm>
              <a:off x="2373891" y="5205651"/>
              <a:ext cx="753120" cy="6634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64891" y="5188011"/>
                <a:ext cx="782280" cy="70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08" name="Ink 107"/>
              <p14:cNvContentPartPr/>
              <p14:nvPr/>
            </p14:nvContentPartPr>
            <p14:xfrm>
              <a:off x="1082211" y="4730451"/>
              <a:ext cx="1409040" cy="99828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61331" y="4712091"/>
                <a:ext cx="1447920" cy="10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09" name="Ink 108"/>
              <p14:cNvContentPartPr/>
              <p14:nvPr/>
            </p14:nvContentPartPr>
            <p14:xfrm>
              <a:off x="3976971" y="3677811"/>
              <a:ext cx="945000" cy="121824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961851" y="3659451"/>
                <a:ext cx="980640" cy="12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11" name="Ink 110"/>
              <p14:cNvContentPartPr/>
              <p14:nvPr/>
            </p14:nvContentPartPr>
            <p14:xfrm>
              <a:off x="2317371" y="4430931"/>
              <a:ext cx="109800" cy="12924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299731" y="4415451"/>
                <a:ext cx="147960" cy="1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12" name="Ink 111"/>
              <p14:cNvContentPartPr/>
              <p14:nvPr/>
            </p14:nvContentPartPr>
            <p14:xfrm>
              <a:off x="2491611" y="5639451"/>
              <a:ext cx="90000" cy="468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473251" y="5621091"/>
                <a:ext cx="11520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17" name="Ink 116"/>
              <p14:cNvContentPartPr/>
              <p14:nvPr/>
            </p14:nvContentPartPr>
            <p14:xfrm>
              <a:off x="1556691" y="1592331"/>
              <a:ext cx="29880" cy="4176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537251" y="1572171"/>
                <a:ext cx="6984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18" name="Ink 117"/>
              <p14:cNvContentPartPr/>
              <p14:nvPr/>
            </p14:nvContentPartPr>
            <p14:xfrm>
              <a:off x="1219371" y="1987971"/>
              <a:ext cx="42120" cy="3996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203171" y="1967451"/>
                <a:ext cx="7956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19" name="Ink 118"/>
              <p14:cNvContentPartPr/>
              <p14:nvPr/>
            </p14:nvContentPartPr>
            <p14:xfrm>
              <a:off x="2290731" y="3655851"/>
              <a:ext cx="4680" cy="82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282451" y="3649371"/>
                <a:ext cx="1908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20" name="Ink 119"/>
              <p14:cNvContentPartPr/>
              <p14:nvPr/>
            </p14:nvContentPartPr>
            <p14:xfrm>
              <a:off x="3184611" y="3692571"/>
              <a:ext cx="952560" cy="30528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171291" y="3672411"/>
                <a:ext cx="98604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3" name="Ink 122"/>
              <p14:cNvContentPartPr/>
              <p14:nvPr/>
            </p14:nvContentPartPr>
            <p14:xfrm>
              <a:off x="4921971" y="4132491"/>
              <a:ext cx="1432080" cy="9072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903971" y="4114851"/>
                <a:ext cx="145800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6" name="Ink 125"/>
              <p14:cNvContentPartPr/>
              <p14:nvPr/>
            </p14:nvContentPartPr>
            <p14:xfrm>
              <a:off x="3587811" y="1572171"/>
              <a:ext cx="667440" cy="100296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571611" y="1555971"/>
                <a:ext cx="703080" cy="10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7" name="Ink 126"/>
              <p14:cNvContentPartPr/>
              <p14:nvPr/>
            </p14:nvContentPartPr>
            <p14:xfrm>
              <a:off x="3106851" y="4556571"/>
              <a:ext cx="727200" cy="98424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089571" y="4538571"/>
                <a:ext cx="765360" cy="10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47" name="Ink 146"/>
              <p14:cNvContentPartPr/>
              <p14:nvPr/>
            </p14:nvContentPartPr>
            <p14:xfrm>
              <a:off x="2403411" y="4325811"/>
              <a:ext cx="716040" cy="64332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395131" y="4307091"/>
                <a:ext cx="743760" cy="68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48" name="Ink 147"/>
              <p14:cNvContentPartPr/>
              <p14:nvPr/>
            </p14:nvContentPartPr>
            <p14:xfrm>
              <a:off x="3089571" y="4267131"/>
              <a:ext cx="1096920" cy="37044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084531" y="4247331"/>
                <a:ext cx="1116720" cy="40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49" name="Ink 148"/>
              <p14:cNvContentPartPr/>
              <p14:nvPr/>
            </p14:nvContentPartPr>
            <p14:xfrm>
              <a:off x="3775731" y="4540371"/>
              <a:ext cx="552240" cy="2736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758451" y="4519491"/>
                <a:ext cx="589680" cy="6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089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3764</TotalTime>
  <Words>3</Words>
  <Application>Microsoft Office PowerPoint</Application>
  <PresentationFormat>On-screen Show (4:3)</PresentationFormat>
  <Paragraphs>3</Paragraphs>
  <Slides>29</Slides>
  <Notes>3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Electronics (EE221)</dc:title>
  <dc:creator>Dipankar Saha</dc:creator>
  <cp:lastModifiedBy>Dipankar Saha</cp:lastModifiedBy>
  <cp:revision>185</cp:revision>
  <dcterms:created xsi:type="dcterms:W3CDTF">2011-08-02T14:42:34Z</dcterms:created>
  <dcterms:modified xsi:type="dcterms:W3CDTF">2013-08-27T05:53:00Z</dcterms:modified>
</cp:coreProperties>
</file>

<file path=docProps/thumbnail.jpeg>
</file>